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FF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95DAD-3423-AF40-968B-D93C4CF1E7AA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88EE12-9B24-E844-BCB4-73FA1704EA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95DAD-3423-AF40-968B-D93C4CF1E7AA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EE12-9B24-E844-BCB4-73FA1704E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95DAD-3423-AF40-968B-D93C4CF1E7AA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EE12-9B24-E844-BCB4-73FA1704E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95DAD-3423-AF40-968B-D93C4CF1E7AA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EE12-9B24-E844-BCB4-73FA1704EA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95DAD-3423-AF40-968B-D93C4CF1E7AA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88EE12-9B24-E844-BCB4-73FA1704E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95DAD-3423-AF40-968B-D93C4CF1E7AA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EE12-9B24-E844-BCB4-73FA1704EA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95DAD-3423-AF40-968B-D93C4CF1E7AA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EE12-9B24-E844-BCB4-73FA1704EA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95DAD-3423-AF40-968B-D93C4CF1E7AA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EE12-9B24-E844-BCB4-73FA1704E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95DAD-3423-AF40-968B-D93C4CF1E7AA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EE12-9B24-E844-BCB4-73FA1704E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95DAD-3423-AF40-968B-D93C4CF1E7AA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EE12-9B24-E844-BCB4-73FA1704EA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95DAD-3423-AF40-968B-D93C4CF1E7AA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88EE12-9B24-E844-BCB4-73FA1704EA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FF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E95DAD-3423-AF40-968B-D93C4CF1E7AA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88EE12-9B24-E844-BCB4-73FA1704E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web.ics.purdue.edu/~kdpi/awards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burdics@purdue.edu" TargetMode="External"/><Relationship Id="rId3" Type="http://schemas.openxmlformats.org/officeDocument/2006/relationships/hyperlink" Target="mailto:rifek@purdue.edu" TargetMode="External"/><Relationship Id="rId7" Type="http://schemas.openxmlformats.org/officeDocument/2006/relationships/hyperlink" Target="mailto:wrigh139@purdue.edu" TargetMode="External"/><Relationship Id="rId2" Type="http://schemas.openxmlformats.org/officeDocument/2006/relationships/hyperlink" Target="mailto:cneale@purdue.edu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leding@purdue.edu" TargetMode="External"/><Relationship Id="rId5" Type="http://schemas.openxmlformats.org/officeDocument/2006/relationships/hyperlink" Target="mailto:mccoy24@purdue.edu" TargetMode="External"/><Relationship Id="rId4" Type="http://schemas.openxmlformats.org/officeDocument/2006/relationships/hyperlink" Target="mailto:anevius@purdue.edu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Kappa Delta Pi, Eta Chapter</a:t>
            </a:r>
          </a:p>
          <a:p>
            <a:r>
              <a:rPr lang="en-US" dirty="0" smtClean="0"/>
              <a:t>Purdue Educational Honors Society </a:t>
            </a:r>
          </a:p>
          <a:p>
            <a:r>
              <a:rPr lang="en-US" dirty="0" smtClean="0"/>
              <a:t>Call-Out 2015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KDP!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Why Join KDP?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501810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Expand your professional knowledge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Engage in personal growth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Meet other education majors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Build your resume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Listen to professionals speak on valuable topics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Prepare for interviewing situations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Network with professionals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Earn Awards and Recognitions: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linkClick r:id="rId2"/>
              </a:rPr>
              <a:t>Merit Award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linkClick r:id="rId2"/>
              </a:rPr>
              <a:t>Honor Cords for Graduation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hlinkClick r:id="rId2"/>
              </a:rPr>
              <a:t>Scholarships</a:t>
            </a:r>
          </a:p>
          <a:p>
            <a:pPr lvl="1"/>
            <a:endParaRPr lang="en-US" u="sng" dirty="0" smtClean="0">
              <a:hlinkClick r:id="rId2"/>
            </a:endParaRPr>
          </a:p>
          <a:p>
            <a:pPr lvl="1"/>
            <a:endParaRPr lang="en-US" u="sng" dirty="0" smtClean="0">
              <a:hlinkClick r:id="rId2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0019" y="695476"/>
            <a:ext cx="1657350" cy="18218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How To Join KDP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Who is eligible??</a:t>
            </a:r>
          </a:p>
          <a:p>
            <a:pPr lvl="1"/>
            <a:r>
              <a:rPr lang="en-US" dirty="0" smtClean="0"/>
              <a:t>Sophomores, juniors, and seniors, and graduate students</a:t>
            </a:r>
          </a:p>
          <a:p>
            <a:pPr lvl="1"/>
            <a:r>
              <a:rPr lang="en-US" dirty="0" smtClean="0"/>
              <a:t>All education majors from all programs at Purdue are eligible to join</a:t>
            </a:r>
          </a:p>
          <a:p>
            <a:pPr lvl="1"/>
            <a:r>
              <a:rPr lang="en-US" dirty="0" smtClean="0"/>
              <a:t>Undergraduates must have a GPA of 3.0 or higher, and graduate students must have a GPA of 3.25 or higher.</a:t>
            </a:r>
          </a:p>
          <a:p>
            <a:pPr lvl="1"/>
            <a:r>
              <a:rPr lang="en-US" dirty="0" smtClean="0"/>
              <a:t>You must be in the process of applying to the Teacher Education Program. 								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1057" y="4300385"/>
            <a:ext cx="1777333" cy="23266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How to Join KDP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3289" y="1417638"/>
            <a:ext cx="8263511" cy="49036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 you must do!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Point system- earn 8 points throughout the semester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Attend organization meetings 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If cannot attend for a legitimate reason email Allie </a:t>
            </a:r>
            <a:r>
              <a:rPr lang="en-US" dirty="0" err="1" smtClean="0">
                <a:solidFill>
                  <a:srgbClr val="000000"/>
                </a:solidFill>
              </a:rPr>
              <a:t>Nevius</a:t>
            </a:r>
            <a:r>
              <a:rPr lang="en-US" dirty="0" smtClean="0">
                <a:solidFill>
                  <a:srgbClr val="000000"/>
                </a:solidFill>
              </a:rPr>
              <a:t> at anevius@purdue.edu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Turn in Service Project Proposal by April </a:t>
            </a:r>
            <a:r>
              <a:rPr lang="en-US" dirty="0" smtClean="0">
                <a:solidFill>
                  <a:srgbClr val="000000"/>
                </a:solidFill>
              </a:rPr>
              <a:t>22</a:t>
            </a:r>
            <a:r>
              <a:rPr lang="en-US" baseline="30000" dirty="0" smtClean="0">
                <a:solidFill>
                  <a:srgbClr val="000000"/>
                </a:solidFill>
              </a:rPr>
              <a:t>nd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meeting </a:t>
            </a:r>
            <a:r>
              <a:rPr lang="en-US" dirty="0" smtClean="0">
                <a:solidFill>
                  <a:srgbClr val="000000"/>
                </a:solidFill>
              </a:rPr>
              <a:t>(requirements </a:t>
            </a:r>
            <a:r>
              <a:rPr lang="en-US" dirty="0">
                <a:solidFill>
                  <a:srgbClr val="000000"/>
                </a:solidFill>
              </a:rPr>
              <a:t>will be on KDP website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Community </a:t>
            </a:r>
            <a:r>
              <a:rPr lang="en-US" dirty="0" smtClean="0">
                <a:solidFill>
                  <a:srgbClr val="000000"/>
                </a:solidFill>
              </a:rPr>
              <a:t>Service (tutoring, volunteering, bringing donations for CASA)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Pay Dues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Service Projects and Meetings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01955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Service Projects for 2015 Spring Semester</a:t>
            </a:r>
          </a:p>
          <a:p>
            <a:r>
              <a:rPr lang="en-US" sz="3200" dirty="0" smtClean="0"/>
              <a:t>Making blankets/Valentines for CASA</a:t>
            </a:r>
          </a:p>
          <a:p>
            <a:r>
              <a:rPr lang="en-US" sz="3200" dirty="0" smtClean="0"/>
              <a:t>Natalie’s Second Chance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Meetings</a:t>
            </a:r>
          </a:p>
          <a:p>
            <a:r>
              <a:rPr lang="en-US" sz="3200" dirty="0" smtClean="0"/>
              <a:t>Classroom Management</a:t>
            </a:r>
          </a:p>
          <a:p>
            <a:r>
              <a:rPr lang="en-US" sz="3200" dirty="0" smtClean="0"/>
              <a:t>Student Teacher </a:t>
            </a:r>
            <a:r>
              <a:rPr lang="en-US" sz="3200" dirty="0"/>
              <a:t>P</a:t>
            </a:r>
            <a:r>
              <a:rPr lang="en-US" sz="3200" dirty="0" smtClean="0"/>
              <a:t>anel</a:t>
            </a:r>
          </a:p>
          <a:p>
            <a:r>
              <a:rPr lang="en-US" sz="3200" dirty="0" smtClean="0"/>
              <a:t>Social Work</a:t>
            </a:r>
          </a:p>
          <a:p>
            <a:r>
              <a:rPr lang="en-US" sz="3200" dirty="0" smtClean="0"/>
              <a:t>High Ability </a:t>
            </a:r>
            <a:r>
              <a:rPr lang="en-US" sz="3200" dirty="0"/>
              <a:t>T</a:t>
            </a:r>
            <a:r>
              <a:rPr lang="en-US" sz="3200" dirty="0" smtClean="0"/>
              <a:t>eacher </a:t>
            </a:r>
            <a:r>
              <a:rPr lang="en-US" sz="3200" dirty="0"/>
              <a:t>P</a:t>
            </a:r>
            <a:r>
              <a:rPr lang="en-US" sz="3200" dirty="0" smtClean="0"/>
              <a:t>anel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Dues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417638"/>
            <a:ext cx="8433303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National Dues- Goes to National Chapter for membership</a:t>
            </a:r>
          </a:p>
          <a:p>
            <a:pPr lvl="1"/>
            <a:r>
              <a:rPr lang="en-US" dirty="0" smtClean="0"/>
              <a:t>I year membership $42/ 2 year membership $78</a:t>
            </a:r>
          </a:p>
          <a:p>
            <a:pPr lvl="1"/>
            <a:r>
              <a:rPr lang="en-US" dirty="0" smtClean="0"/>
              <a:t>Pay National Website (link at Purdue KDP website)</a:t>
            </a:r>
          </a:p>
          <a:p>
            <a:r>
              <a:rPr lang="en-US" dirty="0" smtClean="0"/>
              <a:t>Local Dues- Goes to Purdue KDP Chapter for membership</a:t>
            </a:r>
          </a:p>
          <a:p>
            <a:pPr lvl="1"/>
            <a:r>
              <a:rPr lang="en-US" dirty="0" smtClean="0"/>
              <a:t>$20 </a:t>
            </a:r>
          </a:p>
          <a:p>
            <a:pPr lvl="1"/>
            <a:r>
              <a:rPr lang="en-US" dirty="0" smtClean="0"/>
              <a:t>Write a check to Purdue Kappa Delta Pi or pay cash</a:t>
            </a:r>
          </a:p>
          <a:p>
            <a:r>
              <a:rPr lang="en-US" dirty="0" smtClean="0"/>
              <a:t>One time Initiation Fee- Pays for Initiation material and food</a:t>
            </a:r>
          </a:p>
          <a:p>
            <a:pPr lvl="1"/>
            <a:r>
              <a:rPr lang="en-US" dirty="0" smtClean="0"/>
              <a:t>$16</a:t>
            </a:r>
          </a:p>
          <a:p>
            <a:pPr lvl="1"/>
            <a:r>
              <a:rPr lang="en-US" dirty="0" smtClean="0"/>
              <a:t>Write a check to Purdue Kappa Delta Pi or pay cash</a:t>
            </a:r>
          </a:p>
          <a:p>
            <a:pPr lvl="1"/>
            <a:r>
              <a:rPr lang="en-US" dirty="0" smtClean="0"/>
              <a:t>Can combine with local dues for a $36 check or cash</a:t>
            </a:r>
          </a:p>
          <a:p>
            <a:r>
              <a:rPr lang="en-US" dirty="0" smtClean="0"/>
              <a:t>ALL DUES DUE BY APRIL </a:t>
            </a:r>
            <a:r>
              <a:rPr lang="en-US" dirty="0" smtClean="0"/>
              <a:t>26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ONLINE AND HANDED IN!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Service Project Proposal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96143"/>
            <a:ext cx="7772400" cy="3437709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Due by April </a:t>
            </a:r>
            <a:r>
              <a:rPr lang="en-US" sz="2800" dirty="0" smtClean="0"/>
              <a:t>22nd</a:t>
            </a:r>
            <a:endParaRPr lang="en-US" sz="2800" dirty="0" smtClean="0"/>
          </a:p>
          <a:p>
            <a:r>
              <a:rPr lang="en-US" sz="2800" dirty="0" smtClean="0"/>
              <a:t>One way to earn a point</a:t>
            </a:r>
          </a:p>
          <a:p>
            <a:r>
              <a:rPr lang="en-US" sz="2800" dirty="0" smtClean="0"/>
              <a:t>Outline of Service Project KDP could do the following semester</a:t>
            </a:r>
          </a:p>
          <a:p>
            <a:r>
              <a:rPr lang="en-US" sz="2800" dirty="0" smtClean="0"/>
              <a:t>Outline on Purdue KDP website </a:t>
            </a:r>
          </a:p>
          <a:p>
            <a:r>
              <a:rPr lang="en-US" sz="2800" dirty="0" smtClean="0"/>
              <a:t>Must be typed </a:t>
            </a:r>
            <a:endParaRPr lang="en-US" sz="2800" dirty="0" smtClean="0"/>
          </a:p>
          <a:p>
            <a:r>
              <a:rPr lang="en-US" sz="2800" dirty="0" smtClean="0"/>
              <a:t>More info to come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Officers!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President- Connie Neale</a:t>
            </a:r>
          </a:p>
          <a:p>
            <a:pPr lvl="1"/>
            <a:r>
              <a:rPr lang="en-US" dirty="0" smtClean="0">
                <a:hlinkClick r:id="rId2"/>
              </a:rPr>
              <a:t>cneale@purdue.edu</a:t>
            </a:r>
            <a:endParaRPr lang="en-US" dirty="0" smtClean="0"/>
          </a:p>
          <a:p>
            <a:r>
              <a:rPr lang="en-US" dirty="0" smtClean="0"/>
              <a:t>Vice President- Kylie Rife/Kayla Dunbar</a:t>
            </a:r>
          </a:p>
          <a:p>
            <a:pPr lvl="1"/>
            <a:r>
              <a:rPr lang="en-US" dirty="0" smtClean="0">
                <a:hlinkClick r:id="rId3"/>
              </a:rPr>
              <a:t>rifek@purdue.edu</a:t>
            </a:r>
            <a:endParaRPr lang="en-US" dirty="0" smtClean="0"/>
          </a:p>
          <a:p>
            <a:pPr lvl="1"/>
            <a:r>
              <a:rPr lang="en-US" dirty="0" smtClean="0"/>
              <a:t>dunbark@purdue.edu</a:t>
            </a:r>
          </a:p>
          <a:p>
            <a:r>
              <a:rPr lang="en-US" dirty="0" smtClean="0"/>
              <a:t>VP of Membership/ Technology Coordinator- Allie </a:t>
            </a:r>
            <a:r>
              <a:rPr lang="en-US" dirty="0" err="1" smtClean="0"/>
              <a:t>Nevius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anevius@purdue.edu</a:t>
            </a:r>
            <a:r>
              <a:rPr lang="en-US" dirty="0" smtClean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Treasurer- </a:t>
            </a:r>
            <a:r>
              <a:rPr lang="en-US" dirty="0" smtClean="0"/>
              <a:t>Molly McCoy</a:t>
            </a:r>
            <a:endParaRPr lang="en-US" dirty="0"/>
          </a:p>
          <a:p>
            <a:pPr lvl="1"/>
            <a:r>
              <a:rPr lang="en-US" dirty="0" smtClean="0">
                <a:hlinkClick r:id="rId5"/>
              </a:rPr>
              <a:t>mccoy24@purdue.edu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Secretary- Jenny </a:t>
            </a:r>
            <a:r>
              <a:rPr lang="en-US" dirty="0" err="1" smtClean="0"/>
              <a:t>Leding</a:t>
            </a:r>
            <a:r>
              <a:rPr lang="en-US" dirty="0" smtClean="0"/>
              <a:t> </a:t>
            </a:r>
            <a:r>
              <a:rPr lang="en-US" dirty="0" smtClean="0">
                <a:hlinkClick r:id="rId6"/>
              </a:rPr>
              <a:t>leding@purdue.edu</a:t>
            </a:r>
            <a:endParaRPr lang="en-US" dirty="0"/>
          </a:p>
          <a:p>
            <a:r>
              <a:rPr lang="en-US" dirty="0" smtClean="0"/>
              <a:t>Historian- Amy Wright </a:t>
            </a:r>
            <a:r>
              <a:rPr lang="en-US" dirty="0" smtClean="0">
                <a:hlinkClick r:id="rId7"/>
              </a:rPr>
              <a:t>wrigh139@purdue.edu</a:t>
            </a:r>
            <a:r>
              <a:rPr lang="en-US" dirty="0" smtClean="0"/>
              <a:t>  </a:t>
            </a:r>
          </a:p>
          <a:p>
            <a:r>
              <a:rPr lang="en-US" dirty="0" smtClean="0"/>
              <a:t>Advisors- Jake Burdick </a:t>
            </a:r>
          </a:p>
          <a:p>
            <a:pPr lvl="1"/>
            <a:r>
              <a:rPr lang="en-US" dirty="0" smtClean="0">
                <a:hlinkClick r:id="rId8"/>
              </a:rPr>
              <a:t>burdics@purdue.edu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Meeting Schedule for Spring 2015!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97437" y="1417638"/>
            <a:ext cx="3749040" cy="45720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First meeting is Wednesday, February 11</a:t>
            </a:r>
            <a:r>
              <a:rPr lang="en-US" baseline="30000" dirty="0" smtClean="0"/>
              <a:t>th</a:t>
            </a:r>
            <a:r>
              <a:rPr lang="en-US" dirty="0" smtClean="0"/>
              <a:t> at </a:t>
            </a:r>
            <a:r>
              <a:rPr lang="en-US" dirty="0"/>
              <a:t>7</a:t>
            </a:r>
            <a:r>
              <a:rPr lang="en-US" dirty="0" smtClean="0"/>
              <a:t>:30 pm- </a:t>
            </a:r>
            <a:r>
              <a:rPr lang="en-US" dirty="0" smtClean="0"/>
              <a:t>CASA blankets and cards</a:t>
            </a:r>
            <a:endParaRPr lang="en-US" dirty="0" smtClean="0"/>
          </a:p>
          <a:p>
            <a:r>
              <a:rPr lang="en-US" dirty="0" smtClean="0"/>
              <a:t>Wednesday, February 28</a:t>
            </a:r>
            <a:r>
              <a:rPr lang="en-US" baseline="30000" dirty="0" smtClean="0"/>
              <a:t>th</a:t>
            </a:r>
            <a:r>
              <a:rPr lang="en-US" dirty="0" smtClean="0"/>
              <a:t> at 7:30pm- TBA</a:t>
            </a:r>
          </a:p>
          <a:p>
            <a:r>
              <a:rPr lang="en-US" dirty="0" smtClean="0"/>
              <a:t>Wednesday, March 4</a:t>
            </a:r>
            <a:r>
              <a:rPr lang="en-US" baseline="30000" dirty="0" smtClean="0"/>
              <a:t>th</a:t>
            </a:r>
            <a:r>
              <a:rPr lang="en-US" dirty="0" smtClean="0"/>
              <a:t> at 7:30 p,- Gifted and Talented in the classroom speakers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rest are TBA!</a:t>
            </a:r>
          </a:p>
        </p:txBody>
      </p:sp>
      <p:pic>
        <p:nvPicPr>
          <p:cNvPr id="5" name="Content Placeholder 4" descr="Unknown.jpeg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69" r="25169"/>
          <a:stretch>
            <a:fillRect/>
          </a:stretch>
        </p:blipFill>
        <p:spPr>
          <a:xfrm>
            <a:off x="5263335" y="1631627"/>
            <a:ext cx="2584205" cy="2601295"/>
          </a:xfrm>
        </p:spPr>
      </p:pic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0366" y="4532898"/>
            <a:ext cx="4216400" cy="193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3337</TotalTime>
  <Words>426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Franklin Gothic Book</vt:lpstr>
      <vt:lpstr>Perpetua</vt:lpstr>
      <vt:lpstr>Wingdings 2</vt:lpstr>
      <vt:lpstr>Equity</vt:lpstr>
      <vt:lpstr>Welcome to KDP!</vt:lpstr>
      <vt:lpstr>Why Join KDP?</vt:lpstr>
      <vt:lpstr>How To Join KDP</vt:lpstr>
      <vt:lpstr>How to Join KDP</vt:lpstr>
      <vt:lpstr>Service Projects and Meetings</vt:lpstr>
      <vt:lpstr>Dues</vt:lpstr>
      <vt:lpstr>Service Project Proposal</vt:lpstr>
      <vt:lpstr>Officers!</vt:lpstr>
      <vt:lpstr>Meeting Schedule for Spring 2015!</vt:lpstr>
    </vt:vector>
  </TitlesOfParts>
  <Company>Purdue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KDP!!!!</dc:title>
  <dc:creator>Natalie Pope</dc:creator>
  <cp:lastModifiedBy>Kappa Delta Pi</cp:lastModifiedBy>
  <cp:revision>32</cp:revision>
  <dcterms:created xsi:type="dcterms:W3CDTF">2013-08-28T01:48:24Z</dcterms:created>
  <dcterms:modified xsi:type="dcterms:W3CDTF">2015-01-28T00:28:17Z</dcterms:modified>
</cp:coreProperties>
</file>