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05C326B-37ED-534D-86E9-53C9C4EFBED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30FB4E-06E3-684A-B342-C308AD1BC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wK1ow5yUqf0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Alyson Bundy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Mission Trip</a:t>
            </a:r>
            <a:br>
              <a:rPr lang="en-US" dirty="0" smtClean="0"/>
            </a:br>
            <a:r>
              <a:rPr lang="en-US" dirty="0" smtClean="0"/>
              <a:t>Winter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12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474" y="724678"/>
            <a:ext cx="3965066" cy="5286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6" y="3573698"/>
            <a:ext cx="4021488" cy="3016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58" y="492307"/>
            <a:ext cx="3755500" cy="28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66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3" y="402867"/>
            <a:ext cx="4108103" cy="3081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791" y="2088004"/>
            <a:ext cx="4243938" cy="3182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70" y="3683211"/>
            <a:ext cx="3755500" cy="2816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91" y="3711867"/>
            <a:ext cx="3630467" cy="27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62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96" y="423282"/>
            <a:ext cx="4064529" cy="3048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229" y="716325"/>
            <a:ext cx="4090380" cy="5453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35" y="3732161"/>
            <a:ext cx="3624933" cy="27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53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2659307" cy="42195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Capital: Managua</a:t>
            </a:r>
          </a:p>
          <a:p>
            <a:r>
              <a:rPr lang="en-US" dirty="0" smtClean="0"/>
              <a:t>Population: 6 million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poorest country in Latin America</a:t>
            </a:r>
          </a:p>
          <a:p>
            <a:r>
              <a:rPr lang="en-US" dirty="0" smtClean="0"/>
              <a:t>6.3% of population has health care</a:t>
            </a:r>
          </a:p>
          <a:p>
            <a:r>
              <a:rPr lang="en-US" dirty="0" smtClean="0"/>
              <a:t>GDP per capita: $1,587</a:t>
            </a:r>
          </a:p>
          <a:p>
            <a:r>
              <a:rPr lang="en-US" dirty="0" smtClean="0"/>
              <a:t>Currency: Córdoba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55" y="1828800"/>
            <a:ext cx="5010638" cy="39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78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Limón, Nicaragua</a:t>
            </a:r>
          </a:p>
          <a:p>
            <a:r>
              <a:rPr lang="en-US" dirty="0" smtClean="0"/>
              <a:t>December 15-22</a:t>
            </a:r>
            <a:endParaRPr lang="en-US" dirty="0"/>
          </a:p>
          <a:p>
            <a:r>
              <a:rPr lang="en-US" dirty="0" smtClean="0"/>
              <a:t>Focus on pediatrics and maternity</a:t>
            </a:r>
          </a:p>
          <a:p>
            <a:r>
              <a:rPr lang="en-US" dirty="0" smtClean="0"/>
              <a:t>5 clinical days</a:t>
            </a:r>
          </a:p>
          <a:p>
            <a:r>
              <a:rPr lang="en-US" dirty="0" smtClean="0"/>
              <a:t>Beach/Hiking Day!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629" r="36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5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60" y="2796246"/>
            <a:ext cx="7583487" cy="1044388"/>
          </a:xfrm>
        </p:spPr>
        <p:txBody>
          <a:bodyPr/>
          <a:lstStyle/>
          <a:p>
            <a:r>
              <a:rPr lang="en-US" dirty="0" smtClean="0"/>
              <a:t>What Will We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3224773" cy="2057400"/>
          </a:xfrm>
        </p:spPr>
        <p:txBody>
          <a:bodyPr>
            <a:normAutofit/>
          </a:bodyPr>
          <a:lstStyle/>
          <a:p>
            <a:r>
              <a:rPr lang="en-US" dirty="0"/>
              <a:t>Observe doctors</a:t>
            </a:r>
          </a:p>
          <a:p>
            <a:r>
              <a:rPr lang="en-US" dirty="0"/>
              <a:t>Take vitals</a:t>
            </a:r>
          </a:p>
          <a:p>
            <a:r>
              <a:rPr lang="en-US" dirty="0"/>
              <a:t>Prenatal home </a:t>
            </a:r>
            <a:r>
              <a:rPr lang="en-US" dirty="0" smtClean="0"/>
              <a:t>visits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115593" y="3991816"/>
            <a:ext cx="3698642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Physical Therapy</a:t>
            </a:r>
          </a:p>
          <a:p>
            <a:r>
              <a:rPr lang="en-US" dirty="0" smtClean="0"/>
              <a:t>Give health talks to schools</a:t>
            </a:r>
          </a:p>
          <a:p>
            <a:r>
              <a:rPr lang="en-US" dirty="0">
                <a:hlinkClick r:id="rId2"/>
              </a:rPr>
              <a:t>http://www.youtube.com/watch?v=wK1ow5yUqf0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Screen shot 2013-09-05 at 4.0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447" y="293128"/>
            <a:ext cx="7099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5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$1050 to FIMRC</a:t>
            </a:r>
          </a:p>
          <a:p>
            <a:r>
              <a:rPr lang="en-US" dirty="0" smtClean="0"/>
              <a:t>$800 flight</a:t>
            </a:r>
          </a:p>
          <a:p>
            <a:r>
              <a:rPr lang="en-US" dirty="0" smtClean="0"/>
              <a:t>$30 Purdue insurance</a:t>
            </a:r>
          </a:p>
          <a:p>
            <a:r>
              <a:rPr lang="en-US" dirty="0" smtClean="0"/>
              <a:t>$100 spending money</a:t>
            </a:r>
          </a:p>
          <a:p>
            <a:endParaRPr lang="en-US" dirty="0"/>
          </a:p>
          <a:p>
            <a:r>
              <a:rPr lang="en-US" dirty="0" smtClean="0"/>
              <a:t>Total: $2000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268560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860</TotalTime>
  <Words>96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Revolution</vt:lpstr>
      <vt:lpstr>Medical Mission Trip Winter 2013</vt:lpstr>
      <vt:lpstr>Slide 2</vt:lpstr>
      <vt:lpstr>Slide 3</vt:lpstr>
      <vt:lpstr>Slide 4</vt:lpstr>
      <vt:lpstr>Nicaragua</vt:lpstr>
      <vt:lpstr>Our Trip</vt:lpstr>
      <vt:lpstr>What Will We Do?</vt:lpstr>
      <vt:lpstr>Cost Breakdown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Mission Trip Winter 2013</dc:title>
  <dc:creator>Alyson Bundy</dc:creator>
  <cp:lastModifiedBy>Dominic Vitello</cp:lastModifiedBy>
  <cp:revision>14</cp:revision>
  <dcterms:created xsi:type="dcterms:W3CDTF">2013-08-27T01:45:25Z</dcterms:created>
  <dcterms:modified xsi:type="dcterms:W3CDTF">2013-09-07T00:34:41Z</dcterms:modified>
</cp:coreProperties>
</file>