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5" r:id="rId13"/>
    <p:sldId id="286" r:id="rId14"/>
    <p:sldId id="289" r:id="rId15"/>
    <p:sldId id="288" r:id="rId16"/>
    <p:sldId id="287" r:id="rId17"/>
    <p:sldId id="290" r:id="rId18"/>
    <p:sldId id="291" r:id="rId19"/>
    <p:sldId id="292" r:id="rId20"/>
    <p:sldId id="293" r:id="rId21"/>
    <p:sldId id="294" r:id="rId22"/>
    <p:sldId id="295" r:id="rId23"/>
    <p:sldId id="268" r:id="rId24"/>
    <p:sldId id="270" r:id="rId25"/>
    <p:sldId id="271" r:id="rId26"/>
    <p:sldId id="284" r:id="rId27"/>
    <p:sldId id="283" r:id="rId28"/>
    <p:sldId id="272" r:id="rId29"/>
    <p:sldId id="273" r:id="rId30"/>
    <p:sldId id="274" r:id="rId31"/>
    <p:sldId id="275" r:id="rId32"/>
    <p:sldId id="277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7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3E2F-91B7-4A09-AC04-2EF26A0450A4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0091E-D062-4E66-939D-ED8E4AE9E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 request as many</a:t>
            </a:r>
            <a:r>
              <a:rPr lang="en-US" baseline="0" dirty="0" smtClean="0"/>
              <a:t> or as little shows as you want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 NOT HAVE TO USHER EVERY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-Note the name of the performance</a:t>
            </a:r>
          </a:p>
          <a:p>
            <a:r>
              <a:rPr lang="en-US" dirty="0" smtClean="0"/>
              <a:t>The date and call time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Point total and description of the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-please cancel request as SOON</a:t>
            </a:r>
            <a:r>
              <a:rPr lang="en-US" baseline="0" dirty="0" smtClean="0"/>
              <a:t> AS POSSIBLE! As this give new ushers advanced time to be selected.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0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Note that you</a:t>
            </a:r>
            <a:r>
              <a:rPr lang="en-US" baseline="0" dirty="0" smtClean="0"/>
              <a:t> can get a cut email and a selected email pretty much within a close time period…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more than 48 hours you’re confirmed and must cancel request if you cannot usher or you will risk losing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-talk about being able to see point totals and point equation breakdown… if you hover over it gives a description of points</a:t>
            </a:r>
          </a:p>
          <a:p>
            <a:r>
              <a:rPr lang="en-US" dirty="0" smtClean="0"/>
              <a:t>-current</a:t>
            </a:r>
            <a:r>
              <a:rPr lang="en-US" baseline="0" dirty="0" smtClean="0"/>
              <a:t> point history gives a more detailed view of the point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-the exception is school shows are worth 20 points</a:t>
            </a:r>
          </a:p>
          <a:p>
            <a:r>
              <a:rPr lang="en-US" dirty="0" smtClean="0"/>
              <a:t>-explain why you get more points for being</a:t>
            </a:r>
            <a:r>
              <a:rPr lang="en-US" baseline="0" dirty="0" smtClean="0"/>
              <a:t> cut from a show</a:t>
            </a:r>
          </a:p>
          <a:p>
            <a:r>
              <a:rPr lang="en-US" baseline="0" dirty="0" smtClean="0"/>
              <a:t>-points transfer from fall to spring, but not from academic school year to the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--Free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 </a:t>
            </a:r>
            <a:r>
              <a:rPr lang="en-US" dirty="0" err="1" smtClean="0"/>
              <a:t>free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-other prizes too– like our shirts? You can have one after ushering at least 2 shows!</a:t>
            </a:r>
          </a:p>
          <a:p>
            <a:r>
              <a:rPr lang="en-US" dirty="0" smtClean="0"/>
              <a:t>-by ushering 1 show a season</a:t>
            </a:r>
            <a:r>
              <a:rPr lang="en-US" baseline="0" dirty="0" smtClean="0"/>
              <a:t> you are a member!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-can request both shows to increase your odds, but we will only let you usher once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9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pre show activity with </a:t>
            </a:r>
            <a:r>
              <a:rPr lang="en-US" baseline="0" dirty="0" err="1" smtClean="0"/>
              <a:t>colombian</a:t>
            </a:r>
            <a:r>
              <a:rPr lang="en-US" baseline="0" dirty="0" smtClean="0"/>
              <a:t> park zoo</a:t>
            </a:r>
          </a:p>
          <a:p>
            <a:r>
              <a:rPr lang="en-US" baseline="0" dirty="0" smtClean="0"/>
              <a:t>-mention school show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WBAA 90</a:t>
            </a:r>
            <a:r>
              <a:rPr lang="en-US" baseline="30000" dirty="0" smtClean="0"/>
              <a:t>th</a:t>
            </a:r>
            <a:r>
              <a:rPr lang="en-US" dirty="0" smtClean="0"/>
              <a:t> anniversary. Live recording of the radio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2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-mention pre-show</a:t>
            </a:r>
            <a:r>
              <a:rPr lang="en-US" baseline="0" dirty="0" smtClean="0"/>
              <a:t> activities with Women in Engineering</a:t>
            </a:r>
          </a:p>
          <a:p>
            <a:r>
              <a:rPr lang="en-US" baseline="0" dirty="0" smtClean="0"/>
              <a:t>-mention school shows on Monday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5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65AC-3A51-4D00-9654-C215462CED7A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--Our main goal is customer service!! Be proactive! No Cell Phones, Socialize yes, but help patrons first :)</a:t>
            </a:r>
          </a:p>
          <a:p>
            <a:r>
              <a:rPr lang="en-US" dirty="0" smtClean="0"/>
              <a:t>-pre-show meeting will have ticket examples, holds,</a:t>
            </a:r>
            <a:r>
              <a:rPr lang="en-US" baseline="0" dirty="0" smtClean="0"/>
              <a:t> details about show</a:t>
            </a:r>
          </a:p>
          <a:p>
            <a:r>
              <a:rPr lang="en-US" baseline="0" dirty="0" smtClean="0"/>
              <a:t>-will have time to familiarize yourself with your aisle/area</a:t>
            </a:r>
          </a:p>
          <a:p>
            <a:r>
              <a:rPr lang="en-US" baseline="0" dirty="0" smtClean="0"/>
              <a:t>-head ushers and usher coordinators there to help answer questions!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-would you wear it to work/interview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-Meet inside</a:t>
            </a:r>
            <a:r>
              <a:rPr lang="en-US" baseline="0" dirty="0" smtClean="0"/>
              <a:t> the main lobby. Enter through the west doors just across from </a:t>
            </a:r>
            <a:r>
              <a:rPr lang="en-US" baseline="0" dirty="0" err="1" smtClean="0"/>
              <a:t>Hovde</a:t>
            </a:r>
            <a:r>
              <a:rPr lang="en-US" baseline="0" dirty="0" smtClean="0"/>
              <a:t> Hall and just north of the </a:t>
            </a:r>
            <a:r>
              <a:rPr lang="en-US" baseline="0" dirty="0" err="1" smtClean="0"/>
              <a:t>belltower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-emphasize</a:t>
            </a:r>
            <a:r>
              <a:rPr lang="en-US" baseline="0" dirty="0" smtClean="0"/>
              <a:t> the fact that they can still stay and watch the show for free!!</a:t>
            </a:r>
          </a:p>
          <a:p>
            <a:r>
              <a:rPr lang="en-US" baseline="0" dirty="0" smtClean="0"/>
              <a:t>-call time is usually about 15 minutes earlier</a:t>
            </a:r>
          </a:p>
          <a:p>
            <a:r>
              <a:rPr lang="en-US" baseline="0" dirty="0" smtClean="0"/>
              <a:t>-activities usually with kids… making necklaces, weird science, zoo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-same call time</a:t>
            </a:r>
          </a:p>
          <a:p>
            <a:r>
              <a:rPr lang="en-US" dirty="0" smtClean="0"/>
              <a:t>-ask that it be someone who plans on staying for the show– not a separate sign up/request</a:t>
            </a:r>
          </a:p>
          <a:p>
            <a:r>
              <a:rPr lang="en-US" dirty="0" smtClean="0"/>
              <a:t>-leave a little bit before the end of first</a:t>
            </a:r>
            <a:r>
              <a:rPr lang="en-US" baseline="0" dirty="0" smtClean="0"/>
              <a:t> act</a:t>
            </a:r>
          </a:p>
          <a:p>
            <a:r>
              <a:rPr lang="en-US" baseline="0" dirty="0" smtClean="0"/>
              <a:t>-might be checking in Friends, maybe standing there looking pretty with a smile, directing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-Kids are</a:t>
            </a:r>
            <a:r>
              <a:rPr lang="en-US" baseline="0" dirty="0" smtClean="0"/>
              <a:t> crazy fun to interact with!</a:t>
            </a:r>
          </a:p>
          <a:p>
            <a:r>
              <a:rPr lang="en-US" baseline="0" dirty="0" smtClean="0"/>
              <a:t>-read a seating chart and show teachers where to place their kids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Must register with Purdue</a:t>
            </a:r>
            <a:r>
              <a:rPr lang="en-US" baseline="0" dirty="0" smtClean="0"/>
              <a:t> or Ivy Tech email address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Simply register with your name, email address, create a password and you’re good to go!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Will also ask about marketing interests – explain these- passing out flyers,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091E-D062-4E66-939D-ED8E4AE9E0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1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5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5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0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3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9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3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08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26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6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14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3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2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9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2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892D9-6004-4CBC-B4F3-7E691854D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3F72-F434-4971-9E14-05DB28C069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cv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spreadsheet/ccc?key=0Ak3ktkMWwg68dHo0RkpIb05Gbk15aS1IUy1Sa2t4QV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762000"/>
            <a:ext cx="6096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990600"/>
            <a:ext cx="762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8911681">
            <a:off x="448393" y="92996"/>
            <a:ext cx="2851276" cy="417804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990600"/>
            <a:ext cx="914400" cy="914400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381000"/>
            <a:ext cx="609600" cy="6096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20874392">
            <a:off x="2088027" y="2608119"/>
            <a:ext cx="4690524" cy="15166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657600"/>
            <a:ext cx="44958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0200" y="3124200"/>
            <a:ext cx="5486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 V 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4200" y="3505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THE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dirty="0">
                <a:solidFill>
                  <a:prstClr val="black"/>
                </a:solidFill>
              </a:rPr>
              <a:t>STUDENT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USHERING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51054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Broadway" pitchFamily="82" charset="0"/>
              </a:rPr>
              <a:t>Welcome!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Broadway" pitchFamily="82" charset="0"/>
              </a:rPr>
              <a:t> Sign in on a computer!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Broadway" pitchFamily="82" charset="0"/>
              </a:rPr>
              <a:t> Eat Pizza!</a:t>
            </a:r>
          </a:p>
        </p:txBody>
      </p:sp>
    </p:spTree>
    <p:extLst>
      <p:ext uri="{BB962C8B-B14F-4D97-AF65-F5344CB8AC3E}">
        <p14:creationId xmlns:p14="http://schemas.microsoft.com/office/powerpoint/2010/main" val="27056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199"/>
            <a:ext cx="533946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C000"/>
                </a:solidFill>
                <a:latin typeface="Broadway" pitchFamily="82" charset="0"/>
              </a:rPr>
              <a:t>Exciting Ushering Opportunities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334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School Shows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Two shows on the Monday following the Sunday performance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10am (our call time is 9:15)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1pm (our call time is 12:15)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Can stay and watch the show for free!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Since schools come in a large group, usually done by 10am or 1pm respectively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Double points for school shows!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Broadway" pitchFamily="82" charset="0"/>
              </a:rPr>
              <a:t>Where do I sign up?</a:t>
            </a:r>
            <a:endParaRPr lang="en-US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www.purdue.edu/cvn</a:t>
            </a:r>
            <a:r>
              <a:rPr lang="en-US" dirty="0" smtClean="0"/>
              <a:t> and REGISTER!!!</a:t>
            </a:r>
          </a:p>
          <a:p>
            <a:pPr lvl="1"/>
            <a:r>
              <a:rPr lang="en-US" dirty="0" smtClean="0"/>
              <a:t>Use your Purdue or Ivy Tech email address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2427307"/>
            <a:ext cx="6105525" cy="44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7315200" y="34290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C000"/>
                </a:solidFill>
                <a:latin typeface="Broadway" pitchFamily="82" charset="0"/>
              </a:rPr>
              <a:t>Request Shows..</a:t>
            </a:r>
            <a:endParaRPr lang="en-US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10" y="1828800"/>
            <a:ext cx="5342090" cy="38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64951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Up to 7 days before the performance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Will be selected based on point totals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&lt;7 days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priority falls to below anyone who requested &gt;7d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 regardless of points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00600" y="1371600"/>
            <a:ext cx="8382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01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399"/>
            <a:ext cx="7429500" cy="53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143000"/>
          </a:xfrm>
        </p:spPr>
        <p:txBody>
          <a:bodyPr/>
          <a:lstStyle/>
          <a:p>
            <a:r>
              <a:rPr lang="en-US" u="sng" dirty="0">
                <a:latin typeface="Broadway" pitchFamily="82" charset="0"/>
              </a:rPr>
              <a:t>Request Shows..</a:t>
            </a:r>
            <a:endParaRPr lang="en-US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2057400" y="61722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57800" y="4114800"/>
            <a:ext cx="2552700" cy="2057400"/>
          </a:xfrm>
          <a:ln w="3810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Request as many or as few shows as you want!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4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856509"/>
            <a:ext cx="558920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C000"/>
                </a:solidFill>
                <a:latin typeface="Broadway" pitchFamily="82" charset="0"/>
              </a:rPr>
              <a:t>Oops! I don’t want to see that show!</a:t>
            </a:r>
            <a:endParaRPr lang="en-US" sz="3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64951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Cancel on the website up to 48 </a:t>
            </a:r>
            <a:r>
              <a:rPr lang="en-US" dirty="0" err="1" smtClean="0">
                <a:solidFill>
                  <a:srgbClr val="FFC000"/>
                </a:solidFill>
              </a:rPr>
              <a:t>hrs</a:t>
            </a:r>
            <a:r>
              <a:rPr lang="en-US" dirty="0" smtClean="0">
                <a:solidFill>
                  <a:srgbClr val="FFC000"/>
                </a:solidFill>
              </a:rPr>
              <a:t> before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 penalty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&lt;48 </a:t>
            </a:r>
            <a:r>
              <a:rPr lang="en-US" dirty="0" err="1" smtClean="0">
                <a:solidFill>
                  <a:srgbClr val="FFC000"/>
                </a:solidFill>
              </a:rPr>
              <a:t>hrs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(-) 15 points</a:t>
            </a:r>
          </a:p>
        </p:txBody>
      </p:sp>
      <p:sp>
        <p:nvSpPr>
          <p:cNvPr id="4" name="Down Arrow 3"/>
          <p:cNvSpPr/>
          <p:nvPr/>
        </p:nvSpPr>
        <p:spPr>
          <a:xfrm rot="16200000">
            <a:off x="2838450" y="4933950"/>
            <a:ext cx="419100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6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Broadway" pitchFamily="82" charset="0"/>
              </a:rPr>
              <a:t>I’ve requested a show…</a:t>
            </a:r>
            <a:br>
              <a:rPr lang="en-US" u="sng" dirty="0" smtClean="0">
                <a:latin typeface="Broadway" pitchFamily="82" charset="0"/>
              </a:rPr>
            </a:br>
            <a:r>
              <a:rPr lang="en-US" u="sng" dirty="0" smtClean="0">
                <a:latin typeface="Broadway" pitchFamily="82" charset="0"/>
              </a:rPr>
              <a:t>Now what???</a:t>
            </a:r>
            <a:endParaRPr lang="en-US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scenarios…</a:t>
            </a:r>
          </a:p>
          <a:p>
            <a:pPr lvl="1"/>
            <a:r>
              <a:rPr lang="en-US" dirty="0" smtClean="0"/>
              <a:t>Selected!!! – yay!</a:t>
            </a:r>
          </a:p>
          <a:p>
            <a:pPr lvl="2"/>
            <a:r>
              <a:rPr lang="en-US" dirty="0" smtClean="0"/>
              <a:t>You will receive an email with all pertinent information</a:t>
            </a:r>
          </a:p>
          <a:p>
            <a:pPr lvl="2"/>
            <a:r>
              <a:rPr lang="en-US" dirty="0" smtClean="0"/>
              <a:t>You have up to 48 hours to cancel without penalty</a:t>
            </a:r>
          </a:p>
          <a:p>
            <a:pPr lvl="1"/>
            <a:r>
              <a:rPr lang="en-US" dirty="0" smtClean="0"/>
              <a:t>Cut :(</a:t>
            </a:r>
          </a:p>
          <a:p>
            <a:pPr lvl="2"/>
            <a:r>
              <a:rPr lang="en-US" dirty="0" smtClean="0"/>
              <a:t>You will be put on the waiting list for the show</a:t>
            </a:r>
          </a:p>
          <a:p>
            <a:pPr lvl="2"/>
            <a:r>
              <a:rPr lang="en-US" dirty="0" smtClean="0"/>
              <a:t>Up to 48 hours before a show, as selected ushers cancel, new ushers will be selected from the cut list</a:t>
            </a:r>
          </a:p>
          <a:p>
            <a:pPr lvl="3"/>
            <a:r>
              <a:rPr lang="en-US" dirty="0" smtClean="0"/>
              <a:t>Post 48 hours, you may receive an email saying you MAY usher, but are not obligated to do so</a:t>
            </a:r>
          </a:p>
          <a:p>
            <a:pPr lvl="2"/>
            <a:r>
              <a:rPr lang="en-US" dirty="0" smtClean="0"/>
              <a:t>In the beginning getting cut is worth more points than getting selected, so you have a better chance at the next show!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64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698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FFC000"/>
                </a:solidFill>
                <a:latin typeface="Broadway" pitchFamily="82" charset="0"/>
              </a:rPr>
              <a:t>Other Website Fun…</a:t>
            </a:r>
            <a:endParaRPr lang="en-US" sz="6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7" y="1352275"/>
            <a:ext cx="6269466" cy="3509963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5257800" cy="277177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 Arrow 2"/>
          <p:cNvSpPr/>
          <p:nvPr/>
        </p:nvSpPr>
        <p:spPr>
          <a:xfrm rot="1830873">
            <a:off x="5705314" y="2888895"/>
            <a:ext cx="12573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3704503">
            <a:off x="438128" y="1560898"/>
            <a:ext cx="1116413" cy="4508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17503"/>
            <a:ext cx="7462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 smtClean="0">
                <a:latin typeface="Broadway" pitchFamily="82" charset="0"/>
              </a:rPr>
              <a:t>How do you Choose?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82296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Point Equation: 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  10(Shows Ushered)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+15(Shows Cut) 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prstClr val="black"/>
                </a:solidFill>
              </a:rPr>
              <a:t> 45(Shows Signed Up &amp; Skipped) 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prstClr val="black"/>
                </a:solidFill>
              </a:rPr>
              <a:t> 15(Shows Cancelled within 48hrs) 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+   3(Social Events/Meetings) 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+   1(# of years returned)</a:t>
            </a:r>
          </a:p>
          <a:p>
            <a:r>
              <a:rPr lang="en-US" sz="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------------------------------------------------------------------------------------------------------</a:t>
            </a:r>
          </a:p>
          <a:p>
            <a:r>
              <a:rPr lang="en-US" sz="4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Rank (</a:t>
            </a:r>
            <a:r>
              <a:rPr lang="en-US" sz="2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more you usher- the better your chance)</a:t>
            </a:r>
            <a:endParaRPr lang="en-US" sz="4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3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FUN STUFF: Pappy’s Social!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://www.memphisflyer.com/images/blogimages/2010/06/25/1277499446-ice-cream-sun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2524125" cy="46196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67000" y="1600200"/>
            <a:ext cx="6629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FF0066"/>
                </a:solidFill>
              </a:rPr>
              <a:t>Have your ice cream and eat it too!</a:t>
            </a:r>
            <a:endParaRPr lang="en-US" sz="4000" b="1" baseline="30000" dirty="0" smtClean="0">
              <a:ln>
                <a:solidFill>
                  <a:prstClr val="white"/>
                </a:solidFill>
              </a:ln>
              <a:solidFill>
                <a:srgbClr val="FF0066"/>
              </a:solidFill>
            </a:endParaRPr>
          </a:p>
          <a:p>
            <a:endParaRPr lang="en-US" b="1" dirty="0" smtClean="0">
              <a:ln>
                <a:solidFill>
                  <a:prstClr val="white"/>
                </a:solidFill>
              </a:ln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FF0066"/>
                </a:solidFill>
              </a:rPr>
              <a:t>When? Thursday Sept 6 </a:t>
            </a:r>
          </a:p>
          <a:p>
            <a:pPr lvl="1">
              <a:buFont typeface="Arial" pitchFamily="34" charset="0"/>
              <a:buChar char="•"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FF0066"/>
                </a:solidFill>
              </a:rPr>
              <a:t>6:30-8pm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n>
                <a:solidFill>
                  <a:prstClr val="white"/>
                </a:solidFill>
              </a:ln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FF0066"/>
                </a:solidFill>
              </a:rPr>
              <a:t>Check FB and email for info on this and other socials!</a:t>
            </a:r>
          </a:p>
          <a:p>
            <a:endParaRPr lang="en-US" sz="1600" b="1" dirty="0" smtClean="0">
              <a:ln>
                <a:solidFill>
                  <a:prstClr val="white"/>
                </a:solidFill>
              </a:ln>
              <a:solidFill>
                <a:srgbClr val="FF00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n>
                  <a:solidFill>
                    <a:prstClr val="white"/>
                  </a:solidFill>
                </a:ln>
                <a:solidFill>
                  <a:srgbClr val="FF0066"/>
                </a:solidFill>
              </a:rPr>
              <a:t>Let CVN take care of the bill :)</a:t>
            </a:r>
            <a:endParaRPr lang="en-US" sz="4000" b="1" dirty="0">
              <a:ln>
                <a:solidFill>
                  <a:prstClr val="white"/>
                </a:solidFill>
              </a:ln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5638800" cy="49577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6725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“Like” us on </a:t>
            </a:r>
            <a:r>
              <a:rPr lang="en-US" sz="54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Facebook</a:t>
            </a:r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7003"/>
            <a:ext cx="88388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CVN: The Student Ushering Group</a:t>
            </a:r>
            <a:endParaRPr lang="en-US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1430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For information on performers</a:t>
            </a:r>
          </a:p>
          <a:p>
            <a:endParaRPr lang="en-US" sz="3200" b="1" dirty="0" smtClean="0">
              <a:ln w="3175">
                <a:solidFill>
                  <a:prstClr val="white"/>
                </a:solidFill>
              </a:ln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For invites and reminders about socials &amp; activities</a:t>
            </a:r>
          </a:p>
          <a:p>
            <a:endParaRPr lang="en-US" sz="3200" b="1" dirty="0" smtClean="0">
              <a:ln w="3175">
                <a:solidFill>
                  <a:prstClr val="white"/>
                </a:solidFill>
              </a:ln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To Win Free Tickets to Shows!</a:t>
            </a:r>
            <a:endParaRPr lang="en-US" sz="3200" b="1" dirty="0">
              <a:ln w="3175">
                <a:solidFill>
                  <a:prstClr val="white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latin typeface="Broadway" pitchFamily="82" charset="0"/>
              </a:rPr>
              <a:t>What are we all about?</a:t>
            </a:r>
            <a:endParaRPr lang="en-US" u="sng" dirty="0">
              <a:solidFill>
                <a:srgbClr val="FFC000"/>
              </a:solidFill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382000" cy="135421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Ushers have the option of staying to watch the show– FOR FREE!</a:t>
            </a:r>
          </a:p>
          <a:p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https://docs.google.com/spreadsheet/ccc?key=0Ak3ktkMWwg68dHo0RkpIb05Gbk15aS1IUy1Sa2t4QVE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Students for the Arts!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Provide volunteer ushering at all Convocations shows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Concerts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Theatre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Broadway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Dance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Family</a:t>
            </a:r>
          </a:p>
        </p:txBody>
      </p:sp>
      <p:pic>
        <p:nvPicPr>
          <p:cNvPr id="1027" name="Picture 3" descr="http://www.dancelife.com.au/wp-content/uploads/2011/11/legally-blonde-mus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3962400" cy="25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63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52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Win Tickets…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382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1. Stalk our page CONSTANTLY </a:t>
            </a:r>
          </a:p>
          <a:p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             (or frequently)</a:t>
            </a:r>
          </a:p>
          <a:p>
            <a:endParaRPr lang="en-US" sz="900" b="1" dirty="0" smtClean="0">
              <a:ln w="6350">
                <a:solidFill>
                  <a:prstClr val="black"/>
                </a:solidFill>
              </a:ln>
              <a:solidFill>
                <a:srgbClr val="FFC000"/>
              </a:solidFill>
            </a:endParaRPr>
          </a:p>
          <a:p>
            <a:pPr algn="r"/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2.Our status will let you</a:t>
            </a:r>
          </a:p>
          <a:p>
            <a:pPr algn="r"/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 know an approximate time </a:t>
            </a:r>
          </a:p>
          <a:p>
            <a:pPr algn="r"/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frame we’ll post a question </a:t>
            </a:r>
          </a:p>
          <a:p>
            <a:pPr algn="r"/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about an upcoming show</a:t>
            </a:r>
          </a:p>
          <a:p>
            <a:pPr algn="r"/>
            <a:endParaRPr lang="en-US" sz="1600" b="1" dirty="0" smtClean="0">
              <a:ln w="6350">
                <a:solidFill>
                  <a:prstClr val="black"/>
                </a:solidFill>
              </a:ln>
              <a:solidFill>
                <a:srgbClr val="FFC000"/>
              </a:solidFill>
            </a:endParaRPr>
          </a:p>
          <a:p>
            <a:endParaRPr lang="en-US" sz="900" b="1" dirty="0" smtClean="0">
              <a:ln w="6350">
                <a:solidFill>
                  <a:prstClr val="black"/>
                </a:solidFill>
              </a:ln>
              <a:solidFill>
                <a:srgbClr val="FFC000"/>
              </a:solidFill>
            </a:endParaRPr>
          </a:p>
          <a:p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3. Be the first to “comment”</a:t>
            </a:r>
          </a:p>
          <a:p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on our status with the</a:t>
            </a:r>
          </a:p>
          <a:p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orrect answer, and you’ve</a:t>
            </a:r>
          </a:p>
          <a:p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won the tickets!</a:t>
            </a:r>
          </a:p>
          <a:p>
            <a:endParaRPr lang="en-US" sz="900" b="1" dirty="0" smtClean="0">
              <a:ln w="6350">
                <a:solidFill>
                  <a:prstClr val="black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0178" name="Picture 2" descr="http://cdn.thenextweb.com/socialmedia/files/2011/04/Faceboo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57200"/>
            <a:ext cx="1676400" cy="1676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50180" name="Picture 4" descr="Post image for George Nelson Ball Cl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438400"/>
            <a:ext cx="1714500" cy="17145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</p:pic>
      <p:pic>
        <p:nvPicPr>
          <p:cNvPr id="50182" name="Picture 6" descr="http://sergenians.files.wordpress.com/2010/10/sfc-ticket-winner-2.jpg?w=512&amp;h=3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3200400" cy="23627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50184" name="Picture 8" descr="http://www.gamefaces.com/images/image926_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486400"/>
            <a:ext cx="457200" cy="457202"/>
          </a:xfrm>
          <a:prstGeom prst="rect">
            <a:avLst/>
          </a:prstGeom>
          <a:noFill/>
        </p:spPr>
      </p:pic>
      <p:pic>
        <p:nvPicPr>
          <p:cNvPr id="8" name="Picture 8" descr="http://www.gamefaces.com/images/image926_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181600"/>
            <a:ext cx="228601" cy="22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59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687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“Follow” us on Twitter!</a:t>
            </a:r>
            <a:endParaRPr lang="en-US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8534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@</a:t>
            </a:r>
            <a:r>
              <a:rPr lang="en-US" sz="96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cvn_ushering</a:t>
            </a:r>
            <a:endParaRPr lang="en-US" sz="9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https://twitter.com/images/resources/twitter-bird-white-on-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235325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82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620000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2012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-</a:t>
            </a:r>
            <a:endParaRPr lang="en-US" sz="3200" b="1" cap="all" spc="0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2013</a:t>
            </a:r>
          </a:p>
          <a:p>
            <a:pPr algn="ctr"/>
            <a:r>
              <a:rPr lang="en-US" sz="80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Season</a:t>
            </a:r>
          </a:p>
          <a:p>
            <a:pPr algn="ctr"/>
            <a:endParaRPr lang="en-US" sz="54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(Emphasis on 2012)</a:t>
            </a:r>
            <a:endParaRPr lang="en-US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2286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Green Day’s American Idiot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13" y="4648200"/>
            <a:ext cx="9052415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Saturday, September 1</a:t>
            </a:r>
            <a:r>
              <a:rPr lang="en-US" sz="40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st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8pm</a:t>
            </a:r>
            <a:endParaRPr lang="en-US" sz="4000" b="1" cap="all" baseline="30000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endParaRPr lang="en-US" sz="3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Sunday, September 2</a:t>
            </a:r>
            <a:r>
              <a:rPr lang="en-US" sz="40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nd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7pm</a:t>
            </a:r>
          </a:p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Elliott Hall of Music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3074" name="Picture 2" descr="http://www.convocations.org/wp-content/uploads/2012/05/AmIdio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20" y="1207154"/>
            <a:ext cx="6172200" cy="34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54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246" y="228600"/>
            <a:ext cx="85414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Cantus</a:t>
            </a:r>
          </a:p>
          <a:p>
            <a:pPr algn="ctr"/>
            <a:r>
              <a:rPr lang="en-US" sz="4000" b="1" i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On the shoulders of giants</a:t>
            </a:r>
            <a:endParaRPr lang="en-US" sz="4000" b="1" i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257800"/>
            <a:ext cx="8763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Thursday, September 20</a:t>
            </a:r>
            <a:r>
              <a:rPr lang="en-US" sz="3200" b="1" cap="all" baseline="300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 7:30pm</a:t>
            </a:r>
          </a:p>
          <a:p>
            <a:pPr algn="ctr"/>
            <a:endParaRPr lang="en-US" sz="14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St. Thomas Aquinas</a:t>
            </a:r>
            <a:endParaRPr lang="en-US" sz="32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4098" name="Picture 2" descr="http://www.convocations.org/wp-content/uploads/2012/05/Cant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50" y="1802826"/>
            <a:ext cx="6150900" cy="34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3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152400"/>
            <a:ext cx="9057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Brantley Gilbert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With special guests: </a:t>
            </a:r>
          </a:p>
          <a:p>
            <a:pPr algn="r"/>
            <a:r>
              <a:rPr 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uncle  </a:t>
            </a:r>
            <a:r>
              <a:rPr lang="en-US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kracker</a:t>
            </a:r>
            <a:r>
              <a:rPr 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 </a:t>
            </a:r>
            <a:r>
              <a:rPr lang="en-US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greg</a:t>
            </a:r>
            <a:r>
              <a:rPr 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 bates  and  </a:t>
            </a:r>
            <a:r>
              <a:rPr lang="en-US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brian</a:t>
            </a:r>
            <a:r>
              <a:rPr lang="en-US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 </a:t>
            </a:r>
            <a:r>
              <a:rPr lang="en-US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davis</a:t>
            </a:r>
            <a:endParaRPr lang="en-US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8" y="5257800"/>
            <a:ext cx="9136732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thursday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september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27</a:t>
            </a:r>
            <a:r>
              <a:rPr lang="en-US" sz="36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7:30pm</a:t>
            </a:r>
          </a:p>
          <a:p>
            <a:pPr algn="ctr"/>
            <a:endParaRPr lang="en-US" sz="12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Elliott hall of music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5122" name="Picture 2" descr="Brantl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41" y="1588862"/>
            <a:ext cx="6530502" cy="366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6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1524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Dr. </a:t>
            </a:r>
            <a:r>
              <a:rPr lang="en-US" sz="4400" b="1" cap="all" dirty="0" err="1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lonnie</a:t>
            </a:r>
            <a:r>
              <a:rPr lang="en-US" sz="44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smith trio</a:t>
            </a:r>
            <a:endParaRPr lang="en-US" sz="4400" b="1" cap="all" dirty="0">
              <a:ln w="0"/>
              <a:solidFill>
                <a:srgbClr val="E3C721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43" y="5257800"/>
            <a:ext cx="9160841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Friday, </a:t>
            </a:r>
            <a:r>
              <a:rPr lang="en-US" sz="4000" b="1" cap="all" dirty="0" err="1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40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5</a:t>
            </a:r>
            <a:r>
              <a:rPr lang="en-US" sz="4000" b="1" cap="all" baseline="30000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40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8pm</a:t>
            </a:r>
          </a:p>
          <a:p>
            <a:pPr algn="ctr"/>
            <a:endParaRPr lang="en-US" sz="1400" b="1" cap="all" dirty="0" smtClean="0">
              <a:ln w="0"/>
              <a:solidFill>
                <a:srgbClr val="E3C721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Long center for the </a:t>
            </a:r>
            <a:r>
              <a:rPr lang="en-US" sz="3200" b="1" cap="all" dirty="0" err="1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performin</a:t>
            </a:r>
            <a:r>
              <a:rPr lang="en-US" sz="3200" b="1" cap="all" dirty="0" smtClean="0">
                <a:ln w="0"/>
                <a:solidFill>
                  <a:srgbClr val="E3C721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arts</a:t>
            </a:r>
            <a:endParaRPr lang="en-US" sz="3200" b="1" cap="all" dirty="0">
              <a:ln w="0"/>
              <a:solidFill>
                <a:srgbClr val="E3C721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6146" name="Picture 2" descr="http://www.convocations.org/wp-content/uploads/2012/05/Lonn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50" y="1295400"/>
            <a:ext cx="6702425" cy="376476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21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" y="152400"/>
            <a:ext cx="90571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B.o.B</a:t>
            </a:r>
            <a:r>
              <a:rPr lang="en-US" sz="6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.</a:t>
            </a:r>
            <a:r>
              <a:rPr lang="en-US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With special guests: </a:t>
            </a:r>
          </a:p>
          <a:p>
            <a:pPr algn="r"/>
            <a:r>
              <a:rPr lang="en-US" sz="1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Shwayze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  and   </a:t>
            </a:r>
            <a:r>
              <a:rPr lang="en-US" sz="1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cyh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</a:t>
            </a:r>
            <a:r>
              <a:rPr lang="en-US" sz="1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i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  da   </a:t>
            </a:r>
            <a:r>
              <a:rPr lang="en-US" sz="1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prynce</a:t>
            </a:r>
            <a:endParaRPr lang="en-US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685" y="5257800"/>
            <a:ext cx="864076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thursday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October 11</a:t>
            </a:r>
            <a:r>
              <a:rPr lang="en-US" sz="36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7:30pm</a:t>
            </a:r>
          </a:p>
          <a:p>
            <a:pPr algn="ctr"/>
            <a:endParaRPr lang="en-US" sz="12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Elliott hall of music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7170" name="Picture 2" descr="BOB at Purdu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38698"/>
            <a:ext cx="6931025" cy="38931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98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748" y="9525"/>
            <a:ext cx="4880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Rock of Ages</a:t>
            </a:r>
            <a:endParaRPr lang="en-US" sz="48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867" y="5105400"/>
            <a:ext cx="7696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Tuesday, </a:t>
            </a:r>
            <a:r>
              <a:rPr lang="en-US" sz="32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16</a:t>
            </a:r>
            <a:r>
              <a:rPr lang="en-US" sz="3200" b="1" cap="all" baseline="300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7:30 pm</a:t>
            </a:r>
          </a:p>
          <a:p>
            <a:pPr algn="ctr"/>
            <a:endParaRPr lang="en-US" sz="11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Elliott hall of music</a:t>
            </a:r>
          </a:p>
          <a:p>
            <a:pPr algn="ctr"/>
            <a:endParaRPr lang="en-US" sz="11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8194" name="Picture 2" descr="http://www.convocations.org/wp-content/uploads/2012/05/RO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2040"/>
            <a:ext cx="7162800" cy="40233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25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61" y="153918"/>
            <a:ext cx="8915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Buddy guy</a:t>
            </a:r>
          </a:p>
          <a:p>
            <a:pPr algn="ctr"/>
            <a:r>
              <a:rPr lang="en-US" sz="28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An evening with a living legend of blues</a:t>
            </a:r>
            <a:endParaRPr lang="en-US" b="1" i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305" y="5105400"/>
            <a:ext cx="8705525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Saturday, </a:t>
            </a:r>
            <a:r>
              <a:rPr lang="en-US" sz="4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20</a:t>
            </a:r>
            <a:r>
              <a:rPr lang="en-US" sz="40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8pm</a:t>
            </a:r>
          </a:p>
          <a:p>
            <a:pPr algn="ctr"/>
            <a:endParaRPr lang="en-US" sz="1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Loeb playhouse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9218" name="Picture 2" descr="http://www.convocations.org/wp-content/uploads/2012/05/BuddyGu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896992" cy="33123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55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roadway" pitchFamily="82" charset="0"/>
              </a:rPr>
              <a:t>Why Should YOU Join?</a:t>
            </a:r>
            <a:endParaRPr lang="en-US" dirty="0"/>
          </a:p>
        </p:txBody>
      </p:sp>
      <p:pic>
        <p:nvPicPr>
          <p:cNvPr id="2050" name="Picture 2" descr="http://www.lcsc.edu/humanities/images/mas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16371"/>
            <a:ext cx="2357443" cy="16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stockimg.com/file_thumbview_approve/3787344/2/stock-photo-3787344-slice-of-piz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41" y="5265105"/>
            <a:ext cx="2360544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cceptly.com/learn/wp-content/uploads/2011/07/friends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48718"/>
            <a:ext cx="2438400" cy="19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artoonista.com/img/money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15644"/>
            <a:ext cx="2108200" cy="24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FREE</a:t>
            </a:r>
          </a:p>
          <a:p>
            <a:pPr lvl="1"/>
            <a:r>
              <a:rPr lang="en-US" dirty="0" smtClean="0"/>
              <a:t>Free access to shows</a:t>
            </a:r>
          </a:p>
          <a:p>
            <a:pPr lvl="1"/>
            <a:r>
              <a:rPr lang="en-US" dirty="0" smtClean="0"/>
              <a:t>Free social activities</a:t>
            </a:r>
          </a:p>
          <a:p>
            <a:pPr lvl="2"/>
            <a:r>
              <a:rPr lang="en-US" dirty="0" smtClean="0"/>
              <a:t>Free friends :)</a:t>
            </a:r>
          </a:p>
          <a:p>
            <a:pPr lvl="1"/>
            <a:r>
              <a:rPr lang="en-US" dirty="0" smtClean="0"/>
              <a:t>Free food at meetings and select shows</a:t>
            </a:r>
          </a:p>
          <a:p>
            <a:r>
              <a:rPr lang="en-US" dirty="0" smtClean="0"/>
              <a:t>No dues to pay – Ever!</a:t>
            </a:r>
          </a:p>
          <a:p>
            <a:r>
              <a:rPr lang="en-US" dirty="0" smtClean="0"/>
              <a:t>Networking and leadership opportunities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7683500" y="5300694"/>
            <a:ext cx="1066800" cy="111681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83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364" y="9525"/>
            <a:ext cx="87852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Jack </a:t>
            </a:r>
            <a:r>
              <a:rPr lang="en-US" sz="36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hanna’s</a:t>
            </a:r>
            <a:endParaRPr lang="en-US" sz="36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6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Into the wild live!</a:t>
            </a:r>
            <a:endParaRPr lang="en-US" sz="6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76" y="4949785"/>
            <a:ext cx="8305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Sunday, </a:t>
            </a:r>
            <a:r>
              <a:rPr lang="en-US" sz="32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21</a:t>
            </a:r>
            <a:r>
              <a:rPr lang="en-US" sz="3200" b="1" cap="all" baseline="300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st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3pm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Monday, </a:t>
            </a:r>
            <a:r>
              <a:rPr lang="en-US" sz="32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22</a:t>
            </a:r>
            <a:r>
              <a:rPr lang="en-US" sz="3200" b="1" cap="all" baseline="3000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nd</a:t>
            </a:r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10am &amp; 1pm</a:t>
            </a:r>
            <a:endParaRPr lang="en-US" sz="32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32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Loeb  playhouse</a:t>
            </a:r>
          </a:p>
          <a:p>
            <a:pPr algn="ctr"/>
            <a:endParaRPr lang="en-US" sz="11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10242" name="Picture 2" descr="http://www.convocations.org/wp-content/uploads/2012/05/Jac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63" y="1579185"/>
            <a:ext cx="6169025" cy="34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60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61" y="153918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A prairie home companion</a:t>
            </a:r>
          </a:p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With Garrison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keillor</a:t>
            </a:r>
            <a:endParaRPr lang="en-US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020" y="5105400"/>
            <a:ext cx="87280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Saturday,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october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27</a:t>
            </a:r>
            <a:r>
              <a:rPr lang="en-US" sz="36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5:45 pm</a:t>
            </a:r>
          </a:p>
          <a:p>
            <a:pPr algn="ctr"/>
            <a:endParaRPr lang="en-US" sz="14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Elliott hall of music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11266" name="Picture 2" descr="http://www.convocations.org/wp-content/uploads/2012/05/Prairi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1550"/>
            <a:ext cx="6781800" cy="38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912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The true story of the </a:t>
            </a:r>
          </a:p>
          <a:p>
            <a:pPr algn="ctr"/>
            <a:r>
              <a:rPr lang="en-US" sz="40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3 little pigs!</a:t>
            </a:r>
          </a:p>
          <a:p>
            <a:pPr algn="ctr"/>
            <a:r>
              <a:rPr lang="en-US" sz="28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Dallas children’s theater</a:t>
            </a:r>
            <a:endParaRPr lang="en-US" sz="2800" b="1" cap="all" dirty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459" y="4876800"/>
            <a:ext cx="870924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Sunday, November 11</a:t>
            </a:r>
            <a:r>
              <a:rPr lang="en-US" sz="4000" b="1" cap="all" baseline="30000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40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3pm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Monday, </a:t>
            </a:r>
            <a:r>
              <a:rPr lang="en-US" sz="3200" b="1" cap="all" dirty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N</a:t>
            </a:r>
            <a:r>
              <a:rPr lang="en-US" sz="32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ovember 12</a:t>
            </a:r>
            <a:r>
              <a:rPr lang="en-US" sz="3200" b="1" cap="all" baseline="30000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2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10am &amp; 1pm</a:t>
            </a:r>
          </a:p>
          <a:p>
            <a:pPr algn="ctr"/>
            <a:endParaRPr lang="en-US" sz="300" b="1" cap="all" dirty="0" smtClean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4000" b="1" cap="all" dirty="0" err="1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loeb</a:t>
            </a:r>
            <a:r>
              <a:rPr lang="en-US" sz="40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 playhouse</a:t>
            </a:r>
          </a:p>
        </p:txBody>
      </p:sp>
      <p:pic>
        <p:nvPicPr>
          <p:cNvPr id="12290" name="Picture 2" descr="http://www.convocations.org/wp-content/uploads/2012/05/ThreePig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45" y="1879353"/>
            <a:ext cx="5524470" cy="310310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638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61" y="381000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Anderson &amp; roe</a:t>
            </a:r>
          </a:p>
          <a:p>
            <a:pPr algn="ctr"/>
            <a:r>
              <a:rPr lang="en-US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Piano duo</a:t>
            </a:r>
            <a:endParaRPr lang="en-US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82" y="4953000"/>
            <a:ext cx="907953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Thursday,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november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15</a:t>
            </a:r>
            <a:r>
              <a:rPr lang="en-US" sz="3600" b="1" cap="all" baseline="3000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7:30pm</a:t>
            </a:r>
          </a:p>
          <a:p>
            <a:pPr algn="ctr"/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4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Loeb playhouse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pic>
        <p:nvPicPr>
          <p:cNvPr id="13314" name="Picture 2" descr="http://www.convocations.org/wp-content/uploads/2012/05/AndersonRo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2809"/>
            <a:ext cx="6400800" cy="359534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19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Preservation hall jazz band</a:t>
            </a:r>
          </a:p>
          <a:p>
            <a:pPr algn="ctr"/>
            <a:r>
              <a:rPr lang="en-US" sz="3600" b="1" i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Creole </a:t>
            </a:r>
            <a:r>
              <a:rPr lang="en-US" sz="3600" b="1" i="1" cap="all" dirty="0" err="1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christmas</a:t>
            </a:r>
            <a:endParaRPr lang="en-US" sz="2400" b="1" i="1" cap="all" dirty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26" y="5133975"/>
            <a:ext cx="915231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Wednesday, </a:t>
            </a:r>
            <a:r>
              <a:rPr lang="en-US" sz="3600" b="1" cap="all" dirty="0" err="1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december</a:t>
            </a:r>
            <a:r>
              <a:rPr lang="en-US" sz="36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 5</a:t>
            </a:r>
            <a:r>
              <a:rPr lang="en-US" sz="3600" b="1" cap="all" baseline="30000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th</a:t>
            </a:r>
            <a:r>
              <a:rPr lang="en-US" sz="36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, 7:30pm</a:t>
            </a:r>
          </a:p>
          <a:p>
            <a:pPr algn="ctr"/>
            <a:endParaRPr lang="en-US" sz="1400" b="1" cap="all" dirty="0" smtClean="0">
              <a:ln w="0"/>
              <a:solidFill>
                <a:srgbClr val="FFCC00"/>
              </a:solidFill>
              <a:effectLst>
                <a:reflection blurRad="12700" stA="50000" endPos="50000" dist="5000" dir="5400000" sy="-100000" rotWithShape="0"/>
              </a:effectLst>
              <a:latin typeface="Broadway" pitchFamily="82" charset="0"/>
            </a:endParaRPr>
          </a:p>
          <a:p>
            <a:pPr algn="ctr"/>
            <a:r>
              <a:rPr lang="en-US" sz="2800" b="1" cap="all" dirty="0" smtClean="0">
                <a:ln w="0"/>
                <a:solidFill>
                  <a:srgbClr val="FFCC00"/>
                </a:soli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Long center for the performing arts</a:t>
            </a:r>
          </a:p>
        </p:txBody>
      </p:sp>
      <p:pic>
        <p:nvPicPr>
          <p:cNvPr id="14338" name="Picture 2" descr="http://www.convocations.org/wp-content/uploads/2012/05/Preserv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8" y="1317825"/>
            <a:ext cx="6562509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16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C000"/>
                </a:solidFill>
                <a:latin typeface="Broadway" pitchFamily="82" charset="0"/>
              </a:rPr>
              <a:t>What </a:t>
            </a:r>
            <a:r>
              <a:rPr lang="en-US" u="sng" dirty="0" smtClean="0">
                <a:solidFill>
                  <a:srgbClr val="FFC000"/>
                </a:solidFill>
                <a:latin typeface="Broadway" pitchFamily="82" charset="0"/>
              </a:rPr>
              <a:t>do I have to do?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Dress in business casual attire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Show up early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Elliott 1:15 before show time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1:30 for pizza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Loeb 1 hour before show time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Attend a pre-show meeting with the House Manager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Get all the details about the show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Stand outside the doors to the theatre, smile beautifully and ask patrons if you can help them find their seat!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Always tell people to enjoy the show!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http://livingajoyfullifenow.com/wp-content/uploads/2012/05/baby-sm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0705"/>
            <a:ext cx="3032220" cy="23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8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Broadway" pitchFamily="82" charset="0"/>
              </a:rPr>
              <a:t>What </a:t>
            </a:r>
            <a:r>
              <a:rPr lang="en-US" sz="3600" u="sng" dirty="0" smtClean="0">
                <a:latin typeface="Broadway" pitchFamily="82" charset="0"/>
              </a:rPr>
              <a:t>is this business casual??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Ladies</a:t>
            </a:r>
          </a:p>
          <a:p>
            <a:pPr lvl="1"/>
            <a:r>
              <a:rPr lang="en-US" dirty="0" smtClean="0"/>
              <a:t>Nice slacks, dress pants, appropriately-lengthened skirt or dress (style too)</a:t>
            </a:r>
          </a:p>
          <a:p>
            <a:pPr lvl="1"/>
            <a:r>
              <a:rPr lang="en-US" dirty="0" smtClean="0"/>
              <a:t>Blouses, button down shirts, or sweaters</a:t>
            </a:r>
          </a:p>
          <a:p>
            <a:pPr lvl="1"/>
            <a:r>
              <a:rPr lang="en-US" dirty="0" smtClean="0"/>
              <a:t>Closed toed dress shoes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Gentlemen</a:t>
            </a:r>
          </a:p>
          <a:p>
            <a:pPr lvl="1"/>
            <a:r>
              <a:rPr lang="en-US" dirty="0" smtClean="0"/>
              <a:t>Dress pants, khakis or slacks</a:t>
            </a:r>
          </a:p>
          <a:p>
            <a:pPr lvl="1"/>
            <a:r>
              <a:rPr lang="en-US" dirty="0" smtClean="0"/>
              <a:t>Button down dress shirt, polo or sweater</a:t>
            </a:r>
          </a:p>
          <a:p>
            <a:pPr lvl="1"/>
            <a:r>
              <a:rPr lang="en-US" dirty="0" smtClean="0"/>
              <a:t>Dress shoes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Absolute No-No’s include:</a:t>
            </a:r>
          </a:p>
          <a:p>
            <a:pPr lvl="1"/>
            <a:r>
              <a:rPr lang="en-US" dirty="0" smtClean="0"/>
              <a:t>Jeans, revealing tops, sandals, tennis shoes, shorts, spaghetti straps, open toe shoes, Crocs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t0.gstatic.com/images?q=tbn:ANd9GcTGdHoiCEoHseel-GFnVmW0J7NsN-qYp0oJbbx24BoSFRniLtIgC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124400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net.rhsmith.umd.edu/undergrad/Portal/PortalHub.nsf/Files/business_casual.jpg/%24file/business_casu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684391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8.staticflickr.com/7138/7509176824_042fb2020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57" y="1163715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  <a:latin typeface="Broadway" pitchFamily="82" charset="0"/>
              </a:rPr>
              <a:t>Venues—Staples!!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334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Elliott Hall of Music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Shows include Broadways, Dance, Concerts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Connected to </a:t>
            </a:r>
            <a:r>
              <a:rPr lang="en-US" dirty="0" err="1" smtClean="0">
                <a:solidFill>
                  <a:srgbClr val="FFC000"/>
                </a:solidFill>
              </a:rPr>
              <a:t>Hovde</a:t>
            </a:r>
            <a:r>
              <a:rPr lang="en-US" dirty="0" smtClean="0">
                <a:solidFill>
                  <a:srgbClr val="FFC000"/>
                </a:solidFill>
              </a:rPr>
              <a:t> Hall just north of the Bell Tower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Past performances include: 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Lady Gaga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Bill Cosby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Beauty and the Beast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Irish Tenors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Loeb Playhouse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Family shows, jazz and blues, chamber music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Inside the Stewart Center next to HSSE library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Past performances include: Proof, The Opera Show, Esperanza Spalding</a:t>
            </a:r>
          </a:p>
        </p:txBody>
      </p:sp>
      <p:pic>
        <p:nvPicPr>
          <p:cNvPr id="5124" name="Picture 4" descr="http://www.housing.purdue.edu/HTML/HallOfMusic/venues/loeb/Images/IMG0075w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580443" cy="22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2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Broadway" pitchFamily="82" charset="0"/>
              </a:rPr>
              <a:t>Venues</a:t>
            </a:r>
            <a:br>
              <a:rPr lang="en-US" u="sng" dirty="0" smtClean="0">
                <a:latin typeface="Broadway" pitchFamily="82" charset="0"/>
              </a:rPr>
            </a:br>
            <a:r>
              <a:rPr lang="en-US" u="sng" dirty="0" smtClean="0">
                <a:latin typeface="Broadway" pitchFamily="82" charset="0"/>
              </a:rPr>
              <a:t>New and Exciting Places!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Center for the Performing Arts</a:t>
            </a:r>
          </a:p>
          <a:p>
            <a:pPr lvl="1"/>
            <a:r>
              <a:rPr lang="en-US" dirty="0"/>
              <a:t>Downtown </a:t>
            </a:r>
            <a:r>
              <a:rPr lang="en-US" dirty="0" smtClean="0"/>
              <a:t>Lafayette on 6</a:t>
            </a:r>
            <a:r>
              <a:rPr lang="en-US" baseline="30000" dirty="0" smtClean="0"/>
              <a:t>th</a:t>
            </a:r>
            <a:r>
              <a:rPr lang="en-US" dirty="0" smtClean="0"/>
              <a:t> St. 2 </a:t>
            </a:r>
            <a:r>
              <a:rPr lang="en-US" dirty="0"/>
              <a:t>blocks west of the Courthouse</a:t>
            </a:r>
          </a:p>
          <a:p>
            <a:r>
              <a:rPr lang="en-US" dirty="0" smtClean="0"/>
              <a:t>St. Thomas Aquinas Church</a:t>
            </a:r>
          </a:p>
          <a:p>
            <a:pPr lvl="1"/>
            <a:r>
              <a:rPr lang="en-US" dirty="0" smtClean="0"/>
              <a:t>On the corner of State and </a:t>
            </a:r>
            <a:r>
              <a:rPr lang="en-US" dirty="0" err="1" smtClean="0"/>
              <a:t>Marstellar</a:t>
            </a:r>
            <a:r>
              <a:rPr lang="en-US" dirty="0" smtClean="0"/>
              <a:t> St.</a:t>
            </a:r>
          </a:p>
          <a:p>
            <a:r>
              <a:rPr lang="en-US" dirty="0" smtClean="0"/>
              <a:t>Duncan Hall</a:t>
            </a:r>
          </a:p>
          <a:p>
            <a:pPr lvl="1"/>
            <a:r>
              <a:rPr lang="en-US" dirty="0" smtClean="0"/>
              <a:t>Downtown Lafayette on Ferry 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C000"/>
                </a:solidFill>
                <a:latin typeface="Broadway" pitchFamily="82" charset="0"/>
              </a:rPr>
              <a:t>Exciting Ushering Opportunities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60633"/>
            <a:ext cx="5410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Pre-Show and Post-Show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Different, earlier call time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Usually Sundays before family shows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Instead of ushering, help patron complete pre-show activities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Can still stay and watch the show for free!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Cannot work both a pre-show and usher the show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548061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4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onvocations.org/wp-content/uploads/2012/05/friendshead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467600" cy="18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394" y="152401"/>
            <a:ext cx="5105400" cy="182717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u="sng" dirty="0">
                <a:latin typeface="Broadway" pitchFamily="82" charset="0"/>
              </a:rPr>
              <a:t>Exciting Ushering Opportunities</a:t>
            </a:r>
            <a:endParaRPr lang="en-US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Friends Intermission Club</a:t>
            </a:r>
          </a:p>
          <a:p>
            <a:pPr lvl="1"/>
            <a:r>
              <a:rPr lang="en-US" dirty="0" smtClean="0"/>
              <a:t>The Friends of Convocations are a group of awesome patrons who make contributions to bring shows to Purdue</a:t>
            </a:r>
          </a:p>
          <a:p>
            <a:pPr lvl="1"/>
            <a:r>
              <a:rPr lang="en-US" dirty="0" smtClean="0"/>
              <a:t>Intermission Club is a reception for Founder level and higher</a:t>
            </a:r>
          </a:p>
          <a:p>
            <a:pPr lvl="1"/>
            <a:r>
              <a:rPr lang="en-US" dirty="0" smtClean="0"/>
              <a:t>Located in the breezeway between Elliott and </a:t>
            </a:r>
            <a:r>
              <a:rPr lang="en-US" dirty="0" err="1" smtClean="0"/>
              <a:t>Hovde</a:t>
            </a:r>
            <a:endParaRPr lang="en-US" dirty="0" smtClean="0"/>
          </a:p>
          <a:p>
            <a:pPr lvl="1"/>
            <a:r>
              <a:rPr lang="en-US" dirty="0" smtClean="0"/>
              <a:t>Open 30 minutes prior to each performance as well as during intermission</a:t>
            </a:r>
          </a:p>
          <a:p>
            <a:pPr lvl="1"/>
            <a:r>
              <a:rPr lang="en-US" dirty="0" smtClean="0"/>
              <a:t>Usually will receive an email if you are a selected usher</a:t>
            </a:r>
          </a:p>
          <a:p>
            <a:pPr lvl="1"/>
            <a:r>
              <a:rPr lang="en-US" dirty="0" smtClean="0"/>
              <a:t>Can still stay and watch the show for free!!!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760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1665</Words>
  <Application>Microsoft Office PowerPoint</Application>
  <PresentationFormat>On-screen Show (4:3)</PresentationFormat>
  <Paragraphs>294</Paragraphs>
  <Slides>34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1_Office Theme</vt:lpstr>
      <vt:lpstr>Office Theme</vt:lpstr>
      <vt:lpstr>PowerPoint Presentation</vt:lpstr>
      <vt:lpstr>What are we all about?</vt:lpstr>
      <vt:lpstr>Why Should YOU Join?</vt:lpstr>
      <vt:lpstr>What do I have to do?</vt:lpstr>
      <vt:lpstr>What is this business casual??</vt:lpstr>
      <vt:lpstr>Venues—Staples!!</vt:lpstr>
      <vt:lpstr>Venues New and Exciting Places!</vt:lpstr>
      <vt:lpstr>Exciting Ushering Opportunities</vt:lpstr>
      <vt:lpstr>Exciting Ushering Opportunities</vt:lpstr>
      <vt:lpstr>Exciting Ushering Opportunities</vt:lpstr>
      <vt:lpstr>Where do I sign up?</vt:lpstr>
      <vt:lpstr>Request Shows..</vt:lpstr>
      <vt:lpstr>Request Shows..</vt:lpstr>
      <vt:lpstr>Oops! I don’t want to see that show!</vt:lpstr>
      <vt:lpstr>I’ve requested a show… Now what???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Bell</dc:creator>
  <cp:lastModifiedBy>Convocations Voice Network</cp:lastModifiedBy>
  <cp:revision>32</cp:revision>
  <dcterms:created xsi:type="dcterms:W3CDTF">2012-06-18T16:47:36Z</dcterms:created>
  <dcterms:modified xsi:type="dcterms:W3CDTF">2012-08-29T21:28:49Z</dcterms:modified>
</cp:coreProperties>
</file>