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EE69-9F4C-414A-918B-420E497A4D4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DDD-98F9-4F12-ACB7-7252B8B29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9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EE69-9F4C-414A-918B-420E497A4D4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DDD-98F9-4F12-ACB7-7252B8B29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4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EE69-9F4C-414A-918B-420E497A4D4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DDD-98F9-4F12-ACB7-7252B8B29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7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EE69-9F4C-414A-918B-420E497A4D4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DDD-98F9-4F12-ACB7-7252B8B29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0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EE69-9F4C-414A-918B-420E497A4D4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DDD-98F9-4F12-ACB7-7252B8B29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3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EE69-9F4C-414A-918B-420E497A4D4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DDD-98F9-4F12-ACB7-7252B8B29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3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EE69-9F4C-414A-918B-420E497A4D4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DDD-98F9-4F12-ACB7-7252B8B29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8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EE69-9F4C-414A-918B-420E497A4D4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DDD-98F9-4F12-ACB7-7252B8B29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3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EE69-9F4C-414A-918B-420E497A4D4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DDD-98F9-4F12-ACB7-7252B8B29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9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EE69-9F4C-414A-918B-420E497A4D4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DDD-98F9-4F12-ACB7-7252B8B29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1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EE69-9F4C-414A-918B-420E497A4D4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DDD-98F9-4F12-ACB7-7252B8B29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0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5EE69-9F4C-414A-918B-420E497A4D4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12DDD-98F9-4F12-ACB7-7252B8B29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8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AND CLASS STRUGGLE IN AMERICA (1860-2016)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08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from Quigley Study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-new union organizing: SEIU, UNITE-Here largest growing organizing in the labor movement</a:t>
            </a:r>
          </a:p>
          <a:p>
            <a:r>
              <a:rPr lang="en-US" dirty="0" smtClean="0"/>
              <a:t>-economic marginalization potentially brings together public sector, home care, health care, hotels, teachers, adjuncts, taxi drivers</a:t>
            </a:r>
          </a:p>
          <a:p>
            <a:r>
              <a:rPr lang="en-US" dirty="0" smtClean="0"/>
              <a:t>-every effort of economic ruling class is designed to weaken labor, increase barriers to organizing, shift more wealth created by workers to capital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60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from Quigley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-new working class requires organizing techniques that are different from the era of the AFL and CIO (more similar to IWW?)</a:t>
            </a:r>
          </a:p>
          <a:p>
            <a:r>
              <a:rPr lang="en-US" dirty="0" smtClean="0"/>
              <a:t>-personal contacts, identifying worker leaders, building grassroots forms of organization, using all forms of </a:t>
            </a:r>
            <a:r>
              <a:rPr lang="en-US" dirty="0" err="1" smtClean="0"/>
              <a:t>advangage</a:t>
            </a:r>
            <a:r>
              <a:rPr lang="en-US" dirty="0" smtClean="0"/>
              <a:t>-from elections to demonstrations to connecting with other activists</a:t>
            </a:r>
          </a:p>
          <a:p>
            <a:r>
              <a:rPr lang="en-US" dirty="0" smtClean="0"/>
              <a:t>-hiring young committed grassroots activists with patience, compassion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12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from Quigley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-new working class organizing model parallels and is connected to Fight for $15; Black Lives Matter; Single Payer Healthcare, Teachers unions such as CTU; anti-police violence; immigrant </a:t>
            </a:r>
            <a:r>
              <a:rPr lang="en-US" smtClean="0"/>
              <a:t>rights campaigns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6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Transformation of US 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-textiles, cotton</a:t>
            </a:r>
          </a:p>
          <a:p>
            <a:r>
              <a:rPr lang="en-US" dirty="0" smtClean="0"/>
              <a:t>-manufacturing</a:t>
            </a:r>
          </a:p>
          <a:p>
            <a:r>
              <a:rPr lang="en-US" dirty="0" smtClean="0"/>
              <a:t>-building a continental economy</a:t>
            </a:r>
          </a:p>
          <a:p>
            <a:r>
              <a:rPr lang="en-US" dirty="0" smtClean="0"/>
              <a:t>-railroads, early industry,</a:t>
            </a:r>
          </a:p>
          <a:p>
            <a:r>
              <a:rPr lang="en-US" dirty="0" smtClean="0"/>
              <a:t>-industrialization, finance</a:t>
            </a:r>
          </a:p>
          <a:p>
            <a:r>
              <a:rPr lang="en-US" dirty="0" smtClean="0"/>
              <a:t>-mass production/consumption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financialization</a:t>
            </a:r>
            <a:r>
              <a:rPr lang="en-US" dirty="0" smtClean="0"/>
              <a:t>/globalization/deindustrialization</a:t>
            </a:r>
          </a:p>
          <a:p>
            <a:r>
              <a:rPr lang="en-US" dirty="0" smtClean="0"/>
              <a:t>-from manufacturing to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09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-agriculture, mining, factory system</a:t>
            </a:r>
          </a:p>
          <a:p>
            <a:r>
              <a:rPr lang="en-US" dirty="0" smtClean="0"/>
              <a:t>-rise of division of labor, mass production</a:t>
            </a:r>
          </a:p>
          <a:p>
            <a:r>
              <a:rPr lang="en-US" dirty="0" smtClean="0"/>
              <a:t>-Fordism</a:t>
            </a:r>
          </a:p>
          <a:p>
            <a:r>
              <a:rPr lang="en-US" dirty="0" smtClean="0"/>
              <a:t>-mass production</a:t>
            </a:r>
          </a:p>
          <a:p>
            <a:r>
              <a:rPr lang="en-US" dirty="0" smtClean="0"/>
              <a:t>-out sourcing, plant closings, deindustrialization</a:t>
            </a:r>
          </a:p>
          <a:p>
            <a:r>
              <a:rPr lang="en-US" dirty="0" smtClean="0"/>
              <a:t>-service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34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Mobilization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-craft unions</a:t>
            </a:r>
          </a:p>
          <a:p>
            <a:r>
              <a:rPr lang="en-US" dirty="0" smtClean="0"/>
              <a:t>-Lowell women</a:t>
            </a:r>
          </a:p>
          <a:p>
            <a:r>
              <a:rPr lang="en-US" dirty="0" smtClean="0"/>
              <a:t>-miners, railroad workers</a:t>
            </a:r>
          </a:p>
          <a:p>
            <a:r>
              <a:rPr lang="en-US" dirty="0" smtClean="0"/>
              <a:t>-National Labor Union, Knights of Labor, </a:t>
            </a:r>
          </a:p>
          <a:p>
            <a:r>
              <a:rPr lang="en-US" dirty="0" smtClean="0"/>
              <a:t>-8 hour day movement (European socialists and anarchists)</a:t>
            </a:r>
          </a:p>
          <a:p>
            <a:r>
              <a:rPr lang="en-US" dirty="0" smtClean="0"/>
              <a:t>-AFL</a:t>
            </a:r>
          </a:p>
          <a:p>
            <a:r>
              <a:rPr lang="en-US" dirty="0" smtClean="0"/>
              <a:t>-IWW</a:t>
            </a:r>
          </a:p>
          <a:p>
            <a:r>
              <a:rPr lang="en-US" dirty="0" smtClean="0"/>
              <a:t>-CIO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46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Mobilization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AFL-CIO</a:t>
            </a:r>
          </a:p>
          <a:p>
            <a:r>
              <a:rPr lang="en-US" dirty="0" smtClean="0"/>
              <a:t>-assault on organized labor (PATCO as metaphor)</a:t>
            </a:r>
          </a:p>
          <a:p>
            <a:r>
              <a:rPr lang="en-US" dirty="0" smtClean="0"/>
              <a:t>AFL-CIO shifts to the left: UPS/Teamster strike</a:t>
            </a:r>
          </a:p>
          <a:p>
            <a:r>
              <a:rPr lang="en-US" dirty="0" smtClean="0"/>
              <a:t>Union density declines dramatically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345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the New Class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-Dramatic and continuing shift in income and wealth from the middle to the top</a:t>
            </a:r>
          </a:p>
          <a:p>
            <a:r>
              <a:rPr lang="en-US" dirty="0" smtClean="0"/>
              <a:t>-shift from a double diamond distribution of wealth and power to a triangular model</a:t>
            </a:r>
          </a:p>
          <a:p>
            <a:r>
              <a:rPr lang="en-US" dirty="0" smtClean="0"/>
              <a:t>-metaphor of 1% versus 99%</a:t>
            </a:r>
          </a:p>
          <a:p>
            <a:r>
              <a:rPr lang="en-US" dirty="0" smtClean="0"/>
              <a:t>-rise of the “precariat” (from Marx’s reserve army to Bourdieu to Guy Stanley)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760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Indiana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-Check essays by </a:t>
            </a:r>
            <a:r>
              <a:rPr lang="en-US" dirty="0" err="1" smtClean="0"/>
              <a:t>Targ</a:t>
            </a:r>
            <a:r>
              <a:rPr lang="en-US" dirty="0" smtClean="0"/>
              <a:t> on the political economy of Indiana</a:t>
            </a:r>
          </a:p>
          <a:p>
            <a:r>
              <a:rPr lang="en-US" dirty="0" smtClean="0"/>
              <a:t>-Note the United Way ALICE study which found that 37% of Hoosier families live below the UW estimate of earnings required for a family of four to achieve a living wage and close to 20% of such families live below the poverty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266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from Quigley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-Reports of marginalized workers: fast food, food service, housekeeping, home care</a:t>
            </a:r>
          </a:p>
          <a:p>
            <a:r>
              <a:rPr lang="en-US" dirty="0" smtClean="0"/>
              <a:t>-shifts from higher paying manufacturing jobs to low paid service jobs</a:t>
            </a:r>
          </a:p>
          <a:p>
            <a:r>
              <a:rPr lang="en-US" dirty="0" smtClean="0"/>
              <a:t>-characteristics of “new working class” jobs: no unions; less than 40 hour work weeks; lack of predictability of work schedules; low wages; no benefits; no retirement; no health and safety at the workplace; no voice; no respect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363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from Quigley Study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-new working class multi-racial; high percentage of women; young AND old; careers of low income earnings</a:t>
            </a:r>
          </a:p>
          <a:p>
            <a:r>
              <a:rPr lang="en-US" dirty="0" smtClean="0"/>
              <a:t>-difficulties in union organizing: limited workers common spaces; no traditional unions; workers to organize divided by race and gender; employers largest multinational corporations in the world; huge corporations control or can influence the political processes (</a:t>
            </a:r>
            <a:r>
              <a:rPr lang="en-US" dirty="0" err="1" smtClean="0"/>
              <a:t>ie</a:t>
            </a:r>
            <a:r>
              <a:rPr lang="en-US" dirty="0" smtClean="0"/>
              <a:t> Indianapolis government)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20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590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CLASS AND CLASS STRUGGLE IN AMERICA (1860-2016)</vt:lpstr>
      <vt:lpstr>The Transformation of US Capitalism</vt:lpstr>
      <vt:lpstr>Changing Work</vt:lpstr>
      <vt:lpstr>Labor Mobilization</vt:lpstr>
      <vt:lpstr>Labor Mobilization 2</vt:lpstr>
      <vt:lpstr>Rise of the New Class Society</vt:lpstr>
      <vt:lpstr>Indiana</vt:lpstr>
      <vt:lpstr>Findings from Quigley Study</vt:lpstr>
      <vt:lpstr>Findings from Quigley Study 2</vt:lpstr>
      <vt:lpstr>Findings from Quigley Study 3</vt:lpstr>
      <vt:lpstr>Findings from Quigley 4</vt:lpstr>
      <vt:lpstr>Findings from Quigley 5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AND CLASS STRUGGLE IN AMERICA (1860-2016)</dc:title>
  <dc:creator>targ</dc:creator>
  <cp:lastModifiedBy>Richard Hogan</cp:lastModifiedBy>
  <cp:revision>5</cp:revision>
  <dcterms:created xsi:type="dcterms:W3CDTF">2016-04-18T13:05:56Z</dcterms:created>
  <dcterms:modified xsi:type="dcterms:W3CDTF">2016-04-19T13:19:15Z</dcterms:modified>
</cp:coreProperties>
</file>