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Sociology 525: Social Movements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Explaining Collective Action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Predicts Collective 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participates?</a:t>
            </a:r>
          </a:p>
          <a:p>
            <a:pPr lvl="1"/>
            <a:r>
              <a:rPr lang="en-US" dirty="0" smtClean="0"/>
              <a:t>Beliefs and values</a:t>
            </a:r>
          </a:p>
          <a:p>
            <a:pPr lvl="1"/>
            <a:r>
              <a:rPr lang="en-US" dirty="0" smtClean="0"/>
              <a:t>Feelings</a:t>
            </a:r>
          </a:p>
          <a:p>
            <a:pPr lvl="1"/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Relationships to other activists</a:t>
            </a:r>
          </a:p>
          <a:p>
            <a:pPr lvl="1"/>
            <a:r>
              <a:rPr lang="en-US" dirty="0" smtClean="0"/>
              <a:t>Past experience as activist</a:t>
            </a:r>
          </a:p>
          <a:p>
            <a:pPr lvl="1"/>
            <a:r>
              <a:rPr lang="en-US" dirty="0" smtClean="0"/>
              <a:t>Organizational memberships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People Recruited and Mobilized?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Appeals to hearts and minds</a:t>
            </a:r>
          </a:p>
          <a:p>
            <a:pPr lvl="1"/>
            <a:r>
              <a:rPr lang="en-US" dirty="0" smtClean="0"/>
              <a:t>Charismatic speakers</a:t>
            </a:r>
          </a:p>
          <a:p>
            <a:pPr lvl="1"/>
            <a:r>
              <a:rPr lang="en-US" dirty="0" smtClean="0"/>
              <a:t>Celebrity endorsements</a:t>
            </a:r>
          </a:p>
          <a:p>
            <a:pPr lvl="1"/>
            <a:r>
              <a:rPr lang="en-US" dirty="0" smtClean="0"/>
              <a:t>Mass media campaigns</a:t>
            </a:r>
          </a:p>
          <a:p>
            <a:pPr lvl="2"/>
            <a:r>
              <a:rPr lang="en-US" dirty="0" smtClean="0"/>
              <a:t>Targets</a:t>
            </a:r>
          </a:p>
          <a:p>
            <a:pPr lvl="2"/>
            <a:r>
              <a:rPr lang="en-US" dirty="0" smtClean="0"/>
              <a:t>F</a:t>
            </a:r>
            <a:r>
              <a:rPr lang="en-US" dirty="0" smtClean="0"/>
              <a:t>rames</a:t>
            </a:r>
          </a:p>
          <a:p>
            <a:r>
              <a:rPr lang="en-US" dirty="0" smtClean="0"/>
              <a:t>Selective incentives</a:t>
            </a:r>
          </a:p>
          <a:p>
            <a:r>
              <a:rPr lang="en-US" dirty="0" smtClean="0"/>
              <a:t>Recruitment or Mobilization Campaigns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Collective Action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Beliefs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Feelings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Smelser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Durkheim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Olson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Exogenous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external to movement and movement participants</a:t>
            </a:r>
          </a:p>
          <a:p>
            <a:pPr lvl="1"/>
            <a:r>
              <a:rPr lang="en-US" dirty="0" smtClean="0"/>
              <a:t>Antagonist/protagonist actions</a:t>
            </a:r>
          </a:p>
          <a:p>
            <a:pPr lvl="1"/>
            <a:r>
              <a:rPr lang="en-US" dirty="0" smtClean="0"/>
              <a:t>Government actions</a:t>
            </a:r>
          </a:p>
          <a:p>
            <a:pPr lvl="1"/>
            <a:r>
              <a:rPr lang="en-US" dirty="0" smtClean="0"/>
              <a:t>Economic crises</a:t>
            </a:r>
          </a:p>
          <a:p>
            <a:pPr lvl="1"/>
            <a:r>
              <a:rPr lang="en-US" dirty="0" smtClean="0"/>
              <a:t>Political crises</a:t>
            </a:r>
          </a:p>
          <a:p>
            <a:pPr lvl="1"/>
            <a:r>
              <a:rPr lang="en-US" dirty="0" smtClean="0"/>
              <a:t>Wars, famines, natural disasters</a:t>
            </a:r>
          </a:p>
          <a:p>
            <a:pPr lvl="1"/>
            <a:r>
              <a:rPr lang="en-US" dirty="0" smtClean="0"/>
              <a:t>Other institutional change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99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Sociology 525: Social Movements</vt:lpstr>
      <vt:lpstr>What Predicts Collective Action?</vt:lpstr>
      <vt:lpstr>How are People Recruited and Mobilized?</vt:lpstr>
      <vt:lpstr>Models of Collective Action</vt:lpstr>
      <vt:lpstr>Exogenous Factors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525: Social Movements</dc:title>
  <dc:creator/>
  <cp:lastModifiedBy>hoganr</cp:lastModifiedBy>
  <cp:revision>2</cp:revision>
  <dcterms:created xsi:type="dcterms:W3CDTF">2006-08-16T00:00:00Z</dcterms:created>
  <dcterms:modified xsi:type="dcterms:W3CDTF">2010-03-02T16:51:54Z</dcterms:modified>
</cp:coreProperties>
</file>