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0067C-C305-4FBA-AE1A-0B3AF21C1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8ECFB6-9AEC-41FB-9B76-D71FA875B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D1F6E4-A1DE-44E4-8D8D-540AE93EE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A04A0-9F85-4588-9974-334285290341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82043-B723-4B0C-8988-56952F312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2A8C2-B74A-4A19-B34A-1E584E2A0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B1CB5-7945-46FB-B717-9777C18EE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147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E1BAC-E1EF-43AE-B70D-CBCE43839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24679D-6EDF-425F-A6BC-691C07CDD7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D32094-C45D-4658-B1DD-9F2A61A03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A04A0-9F85-4588-9974-334285290341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8D8CD-ADC4-4F43-9F19-0DEAF898A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1CA77-D898-40AE-BB9F-13717AE16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B1CB5-7945-46FB-B717-9777C18EE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76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5FA64B-8AD9-4C47-9C41-A4C3591DF6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3DB998-5A09-4817-8DD6-35984C9713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90B3F-386F-4FB4-82EA-5EFC9EBBF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A04A0-9F85-4588-9974-334285290341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BE933-60BD-4041-871E-CD909F948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C97EDC-AA8A-4836-B931-51FD804F5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B1CB5-7945-46FB-B717-9777C18EE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7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30686-E59B-42AC-A005-C8DED1DEF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15850-6E6B-442F-B6A3-9458F7D08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AA916-55E5-4735-AF1F-81AE9549C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A04A0-9F85-4588-9974-334285290341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EA9C8-B613-4C61-A224-1966FB976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2FB44-58D5-4E9D-933E-BBE778762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B1CB5-7945-46FB-B717-9777C18EE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10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C81C7-5E6E-41D4-BB01-07B196A26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46E134-9F1E-4C1C-BCF2-0B674CD951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4FB16-0A15-4D3E-876A-E71F46A18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A04A0-9F85-4588-9974-334285290341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32B10-01AD-4B63-9AC0-C68117F3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51570-561A-4B07-9DF5-D94E9041B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B1CB5-7945-46FB-B717-9777C18EE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317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36D35-58A0-4D69-BE1C-599F14B1D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4B901-7C18-489A-B47F-404EABB129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00B561-9B86-4680-86E5-DCA0D50489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9A8B37-F7FD-4BBA-85D8-22B8616AE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A04A0-9F85-4588-9974-334285290341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14A01F-24C1-4B61-9E60-59C9081AE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50CE8F-63EB-4640-A351-01F5C7713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B1CB5-7945-46FB-B717-9777C18EE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24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0FBD0-FC08-4E26-AE41-A69FE1298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778C14-D207-4C88-9CBB-C45C996F9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BBC16F-9803-42D5-8EB5-88C407315F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36275C-0E29-4034-9EB2-B21F0F691A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1A09BE-D67A-4D0D-9FB5-9FF21E6DE3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D7147F-8AEF-4469-96BA-81936AE2A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A04A0-9F85-4588-9974-334285290341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CBD60D-B1B3-4D20-B89A-75AF6D665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E9A174-95BB-4612-8C70-305267CE6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B1CB5-7945-46FB-B717-9777C18EE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08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4D6D7-704F-4773-9AE7-AE8DA603F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F77450-B684-4F2B-993B-9620AD4A8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A04A0-9F85-4588-9974-334285290341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D80C26-6C1D-4739-979E-E67E91745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B07940-BE90-4457-AF88-743F963FA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B1CB5-7945-46FB-B717-9777C18EE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02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98B6E2-CB96-4C56-BEBC-425C3CFA3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A04A0-9F85-4588-9974-334285290341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D7B07E-B4F8-44DB-BB11-3650E29B7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C49E25-6AEE-42DB-9D49-142B3B8D2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B1CB5-7945-46FB-B717-9777C18EE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363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B0C9F-CF8F-421B-8DED-87B64A690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821F4-4FCA-42C3-96FB-518A15052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45C637-21A3-44B3-8749-94D7149354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69F162-9D65-4E6E-AF6A-9882B16C7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A04A0-9F85-4588-9974-334285290341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8470D4-7F13-4B9E-A114-9D370616C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8310D2-657C-4DF9-86ED-0808BD706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B1CB5-7945-46FB-B717-9777C18EE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601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9AB38-0F0B-46DA-8C2D-CD00C2CF9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F349D3-FC2B-44D8-BF88-EF76D2543B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C7076B-EAAB-4A64-B95C-C2820E6AEA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CB1780-7968-42C2-90B2-1254346E7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A04A0-9F85-4588-9974-334285290341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E008D9-D5C3-4391-AE30-4D989679A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197E49-63D8-481B-B62A-AB6BED2A2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B1CB5-7945-46FB-B717-9777C18EE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9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C92B7B-EC09-4D12-961D-3916F5A45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D44CD7-2972-4199-9BC1-AC2EF8B1F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AF74C-D0AA-426E-A900-83AA3E1882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A04A0-9F85-4588-9974-334285290341}" type="datetimeFigureOut">
              <a:rPr lang="en-US" smtClean="0"/>
              <a:t>9/30/2018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99A7D-96E6-40B0-A4CC-90B0151CB5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D077B-80D5-46B3-8614-72C3E9A997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B1CB5-7945-46FB-B717-9777C18EE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693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udiciary.senate.gov/about/members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udiciary.senate.gov/about/members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enate.gov/history/partydiv.htm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E3672-7792-4214-81BC-2FF407933E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Can Tilly (1978) Help?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4B6E96-7AC4-49EA-9F1D-E585D7D976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93698"/>
            <a:ext cx="9144000" cy="1164102"/>
          </a:xfrm>
        </p:spPr>
        <p:txBody>
          <a:bodyPr>
            <a:normAutofit/>
          </a:bodyPr>
          <a:lstStyle/>
          <a:p>
            <a:r>
              <a:rPr lang="en-US" sz="3600" dirty="0"/>
              <a:t>U. S. Senate Kavanaugh Confirmation Hearing of Fall 2018</a:t>
            </a:r>
          </a:p>
        </p:txBody>
      </p:sp>
    </p:spTree>
    <p:extLst>
      <p:ext uri="{BB962C8B-B14F-4D97-AF65-F5344CB8AC3E}">
        <p14:creationId xmlns:p14="http://schemas.microsoft.com/office/powerpoint/2010/main" val="278853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C4AC2-D380-41ED-A4FC-7C41A5307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2523" y="393260"/>
            <a:ext cx="6569613" cy="101350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Democrats Opposing Kavanaugh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58E1C6-A574-4DF6-BC50-EF61FADF834B}"/>
              </a:ext>
            </a:extLst>
          </p:cNvPr>
          <p:cNvSpPr txBox="1"/>
          <p:nvPr/>
        </p:nvSpPr>
        <p:spPr>
          <a:xfrm>
            <a:off x="928468" y="1378617"/>
            <a:ext cx="1048043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Members of the Confirmation Committee (ten Democrats)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Walked out on Friday</a:t>
            </a:r>
          </a:p>
          <a:p>
            <a:pPr marL="1257300" lvl="2" indent="-342900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Kamala Harris; California; now asks that we support Donnelly</a:t>
            </a:r>
          </a:p>
          <a:p>
            <a:pPr marL="1257300" lvl="2" indent="-342900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Sheldon Whitehouse, Rhode Island</a:t>
            </a:r>
          </a:p>
          <a:p>
            <a:pPr marL="1257300" lvl="2" indent="-342900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Richard Blumenthal, Connecticut</a:t>
            </a:r>
          </a:p>
          <a:p>
            <a:pPr marL="1257300" lvl="2" indent="-342900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Mazie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Hirono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Hawaii </a:t>
            </a:r>
          </a:p>
          <a:p>
            <a:pPr marL="1257300" lvl="2" indent="-342900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Corey Booker, New Jersey (later joined other four?)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Diane Feinstein: senior Democrat, Californian</a:t>
            </a:r>
          </a:p>
          <a:p>
            <a:pPr marL="1257300" lvl="2" indent="-342900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contacted by Dr. Christine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Blasey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Ford, who initially wanted to remain anonymous </a:t>
            </a:r>
          </a:p>
          <a:p>
            <a:pPr marL="1257300" lvl="2" indent="-342900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Initially hesitated to use allegation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E278CB-2E2D-45D6-B8F1-8D19EAA018F4}"/>
              </a:ext>
            </a:extLst>
          </p:cNvPr>
          <p:cNvSpPr txBox="1"/>
          <p:nvPr/>
        </p:nvSpPr>
        <p:spPr>
          <a:xfrm>
            <a:off x="1012872" y="5542650"/>
            <a:ext cx="107617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Sources: J&amp;C 9/28-31/2018; NYT Sunday Review: 9/23, 30/2018 </a:t>
            </a:r>
            <a:r>
              <a:rPr lang="en-US" dirty="0">
                <a:hlinkClick r:id="rId2"/>
              </a:rPr>
              <a:t>https://www.judiciary.senate.gov/about/members</a:t>
            </a:r>
            <a:r>
              <a:rPr lang="en-US" dirty="0"/>
              <a:t>; </a:t>
            </a:r>
            <a:r>
              <a:rPr lang="fi-FI" dirty="0"/>
              <a:t>Kamala Harris &lt;moveon-help@list.moveon.org; https://www.thecut.com/2018/09/kavanaugh-hearing-vote-democrats-walk-out.html</a:t>
            </a:r>
          </a:p>
          <a:p>
            <a:endParaRPr lang="fi-F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12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7B7FF-A85E-4DB6-BDD2-4AC423215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528" y="365125"/>
            <a:ext cx="8623497" cy="92910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Democrats Opposing Kavanaugh (continued)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E38E1A8-1B8B-4F46-9F93-1A402554D420}"/>
              </a:ext>
            </a:extLst>
          </p:cNvPr>
          <p:cNvSpPr/>
          <p:nvPr/>
        </p:nvSpPr>
        <p:spPr>
          <a:xfrm>
            <a:off x="1125415" y="1673478"/>
            <a:ext cx="1019907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Members (continued)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 not walk out?</a:t>
            </a:r>
          </a:p>
          <a:p>
            <a:pPr marL="1257300" lvl="2" indent="-342900"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Amy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Klobucher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Minnesota</a:t>
            </a:r>
          </a:p>
          <a:p>
            <a:pPr marL="1257300" lvl="2" indent="-342900"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Dick Durbin, Illinois (said he will vote no)</a:t>
            </a:r>
          </a:p>
          <a:p>
            <a:pPr marL="1257300" lvl="2" indent="-342900"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Christopher Coons, Delaware</a:t>
            </a:r>
          </a:p>
          <a:p>
            <a:pPr marL="1257300" lvl="2" indent="-342900"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Patrick Leahy, Vermont (most senior member) </a:t>
            </a:r>
          </a:p>
          <a:p>
            <a:pPr marL="342900" lvl="0" indent="-342900"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Democrats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Donnelly: junior senator from Indiana; decided to oppose Kavanaugh on Friday 9/28/2018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Others who oppose Kavanaugh?</a:t>
            </a:r>
          </a:p>
          <a:p>
            <a:pPr marL="800100" lvl="1" indent="-342900">
              <a:buFontTx/>
              <a:buChar char="-"/>
            </a:pP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3C9F7C-5CFA-4F40-BB9F-64F858BAB97F}"/>
              </a:ext>
            </a:extLst>
          </p:cNvPr>
          <p:cNvSpPr txBox="1"/>
          <p:nvPr/>
        </p:nvSpPr>
        <p:spPr>
          <a:xfrm>
            <a:off x="1012872" y="5542650"/>
            <a:ext cx="107617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Sources: J&amp;C 9/28-31/2018; NYT Sunday Review: 9/23, 30/2018 </a:t>
            </a:r>
            <a:r>
              <a:rPr lang="en-US" dirty="0">
                <a:hlinkClick r:id="rId2"/>
              </a:rPr>
              <a:t>https://www.judiciary.senate.gov/about/members</a:t>
            </a:r>
            <a:r>
              <a:rPr lang="en-US" dirty="0"/>
              <a:t>; </a:t>
            </a:r>
            <a:r>
              <a:rPr lang="fi-FI" dirty="0"/>
              <a:t>Kamala Harris &lt;moveon-help@list.moveon.org; https://www.thecut.com/2018/09/kavanaugh-hearing-vote-democrats-walk-out.html</a:t>
            </a:r>
          </a:p>
          <a:p>
            <a:endParaRPr lang="fi-F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889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DFA8F-5695-40FC-BF70-68AF116D9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6140" y="337334"/>
            <a:ext cx="6799720" cy="832304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Republicans Supporting Kavanaugh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C4844A-AF61-47E3-8F1D-522F812C41CE}"/>
              </a:ext>
            </a:extLst>
          </p:cNvPr>
          <p:cNvSpPr txBox="1"/>
          <p:nvPr/>
        </p:nvSpPr>
        <p:spPr>
          <a:xfrm>
            <a:off x="1041010" y="1252018"/>
            <a:ext cx="1046636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Republicans in Senate: 51 of 100 Senators (down from 54: 2015-2017)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Concerned Republicans: Lisa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Murkowsky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Alaska, and Susan Collins, Maine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 Dems (up from 44: 2015-2017; including Jeff Sessions’ replacement in January of 2018, after Republicans lost special election in Alabama)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Independents (including Bernie Sanders)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Committee Members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Orin Hatch, Utah: former chair of judiciary committee; voted for Clarence Thomas; reported, “It’s time to end the circus” on Friday 9/28/2018; wrote FBI on Saturday 9/29 to assure they stick to limited scope and time line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Jeff Flake, Arizona: lame duck who endorsed Kavanaugh but later insisted on one week FBI investigation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the other white men on the committee; all from South or West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569E77-AADD-466E-A660-9D4C911E5E24}"/>
              </a:ext>
            </a:extLst>
          </p:cNvPr>
          <p:cNvSpPr txBox="1"/>
          <p:nvPr/>
        </p:nvSpPr>
        <p:spPr>
          <a:xfrm>
            <a:off x="1173192" y="6176513"/>
            <a:ext cx="10796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https://www.senate.gov/history/partydiv.htm</a:t>
            </a:r>
            <a:endParaRPr lang="fi-FI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1AA601-FF06-4591-ACC2-94937359E57F}"/>
              </a:ext>
            </a:extLst>
          </p:cNvPr>
          <p:cNvSpPr txBox="1"/>
          <p:nvPr/>
        </p:nvSpPr>
        <p:spPr>
          <a:xfrm>
            <a:off x="1173193" y="5776333"/>
            <a:ext cx="327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Sources: J&amp;C 9/30/2018: 10A</a:t>
            </a:r>
          </a:p>
        </p:txBody>
      </p:sp>
    </p:spTree>
    <p:extLst>
      <p:ext uri="{BB962C8B-B14F-4D97-AF65-F5344CB8AC3E}">
        <p14:creationId xmlns:p14="http://schemas.microsoft.com/office/powerpoint/2010/main" val="3385554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DD6C2-7F00-4E1C-95D4-CD9DF6B46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8087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CAEBA-9B03-47CC-8198-41E429854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1040"/>
            <a:ext cx="10515600" cy="4884673"/>
          </a:xfrm>
        </p:spPr>
        <p:txBody>
          <a:bodyPr/>
          <a:lstStyle/>
          <a:p>
            <a:r>
              <a:rPr lang="en-US" dirty="0"/>
              <a:t>Why did Feinstein hesitate to use allegation earlier?</a:t>
            </a:r>
          </a:p>
          <a:p>
            <a:r>
              <a:rPr lang="en-US" dirty="0"/>
              <a:t>Why did half the Democratic committee members walk out?</a:t>
            </a:r>
          </a:p>
          <a:p>
            <a:r>
              <a:rPr lang="en-US" dirty="0"/>
              <a:t>Why did the others stay?</a:t>
            </a:r>
          </a:p>
          <a:p>
            <a:r>
              <a:rPr lang="en-US" dirty="0"/>
              <a:t>Why did Flake support a delay?</a:t>
            </a:r>
          </a:p>
          <a:p>
            <a:r>
              <a:rPr lang="en-US" dirty="0"/>
              <a:t>Why did Trump approve the delay?</a:t>
            </a:r>
          </a:p>
          <a:p>
            <a:r>
              <a:rPr lang="en-US" dirty="0"/>
              <a:t>Who won the battle on Friday?</a:t>
            </a:r>
          </a:p>
          <a:p>
            <a:pPr lvl="1"/>
            <a:r>
              <a:rPr lang="en-US" dirty="0"/>
              <a:t>What did they win?</a:t>
            </a:r>
          </a:p>
          <a:p>
            <a:pPr lvl="1"/>
            <a:r>
              <a:rPr lang="en-US" dirty="0"/>
              <a:t>What risks did they take? </a:t>
            </a:r>
          </a:p>
          <a:p>
            <a:r>
              <a:rPr lang="en-US" dirty="0"/>
              <a:t>Why?</a:t>
            </a:r>
          </a:p>
          <a:p>
            <a:r>
              <a:rPr lang="en-US" dirty="0"/>
              <a:t>So What?</a:t>
            </a:r>
          </a:p>
        </p:txBody>
      </p:sp>
    </p:spTree>
    <p:extLst>
      <p:ext uri="{BB962C8B-B14F-4D97-AF65-F5344CB8AC3E}">
        <p14:creationId xmlns:p14="http://schemas.microsoft.com/office/powerpoint/2010/main" val="1225280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510A4-06AC-40C6-82B8-A41D1B744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5059" y="300892"/>
            <a:ext cx="4515730" cy="76029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Would Tilly Say?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B5597-A3F1-4100-98A3-7D31805CF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4699855"/>
          </a:xfrm>
        </p:spPr>
        <p:txBody>
          <a:bodyPr/>
          <a:lstStyle/>
          <a:p>
            <a:r>
              <a:rPr lang="en-US" dirty="0"/>
              <a:t>Which interests are most important here?</a:t>
            </a:r>
          </a:p>
          <a:p>
            <a:r>
              <a:rPr lang="en-US" dirty="0"/>
              <a:t>What are the issues?</a:t>
            </a:r>
          </a:p>
          <a:p>
            <a:r>
              <a:rPr lang="en-US" dirty="0"/>
              <a:t>How powerful are the antagonists?</a:t>
            </a:r>
          </a:p>
          <a:p>
            <a:r>
              <a:rPr lang="en-US" dirty="0"/>
              <a:t>What are the opportunities?</a:t>
            </a:r>
          </a:p>
          <a:p>
            <a:r>
              <a:rPr lang="en-US" dirty="0"/>
              <a:t>What are the threats?</a:t>
            </a:r>
          </a:p>
          <a:p>
            <a:r>
              <a:rPr lang="en-US" dirty="0"/>
              <a:t>How were resources be mobilized?</a:t>
            </a:r>
          </a:p>
          <a:p>
            <a:r>
              <a:rPr lang="en-US" dirty="0"/>
              <a:t>Who acted?  How?  When?  Why?  So What?</a:t>
            </a:r>
          </a:p>
        </p:txBody>
      </p:sp>
    </p:spTree>
    <p:extLst>
      <p:ext uri="{BB962C8B-B14F-4D97-AF65-F5344CB8AC3E}">
        <p14:creationId xmlns:p14="http://schemas.microsoft.com/office/powerpoint/2010/main" val="3659787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542</Words>
  <Application>Microsoft Office PowerPoint</Application>
  <PresentationFormat>Widescreen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Can Tilly (1978) Help?</vt:lpstr>
      <vt:lpstr>Democrats Opposing Kavanaugh</vt:lpstr>
      <vt:lpstr>Democrats Opposing Kavanaugh (continued)</vt:lpstr>
      <vt:lpstr>Republicans Supporting Kavanaugh</vt:lpstr>
      <vt:lpstr>Questions</vt:lpstr>
      <vt:lpstr>What Would Tilly Say?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Tilly (1978) Help?</dc:title>
  <dc:creator>Richard Hogan</dc:creator>
  <cp:lastModifiedBy>Richard Hogan</cp:lastModifiedBy>
  <cp:revision>18</cp:revision>
  <dcterms:created xsi:type="dcterms:W3CDTF">2018-09-29T17:19:11Z</dcterms:created>
  <dcterms:modified xsi:type="dcterms:W3CDTF">2018-09-30T23:22:22Z</dcterms:modified>
</cp:coreProperties>
</file>