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Toward a Paper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Steps toward writing up your project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Step: A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interesting</a:t>
            </a:r>
          </a:p>
          <a:p>
            <a:r>
              <a:rPr lang="en-US" dirty="0"/>
              <a:t>Something that looks like a social movement</a:t>
            </a:r>
          </a:p>
          <a:p>
            <a:r>
              <a:rPr lang="en-US" dirty="0"/>
              <a:t>Something related to social movements</a:t>
            </a:r>
          </a:p>
          <a:p>
            <a:r>
              <a:rPr lang="en-US" dirty="0"/>
              <a:t>Something that will sustain your interest for fifteen weeks</a:t>
            </a:r>
          </a:p>
          <a:p>
            <a:r>
              <a:rPr lang="en-US" dirty="0"/>
              <a:t>Something that other people (experts, notably, social movement scholars) might find interesting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Two: A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want to know?</a:t>
            </a:r>
          </a:p>
          <a:p>
            <a:r>
              <a:rPr lang="en-US" dirty="0"/>
              <a:t>What is the purpose of your research?</a:t>
            </a:r>
          </a:p>
          <a:p>
            <a:r>
              <a:rPr lang="en-US" dirty="0"/>
              <a:t>How will know when you are finished?</a:t>
            </a:r>
          </a:p>
          <a:p>
            <a:r>
              <a:rPr lang="en-US" dirty="0"/>
              <a:t>You need to move from topic to question before you can take advantage of theory or data</a:t>
            </a:r>
          </a:p>
          <a:p>
            <a:r>
              <a:rPr lang="en-US" dirty="0"/>
              <a:t>Because theory and data are only useful in explanation or interpretation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Three: A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 experts have to say</a:t>
            </a:r>
          </a:p>
          <a:p>
            <a:pPr lvl="1"/>
            <a:r>
              <a:rPr lang="en-US" dirty="0"/>
              <a:t>About my topic?</a:t>
            </a:r>
          </a:p>
          <a:p>
            <a:pPr lvl="1"/>
            <a:r>
              <a:rPr lang="en-US" dirty="0"/>
              <a:t>About my question?</a:t>
            </a:r>
          </a:p>
          <a:p>
            <a:r>
              <a:rPr lang="en-US" dirty="0"/>
              <a:t>Do the required reading help?</a:t>
            </a:r>
          </a:p>
          <a:p>
            <a:r>
              <a:rPr lang="en-US" dirty="0"/>
              <a:t>Can I find any scholarly analysis?</a:t>
            </a:r>
          </a:p>
          <a:p>
            <a:r>
              <a:rPr lang="en-US" dirty="0"/>
              <a:t>Are there organizational records or persons I can interview?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Five: Organizing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Knowing when to stop looking for new material</a:t>
            </a:r>
          </a:p>
          <a:p>
            <a:r>
              <a:rPr lang="en-US" dirty="0"/>
              <a:t>Knowing how to focus</a:t>
            </a:r>
          </a:p>
          <a:p>
            <a:pPr lvl="1"/>
            <a:r>
              <a:rPr lang="en-US" dirty="0"/>
              <a:t>This is where questions help</a:t>
            </a:r>
          </a:p>
          <a:p>
            <a:pPr lvl="1"/>
            <a:r>
              <a:rPr lang="en-US" dirty="0"/>
              <a:t>This is where it helps to limit attention to</a:t>
            </a:r>
          </a:p>
          <a:p>
            <a:pPr lvl="2"/>
            <a:r>
              <a:rPr lang="en-US" dirty="0"/>
              <a:t>Time</a:t>
            </a:r>
          </a:p>
          <a:p>
            <a:pPr lvl="2"/>
            <a:r>
              <a:rPr lang="en-US" dirty="0"/>
              <a:t>Place</a:t>
            </a:r>
          </a:p>
          <a:p>
            <a:pPr lvl="2"/>
            <a:r>
              <a:rPr lang="en-US" dirty="0"/>
              <a:t>Actors</a:t>
            </a:r>
          </a:p>
          <a:p>
            <a:pPr lvl="2"/>
            <a:r>
              <a:rPr lang="en-US" dirty="0"/>
              <a:t>Actions</a:t>
            </a:r>
          </a:p>
          <a:p>
            <a:pPr lvl="2"/>
            <a:r>
              <a:rPr lang="en-US" dirty="0"/>
              <a:t>Specific problems or lessons to be learned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Six: Looking for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Epstein is a good model for analysis of social movements</a:t>
            </a:r>
          </a:p>
          <a:p>
            <a:pPr lvl="1"/>
            <a:r>
              <a:rPr lang="en-US" dirty="0"/>
              <a:t>Historical/theoretical (intro, plus chapters 1 and 7)</a:t>
            </a:r>
          </a:p>
          <a:p>
            <a:pPr lvl="1"/>
            <a:r>
              <a:rPr lang="en-US" dirty="0"/>
              <a:t>Secondary sources: Clamshell and Abalone</a:t>
            </a:r>
          </a:p>
          <a:p>
            <a:pPr lvl="1"/>
            <a:r>
              <a:rPr lang="en-US" dirty="0"/>
              <a:t>Participant Observation: LAG</a:t>
            </a:r>
          </a:p>
          <a:p>
            <a:pPr lvl="1"/>
            <a:r>
              <a:rPr lang="en-US" dirty="0"/>
              <a:t>Topical focus: chapters 5-6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Toward a Paper</vt:lpstr>
      <vt:lpstr>First Step: A Topic</vt:lpstr>
      <vt:lpstr>Step Two: A Question</vt:lpstr>
      <vt:lpstr>Step Three: A Literature</vt:lpstr>
      <vt:lpstr>Step Five: Organizing</vt:lpstr>
      <vt:lpstr>Step Six: Looking for Models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a Paper</dc:title>
  <dc:creator>Richard Hogan</dc:creator>
  <cp:lastModifiedBy>Richard Hogan</cp:lastModifiedBy>
  <cp:revision>4</cp:revision>
  <dcterms:created xsi:type="dcterms:W3CDTF">2006-08-16T00:00:00Z</dcterms:created>
  <dcterms:modified xsi:type="dcterms:W3CDTF">2018-04-18T19:33:24Z</dcterms:modified>
</cp:coreProperties>
</file>