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45"/>
  </p:notesMasterIdLst>
  <p:handoutMasterIdLst>
    <p:handoutMasterId r:id="rId46"/>
  </p:handoutMasterIdLst>
  <p:sldIdLst>
    <p:sldId id="434" r:id="rId2"/>
    <p:sldId id="371" r:id="rId3"/>
    <p:sldId id="435" r:id="rId4"/>
    <p:sldId id="363" r:id="rId5"/>
    <p:sldId id="370" r:id="rId6"/>
    <p:sldId id="436" r:id="rId7"/>
    <p:sldId id="407" r:id="rId8"/>
    <p:sldId id="437" r:id="rId9"/>
    <p:sldId id="327" r:id="rId10"/>
    <p:sldId id="334" r:id="rId11"/>
    <p:sldId id="335" r:id="rId12"/>
    <p:sldId id="336" r:id="rId13"/>
    <p:sldId id="337" r:id="rId14"/>
    <p:sldId id="338" r:id="rId15"/>
    <p:sldId id="380" r:id="rId16"/>
    <p:sldId id="394" r:id="rId17"/>
    <p:sldId id="395" r:id="rId18"/>
    <p:sldId id="396" r:id="rId19"/>
    <p:sldId id="397" r:id="rId20"/>
    <p:sldId id="398" r:id="rId21"/>
    <p:sldId id="399" r:id="rId22"/>
    <p:sldId id="383" r:id="rId23"/>
    <p:sldId id="438" r:id="rId24"/>
    <p:sldId id="386" r:id="rId25"/>
    <p:sldId id="409" r:id="rId26"/>
    <p:sldId id="410" r:id="rId27"/>
    <p:sldId id="414" r:id="rId28"/>
    <p:sldId id="416" r:id="rId29"/>
    <p:sldId id="417" r:id="rId30"/>
    <p:sldId id="419" r:id="rId31"/>
    <p:sldId id="421" r:id="rId32"/>
    <p:sldId id="420" r:id="rId33"/>
    <p:sldId id="422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40" r:id="rId43"/>
    <p:sldId id="433" r:id="rId44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3B2"/>
    <a:srgbClr val="CAC79C"/>
    <a:srgbClr val="40612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682" autoAdjust="0"/>
    <p:restoredTop sz="84795" autoAdjust="0"/>
  </p:normalViewPr>
  <p:slideViewPr>
    <p:cSldViewPr snapToObjects="1">
      <p:cViewPr varScale="1">
        <p:scale>
          <a:sx n="76" d="100"/>
          <a:sy n="76" d="100"/>
        </p:scale>
        <p:origin x="96" y="27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6" d="100"/>
          <a:sy n="96" d="100"/>
        </p:scale>
        <p:origin x="-3606" y="-102"/>
      </p:cViewPr>
      <p:guideLst>
        <p:guide orient="horz" pos="2905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EDA492B5-F36C-457B-8AEE-D333FE808CE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7D87AD13-BDDE-4CE7-9052-4FCDA4FF3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11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F76A91CC-AED5-4236-81CE-880D615B2D1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92084E30-EE12-4B6B-A341-A7B17EEFE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C4DCB-867E-438F-8609-2047157A70A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FFFE5-B64A-435F-852B-5F7E6D3325BB}" type="slidenum">
              <a:rPr lang="en-US"/>
              <a:pPr/>
              <a:t>31</a:t>
            </a:fld>
            <a:endParaRPr lang="en-US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1F831-02AC-4C0C-895E-A7ED7D21821C}" type="slidenum">
              <a:rPr lang="en-US"/>
              <a:pPr/>
              <a:t>32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0D3F7-4D22-4C0B-A670-19ADA6E3CFC7}" type="slidenum">
              <a:rPr lang="en-US"/>
              <a:pPr/>
              <a:t>33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88B4F-9381-4520-ADC8-F9E0D3711C98}" type="slidenum">
              <a:rPr lang="en-US"/>
              <a:pPr/>
              <a:t>34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1FC0D-1B29-48A1-B40E-EF0222E12502}" type="slidenum">
              <a:rPr lang="en-US"/>
              <a:pPr/>
              <a:t>35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1103"/>
            <a:ext cx="5140960" cy="41505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886AC-222D-4786-8096-34BBFBD10A15}" type="slidenum">
              <a:rPr lang="en-US"/>
              <a:pPr/>
              <a:t>36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DC090-0992-4035-B2BD-DF82EBE50344}" type="slidenum">
              <a:rPr lang="en-US"/>
              <a:pPr/>
              <a:t>37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1103"/>
            <a:ext cx="5140960" cy="41505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64FDE-8CD0-4253-8C3B-710B66132B03}" type="slidenum">
              <a:rPr lang="en-US"/>
              <a:pPr/>
              <a:t>38</a:t>
            </a:fld>
            <a:endParaRPr lang="en-US"/>
          </a:p>
        </p:txBody>
      </p:sp>
      <p:sp>
        <p:nvSpPr>
          <p:cNvPr id="452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70387-5949-41BD-BE3E-913089B8C539}" type="slidenum">
              <a:rPr lang="en-US"/>
              <a:pPr/>
              <a:t>39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70FDE-AF4D-468E-A734-92017B345BCA}" type="slidenum">
              <a:rPr lang="en-US"/>
              <a:pPr/>
              <a:t>40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D5C55-C809-41E6-9B03-40BCB2380D61}" type="slidenum">
              <a:rPr lang="en-US"/>
              <a:pPr/>
              <a:t>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42F94-C30B-4235-9271-3DDD036428B6}" type="slidenum">
              <a:rPr lang="en-US"/>
              <a:pPr/>
              <a:t>41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1103"/>
            <a:ext cx="5140960" cy="41505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AS</a:t>
            </a:r>
            <a:r>
              <a:rPr lang="en-US" baseline="0" dirty="0" smtClean="0"/>
              <a:t> 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4E30-EE12-4B6B-A341-A7B17EEFE7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697F3-BD8D-4C6C-A7D3-8282287DABF9}" type="slidenum">
              <a:rPr lang="en-US"/>
              <a:pPr/>
              <a:t>25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1103"/>
            <a:ext cx="5140960" cy="41505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00618-3402-4346-9F2D-C529C08F8CC3}" type="slidenum">
              <a:rPr lang="en-US"/>
              <a:pPr/>
              <a:t>26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1103"/>
            <a:ext cx="5140960" cy="41505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2EA16-7FF1-43F1-A8EB-90FDB65273E9}" type="slidenum">
              <a:rPr lang="en-US"/>
              <a:pPr/>
              <a:t>27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1103"/>
            <a:ext cx="5140960" cy="41505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F88D3-AE5D-405C-9D09-C275C2CE3DDE}" type="slidenum">
              <a:rPr lang="en-US"/>
              <a:pPr/>
              <a:t>28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1103"/>
            <a:ext cx="5140960" cy="41505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Clr>
                <a:srgbClr val="990033"/>
              </a:buClr>
            </a:pPr>
            <a:endParaRPr lang="en-US" b="1">
              <a:latin typeface="Garamond" pitchFamily="18" charset="0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6AAC2-4841-488A-B8B4-0739B3D9E89D}" type="slidenum">
              <a:rPr lang="en-US"/>
              <a:pPr/>
              <a:t>29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B6522-8F81-4260-9098-2A56F8DC722A}" type="slidenum">
              <a:rPr lang="en-US"/>
              <a:pPr/>
              <a:t>30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1103"/>
            <a:ext cx="5140960" cy="41505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  <a:buClr>
                <a:schemeClr val="tx1"/>
              </a:buClr>
              <a:buSzPct val="120000"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User\Ramadian Bachtiar\@Best shots\General Forest\20091005_Indonesia_MP_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6368"/>
            <a:ext cx="9144000" cy="5652217"/>
          </a:xfrm>
          <a:prstGeom prst="rect">
            <a:avLst/>
          </a:prstGeom>
          <a:noFill/>
        </p:spPr>
      </p:pic>
      <p:pic>
        <p:nvPicPr>
          <p:cNvPr id="1029" name="Picture 5" descr="C:\Documents and Settings\diriyanto\My Documents\ppt\Picture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814044"/>
            <a:ext cx="9144000" cy="2047045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807296" y="5085184"/>
            <a:ext cx="6157192" cy="576039"/>
          </a:xfrm>
          <a:prstGeom prst="rect">
            <a:avLst/>
          </a:prstGeom>
        </p:spPr>
        <p:txBody>
          <a:bodyPr/>
          <a:lstStyle>
            <a:lvl1pPr>
              <a:buNone/>
              <a:defRPr sz="3400" b="1"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807296" y="5813623"/>
            <a:ext cx="6157192" cy="576039"/>
          </a:xfrm>
          <a:prstGeom prst="rect">
            <a:avLst/>
          </a:prstGeom>
        </p:spPr>
        <p:txBody>
          <a:bodyPr/>
          <a:lstStyle>
            <a:lvl1pPr>
              <a:buNone/>
              <a:defRPr sz="2400" b="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6" name="Picture 2" descr="S:\User\Ramadian Bachtiar\@Best shots\General Forest\20091005_Indonesia_MP_01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6368"/>
            <a:ext cx="9144000" cy="5652217"/>
          </a:xfrm>
          <a:prstGeom prst="rect">
            <a:avLst/>
          </a:prstGeom>
          <a:noFill/>
        </p:spPr>
      </p:pic>
      <p:pic>
        <p:nvPicPr>
          <p:cNvPr id="7" name="Picture 5" descr="C:\Documents and Settings\diriyanto\My Documents\ppt\Picture3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822670"/>
            <a:ext cx="9144000" cy="20470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484784"/>
            <a:ext cx="8229600" cy="3025775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  <a:lvl2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2400"/>
            </a:lvl2pPr>
            <a:lvl3pPr>
              <a:buClr>
                <a:schemeClr val="accent3">
                  <a:lumMod val="50000"/>
                </a:schemeClr>
              </a:buCl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>
              <a:defRPr sz="3400" b="1"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:\User\Ramadian Bachtiar\@Best shots\General Forest\20100712_Cameroon_General_VI-102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4732"/>
            <a:ext cx="9144000" cy="5696991"/>
          </a:xfrm>
          <a:prstGeom prst="rect">
            <a:avLst/>
          </a:prstGeom>
          <a:noFill/>
        </p:spPr>
      </p:pic>
      <p:pic>
        <p:nvPicPr>
          <p:cNvPr id="3078" name="Picture 6" descr="C:\Documents and Settings\diriyanto\My Documents\ppt\Picture2.png"/>
          <p:cNvPicPr>
            <a:picLocks noChangeAspect="1" noChangeArrowheads="1"/>
          </p:cNvPicPr>
          <p:nvPr userDrawn="1"/>
        </p:nvPicPr>
        <p:blipFill>
          <a:blip r:embed="rId3" cstate="screen"/>
          <a:stretch>
            <a:fillRect/>
          </a:stretch>
        </p:blipFill>
        <p:spPr bwMode="auto">
          <a:xfrm>
            <a:off x="1" y="5272920"/>
            <a:ext cx="9143997" cy="159303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F024E-A0E3-420A-81AB-9E2E8E0449B3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EDCBB6-8945-4539-88E3-62245C7D0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32" descr="S:\LOGO\CIFOR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650" y="6040438"/>
            <a:ext cx="6905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6105525" y="6462713"/>
            <a:ext cx="21145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BC4604"/>
                </a:solidFill>
                <a:latin typeface="Arial Black" pitchFamily="34" charset="0"/>
                <a:cs typeface="Arial" pitchFamily="34" charset="0"/>
              </a:rPr>
              <a:t>THINKING</a:t>
            </a:r>
            <a:r>
              <a:rPr lang="en-US" sz="1000" b="1">
                <a:solidFill>
                  <a:srgbClr val="7DAA00"/>
                </a:solidFill>
                <a:latin typeface="Arial" pitchFamily="34" charset="0"/>
                <a:cs typeface="Arial" pitchFamily="34" charset="0"/>
              </a:rPr>
              <a:t> beyond the canopy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1" y="503339"/>
            <a:ext cx="8280000" cy="687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8151" y="1533525"/>
            <a:ext cx="8296274" cy="42767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17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0B8D-3C3B-442B-BB74-BB625B8E79E4}" type="datetime1">
              <a:rPr lang="en-US" smtClean="0"/>
              <a:t>10/23/2018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97013" y="6356350"/>
            <a:ext cx="37226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60988" y="6356350"/>
            <a:ext cx="5762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7002-4C34-4CFD-9893-D21072694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91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7FB8D-B769-4DB9-920C-59B33093E07E}" type="datetime1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4950" y="6356350"/>
            <a:ext cx="3721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8925" y="6356350"/>
            <a:ext cx="5746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6FB2-AEB0-40EC-A225-D68572109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32" descr="S:\LOGO\CIFOR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650" y="6040438"/>
            <a:ext cx="6905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6105525" y="6462713"/>
            <a:ext cx="21145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BC4604"/>
                </a:solidFill>
                <a:latin typeface="Arial Black" pitchFamily="34" charset="0"/>
                <a:cs typeface="Arial" pitchFamily="34" charset="0"/>
              </a:rPr>
              <a:t>THINKING</a:t>
            </a:r>
            <a:r>
              <a:rPr lang="en-US" sz="1000" b="1">
                <a:solidFill>
                  <a:srgbClr val="7DAA00"/>
                </a:solidFill>
                <a:latin typeface="Arial" pitchFamily="34" charset="0"/>
                <a:cs typeface="Arial" pitchFamily="34" charset="0"/>
              </a:rPr>
              <a:t> beyond the canopy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1" y="503339"/>
            <a:ext cx="8280000" cy="687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8151" y="1533525"/>
            <a:ext cx="8296274" cy="42767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17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62813-97F4-44C4-91B6-06FC665E92E4}" type="datetime1">
              <a:rPr lang="en-US" smtClean="0"/>
              <a:t>10/23/2018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97013" y="6356350"/>
            <a:ext cx="37226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60988" y="6356350"/>
            <a:ext cx="5762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7002-4C34-4CFD-9893-D21072694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32" descr="S:\LOGO\CIFOR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650" y="6040438"/>
            <a:ext cx="6905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6105525" y="6462713"/>
            <a:ext cx="21145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BC4604"/>
                </a:solidFill>
                <a:latin typeface="Arial Black" pitchFamily="34" charset="0"/>
                <a:cs typeface="Arial" pitchFamily="34" charset="0"/>
              </a:rPr>
              <a:t>THINKING</a:t>
            </a:r>
            <a:r>
              <a:rPr lang="en-US" sz="1000" b="1">
                <a:solidFill>
                  <a:srgbClr val="7DAA00"/>
                </a:solidFill>
                <a:latin typeface="Arial" pitchFamily="34" charset="0"/>
                <a:cs typeface="Arial" pitchFamily="34" charset="0"/>
              </a:rPr>
              <a:t> beyond the canopy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1" y="503339"/>
            <a:ext cx="8280000" cy="687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8151" y="1533525"/>
            <a:ext cx="8296274" cy="42767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17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4865-5592-4D3E-B6A6-5F261BA1F5C1}" type="datetime1">
              <a:rPr lang="en-US" smtClean="0"/>
              <a:t>10/23/2018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97013" y="6356350"/>
            <a:ext cx="37226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60988" y="6356350"/>
            <a:ext cx="5762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7002-4C34-4CFD-9893-D21072694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32" descr="S:\LOGO\CIFOR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650" y="6040438"/>
            <a:ext cx="6905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6105525" y="6462713"/>
            <a:ext cx="21145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BC4604"/>
                </a:solidFill>
                <a:latin typeface="Arial Black" pitchFamily="34" charset="0"/>
                <a:cs typeface="Arial" pitchFamily="34" charset="0"/>
              </a:rPr>
              <a:t>THINKING</a:t>
            </a:r>
            <a:r>
              <a:rPr lang="en-US" sz="1000" b="1">
                <a:solidFill>
                  <a:srgbClr val="7DAA00"/>
                </a:solidFill>
                <a:latin typeface="Arial" pitchFamily="34" charset="0"/>
                <a:cs typeface="Arial" pitchFamily="34" charset="0"/>
              </a:rPr>
              <a:t> beyond the canopy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1" y="503339"/>
            <a:ext cx="8280000" cy="687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8151" y="1533525"/>
            <a:ext cx="8296274" cy="42767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17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E42A-C85B-443E-9CEE-40EE93B0936C}" type="datetime1">
              <a:rPr lang="en-US" smtClean="0"/>
              <a:t>10/23/2018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97013" y="6356350"/>
            <a:ext cx="37226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60988" y="6356350"/>
            <a:ext cx="5762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7002-4C34-4CFD-9893-D21072694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32" descr="S:\LOGO\CIFOR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650" y="6040438"/>
            <a:ext cx="69056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6105525" y="6462713"/>
            <a:ext cx="21145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BC4604"/>
                </a:solidFill>
                <a:latin typeface="Arial Black" pitchFamily="34" charset="0"/>
                <a:cs typeface="Arial" pitchFamily="34" charset="0"/>
              </a:rPr>
              <a:t>THINKING</a:t>
            </a:r>
            <a:r>
              <a:rPr lang="en-US" sz="1000" b="1">
                <a:solidFill>
                  <a:srgbClr val="7DAA00"/>
                </a:solidFill>
                <a:latin typeface="Arial" pitchFamily="34" charset="0"/>
                <a:cs typeface="Arial" pitchFamily="34" charset="0"/>
              </a:rPr>
              <a:t> beyond the canopy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1" y="503339"/>
            <a:ext cx="8280000" cy="687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8151" y="1533525"/>
            <a:ext cx="8296274" cy="42767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17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81D6-24AE-4FF5-A5EB-4C399ADF36B8}" type="datetime1">
              <a:rPr lang="en-US" smtClean="0"/>
              <a:t>10/23/2018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97013" y="6356350"/>
            <a:ext cx="37226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60988" y="6356350"/>
            <a:ext cx="5762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7002-4C34-4CFD-9893-D21072694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AD150B-EDE2-47A3-8444-0A91EDB34034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EB519E-38CC-4373-A022-5275D7748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06" y="151470"/>
            <a:ext cx="2871216" cy="651789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986807" y="260648"/>
            <a:ext cx="5833665" cy="576039"/>
          </a:xfrm>
          <a:prstGeom prst="rect">
            <a:avLst/>
          </a:prstGeom>
        </p:spPr>
        <p:txBody>
          <a:bodyPr/>
          <a:lstStyle>
            <a:lvl1pPr>
              <a:buNone/>
              <a:defRPr sz="3400" b="1"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the title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86809" y="1052736"/>
            <a:ext cx="5833664" cy="302577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>
              <a:defRPr sz="3400" b="1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200"/>
            </a:lvl2pPr>
            <a:lvl3pPr>
              <a:buClr>
                <a:schemeClr val="accent3">
                  <a:lumMod val="75000"/>
                </a:schemeClr>
              </a:buCl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16113"/>
            <a:ext cx="6994525" cy="302577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>
              <a:defRPr sz="3400" b="1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55168" y="3212976"/>
            <a:ext cx="5833665" cy="5760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400" b="1"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>
              <a:defRPr sz="3400" b="1">
                <a:latin typeface="Verdana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>
              <a:buClr>
                <a:schemeClr val="accent3">
                  <a:lumMod val="75000"/>
                </a:schemeClr>
              </a:buCl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>
              <a:buClr>
                <a:schemeClr val="accent3">
                  <a:lumMod val="75000"/>
                </a:schemeClr>
              </a:buCl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4061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 descr="C:\Documents and Settings\diriyanto\My Documents\ppt\Picture1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0" y="5948183"/>
            <a:ext cx="9144000" cy="91599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4061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C:\Documents and Settings\diriyanto\My Documents\ppt\Picture1.png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0" y="5948183"/>
            <a:ext cx="9144000" cy="91599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4" r:id="rId3"/>
    <p:sldLayoutId id="2147483675" r:id="rId4"/>
    <p:sldLayoutId id="2147483676" r:id="rId5"/>
    <p:sldLayoutId id="2147483678" r:id="rId6"/>
    <p:sldLayoutId id="2147483679" r:id="rId7"/>
    <p:sldLayoutId id="2147483668" r:id="rId8"/>
    <p:sldLayoutId id="2147483652" r:id="rId9"/>
    <p:sldLayoutId id="2147483654" r:id="rId10"/>
    <p:sldLayoutId id="2147483658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3" r:id="rId1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file:///D:\Documents\Employment\7.%20Interview%20Materials\Interviews\CIFOR%20Interview\Seminar\Analysis\Intensity%20of%20use.xls!Contro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file:///D:\Documents\Employment\7.%20Interview%20Materials\Interviews\CIFOR%20Interview\Seminar\Analysis\Intensity%20of%20use.xls!Treatment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" y="2895600"/>
            <a:ext cx="8686800" cy="37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algn="l">
              <a:lnSpc>
                <a:spcPct val="100000"/>
              </a:lnSpc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Today:  </a:t>
            </a:r>
            <a:r>
              <a:rPr lang="en-US" sz="2400" b="0" dirty="0" smtClean="0">
                <a:solidFill>
                  <a:schemeClr val="tx1"/>
                </a:solidFill>
              </a:rPr>
              <a:t>An introduction to impact evaluation </a:t>
            </a:r>
          </a:p>
          <a:p>
            <a:pPr marL="635000" lvl="1" indent="-177800" algn="l">
              <a:lnSpc>
                <a:spcPct val="100000"/>
              </a:lnSpc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en-US" sz="2000" b="0" dirty="0" smtClean="0">
                <a:solidFill>
                  <a:schemeClr val="tx1"/>
                </a:solidFill>
              </a:rPr>
              <a:t>Readings (recommended only): </a:t>
            </a:r>
          </a:p>
          <a:p>
            <a:pPr lvl="2">
              <a:tabLst>
                <a:tab pos="457200" algn="l"/>
              </a:tabLst>
            </a:pP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Angrist and </a:t>
            </a:r>
            <a:r>
              <a:rPr lang="en-US" sz="2000" b="0" dirty="0" err="1" smtClean="0">
                <a:solidFill>
                  <a:schemeClr val="tx1"/>
                </a:solidFill>
              </a:rPr>
              <a:t>Pischke</a:t>
            </a:r>
            <a:r>
              <a:rPr lang="en-US" sz="2000" b="0" dirty="0" smtClean="0">
                <a:solidFill>
                  <a:schemeClr val="tx1"/>
                </a:solidFill>
              </a:rPr>
              <a:t> (2014) </a:t>
            </a:r>
            <a:r>
              <a:rPr lang="en-US" sz="2000" b="0" i="1" dirty="0" smtClean="0">
                <a:solidFill>
                  <a:schemeClr val="tx1"/>
                </a:solidFill>
              </a:rPr>
              <a:t>Mastering Metrics</a:t>
            </a:r>
            <a:endParaRPr lang="en-US" sz="2000" b="0" dirty="0" smtClean="0">
              <a:solidFill>
                <a:schemeClr val="tx1"/>
              </a:solidFill>
            </a:endParaRPr>
          </a:p>
          <a:p>
            <a:pPr lvl="2">
              <a:tabLst>
                <a:tab pos="457200" algn="l"/>
              </a:tabLst>
            </a:pPr>
            <a:endParaRPr lang="en-US" sz="2000" dirty="0"/>
          </a:p>
          <a:p>
            <a:pPr lvl="2">
              <a:tabLst>
                <a:tab pos="457200" algn="l"/>
              </a:tabLst>
            </a:pPr>
            <a:r>
              <a:rPr lang="en-US" sz="2000" b="0" dirty="0" smtClean="0">
                <a:solidFill>
                  <a:schemeClr val="tx1"/>
                </a:solidFill>
              </a:rPr>
              <a:t>Morgan and </a:t>
            </a:r>
            <a:r>
              <a:rPr lang="en-US" sz="2000" b="0" dirty="0" err="1" smtClean="0">
                <a:solidFill>
                  <a:schemeClr val="tx1"/>
                </a:solidFill>
              </a:rPr>
              <a:t>Winship</a:t>
            </a:r>
            <a:r>
              <a:rPr lang="en-US" sz="2000" b="0" dirty="0" smtClean="0">
                <a:solidFill>
                  <a:schemeClr val="tx1"/>
                </a:solidFill>
              </a:rPr>
              <a:t> (2007) </a:t>
            </a:r>
            <a:r>
              <a:rPr lang="en-US" sz="2000" b="0" i="1" dirty="0" smtClean="0">
                <a:solidFill>
                  <a:schemeClr val="tx1"/>
                </a:solidFill>
              </a:rPr>
              <a:t>Counterfactuals and Causal Inference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lvl="2">
              <a:tabLst>
                <a:tab pos="457200" algn="l"/>
              </a:tabLst>
            </a:pPr>
            <a:endParaRPr lang="en-US" sz="2000" dirty="0"/>
          </a:p>
          <a:p>
            <a:pPr lvl="2">
              <a:tabLst>
                <a:tab pos="457200" algn="l"/>
              </a:tabLst>
            </a:pPr>
            <a:r>
              <a:rPr lang="en-US" sz="2000" dirty="0"/>
              <a:t>Jagger, Sills, </a:t>
            </a:r>
            <a:r>
              <a:rPr lang="en-US" sz="2000" dirty="0" err="1"/>
              <a:t>Lawlor</a:t>
            </a:r>
            <a:r>
              <a:rPr lang="en-US" sz="2000" dirty="0"/>
              <a:t> and </a:t>
            </a:r>
            <a:r>
              <a:rPr lang="en-US" sz="2000" dirty="0" err="1"/>
              <a:t>Sunderlin</a:t>
            </a:r>
            <a:r>
              <a:rPr lang="en-US" sz="2000" dirty="0"/>
              <a:t> (2010) “A guide to learning about livelihood impacts of REDD+ projects.” CIFOR occasional paper 56.</a:t>
            </a:r>
            <a:br>
              <a:rPr lang="en-US" sz="2000" dirty="0"/>
            </a:br>
            <a:endParaRPr lang="en-US" sz="2000" b="0" dirty="0" smtClean="0">
              <a:solidFill>
                <a:schemeClr val="tx1"/>
              </a:solidFill>
            </a:endParaRPr>
          </a:p>
          <a:p>
            <a:pPr indent="-165100">
              <a:tabLst>
                <a:tab pos="457200" algn="l"/>
              </a:tabLst>
            </a:pPr>
            <a:r>
              <a:rPr lang="en-US" sz="2400" dirty="0" smtClean="0"/>
              <a:t>Next time:  </a:t>
            </a:r>
            <a:r>
              <a:rPr lang="en-US" sz="2400" dirty="0"/>
              <a:t>An example from Malawi</a:t>
            </a:r>
          </a:p>
          <a:p>
            <a:pPr indent="-165100" algn="l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457200"/>
            <a:ext cx="883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0" kern="0" dirty="0">
                <a:latin typeface="+mj-lt"/>
                <a:ea typeface="+mj-ea"/>
                <a:cs typeface="+mj-cs"/>
              </a:rPr>
              <a:t>AGEC 640 -- Agricultural Development and Policy</a:t>
            </a:r>
            <a:br>
              <a:rPr lang="en-US" sz="3200" b="0" kern="0" dirty="0">
                <a:latin typeface="+mj-lt"/>
                <a:ea typeface="+mj-ea"/>
                <a:cs typeface="+mj-cs"/>
              </a:rPr>
            </a:br>
            <a:r>
              <a:rPr lang="en-US" b="0" kern="0" dirty="0">
                <a:latin typeface="+mj-lt"/>
                <a:ea typeface="+mj-ea"/>
                <a:cs typeface="+mj-cs"/>
              </a:rPr>
              <a:t/>
            </a:r>
            <a:br>
              <a:rPr lang="en-US" b="0" kern="0" dirty="0">
                <a:latin typeface="+mj-lt"/>
                <a:ea typeface="+mj-ea"/>
                <a:cs typeface="+mj-cs"/>
              </a:rPr>
            </a:br>
            <a:r>
              <a:rPr lang="en-US" sz="4000" b="0" kern="0" dirty="0" smtClean="0">
                <a:latin typeface="+mj-lt"/>
                <a:ea typeface="+mj-ea"/>
                <a:cs typeface="+mj-cs"/>
              </a:rPr>
              <a:t>Impact Evaluation</a:t>
            </a:r>
            <a:endParaRPr lang="en-US" sz="3200" b="0" dirty="0"/>
          </a:p>
          <a:p>
            <a:pPr algn="ctr" eaLnBrk="0" hangingPunct="0">
              <a:defRPr/>
            </a:pPr>
            <a:r>
              <a:rPr lang="en-US" b="0" kern="0" dirty="0">
                <a:latin typeface="+mj-lt"/>
                <a:ea typeface="+mj-ea"/>
                <a:cs typeface="+mj-cs"/>
              </a:rPr>
              <a:t/>
            </a:r>
            <a:br>
              <a:rPr lang="en-US" b="0" kern="0" dirty="0">
                <a:latin typeface="+mj-lt"/>
                <a:ea typeface="+mj-ea"/>
                <a:cs typeface="+mj-cs"/>
              </a:rPr>
            </a:br>
            <a:r>
              <a:rPr lang="en-US" sz="3200" b="0" kern="0" dirty="0" smtClean="0">
                <a:latin typeface="+mj-lt"/>
                <a:ea typeface="+mj-ea"/>
                <a:cs typeface="+mj-cs"/>
              </a:rPr>
              <a:t>Tuesday, October 23, 2018</a:t>
            </a:r>
            <a:endParaRPr lang="en-US" sz="32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ticip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41777"/>
            <a:ext cx="3276600" cy="24574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76905" y="3862247"/>
            <a:ext cx="32766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en-US" sz="4000" b="1" dirty="0"/>
          </a:p>
        </p:txBody>
      </p:sp>
      <p:cxnSp>
        <p:nvCxnSpPr>
          <p:cNvPr id="18" name="Shape 17"/>
          <p:cNvCxnSpPr/>
          <p:nvPr/>
        </p:nvCxnSpPr>
        <p:spPr>
          <a:xfrm flipV="1">
            <a:off x="2270125" y="1678573"/>
            <a:ext cx="2085851" cy="5632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40322" y="1332402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W</a:t>
            </a:r>
            <a:r>
              <a:rPr lang="en-US" sz="2400" dirty="0" smtClean="0">
                <a:latin typeface="+mn-lt"/>
              </a:rPr>
              <a:t>ith </a:t>
            </a:r>
            <a:r>
              <a:rPr lang="en-US" sz="2400" dirty="0" smtClean="0"/>
              <a:t>Project</a:t>
            </a:r>
            <a:endParaRPr lang="en-US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3714" y="5223455"/>
            <a:ext cx="228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W</a:t>
            </a:r>
            <a:r>
              <a:rPr lang="en-US" sz="2400" dirty="0" smtClean="0">
                <a:latin typeface="+mn-lt"/>
              </a:rPr>
              <a:t>ithout Project</a:t>
            </a:r>
            <a:endParaRPr lang="en-US" sz="2400" dirty="0">
              <a:latin typeface="+mn-lt"/>
            </a:endParaRPr>
          </a:p>
        </p:txBody>
      </p:sp>
      <p:cxnSp>
        <p:nvCxnSpPr>
          <p:cNvPr id="21" name="Shape 20"/>
          <p:cNvCxnSpPr/>
          <p:nvPr/>
        </p:nvCxnSpPr>
        <p:spPr>
          <a:xfrm>
            <a:off x="2240324" y="4699229"/>
            <a:ext cx="2115652" cy="673987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79000">
            <a:off x="2514600" y="3812362"/>
            <a:ext cx="1371600" cy="861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Project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Intervention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97929"/>
            <a:ext cx="8229600" cy="1143000"/>
          </a:xfrm>
        </p:spPr>
        <p:txBody>
          <a:bodyPr/>
          <a:lstStyle/>
          <a:p>
            <a:r>
              <a:rPr lang="en-US" dirty="0" smtClean="0"/>
              <a:t>Project impacts</a:t>
            </a:r>
            <a:endParaRPr lang="en-US" dirty="0"/>
          </a:p>
        </p:txBody>
      </p:sp>
      <p:pic>
        <p:nvPicPr>
          <p:cNvPr id="24" name="Picture 2" descr="G:\Field Photos 2005\FieldPhotos\1582000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6965" y="1323699"/>
            <a:ext cx="3276600" cy="24574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35952" y="1236605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Outcome</a:t>
            </a:r>
            <a:endParaRPr lang="en-US" sz="2400" dirty="0"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7812360" y="2241777"/>
            <a:ext cx="504056" cy="3131439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7873115" y="3458418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Impact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13" grpId="0"/>
      <p:bldP spid="17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ticip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41777"/>
            <a:ext cx="3276600" cy="24574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76905" y="3862247"/>
            <a:ext cx="32766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en-US" sz="4000" b="1" dirty="0"/>
          </a:p>
        </p:txBody>
      </p:sp>
      <p:cxnSp>
        <p:nvCxnSpPr>
          <p:cNvPr id="18" name="Shape 17"/>
          <p:cNvCxnSpPr/>
          <p:nvPr/>
        </p:nvCxnSpPr>
        <p:spPr>
          <a:xfrm flipV="1">
            <a:off x="2270125" y="1678573"/>
            <a:ext cx="2085851" cy="5632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40322" y="1332402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W</a:t>
            </a:r>
            <a:r>
              <a:rPr lang="en-US" sz="2400" dirty="0" smtClean="0">
                <a:latin typeface="+mn-lt"/>
              </a:rPr>
              <a:t>ith Project</a:t>
            </a:r>
            <a:endParaRPr lang="en-US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3714" y="5223455"/>
            <a:ext cx="228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W</a:t>
            </a:r>
            <a:r>
              <a:rPr lang="en-US" sz="2400" dirty="0" smtClean="0">
                <a:latin typeface="+mn-lt"/>
              </a:rPr>
              <a:t>ithout Project</a:t>
            </a:r>
            <a:endParaRPr lang="en-US" sz="2400" dirty="0">
              <a:latin typeface="+mn-lt"/>
            </a:endParaRPr>
          </a:p>
        </p:txBody>
      </p:sp>
      <p:cxnSp>
        <p:nvCxnSpPr>
          <p:cNvPr id="21" name="Shape 20"/>
          <p:cNvCxnSpPr/>
          <p:nvPr/>
        </p:nvCxnSpPr>
        <p:spPr>
          <a:xfrm>
            <a:off x="2240324" y="4699229"/>
            <a:ext cx="2115652" cy="673987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247221">
            <a:off x="2514600" y="3812362"/>
            <a:ext cx="1371600" cy="861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Project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Intervention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97929"/>
            <a:ext cx="8229600" cy="1143000"/>
          </a:xfrm>
        </p:spPr>
        <p:txBody>
          <a:bodyPr/>
          <a:lstStyle/>
          <a:p>
            <a:r>
              <a:rPr lang="en-US" dirty="0" smtClean="0"/>
              <a:t>Project impacts</a:t>
            </a:r>
            <a:endParaRPr lang="en-US" dirty="0"/>
          </a:p>
        </p:txBody>
      </p:sp>
      <p:pic>
        <p:nvPicPr>
          <p:cNvPr id="24" name="Picture 2" descr="G:\Field Photos 2005\FieldPhotos\1582000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6965" y="1323699"/>
            <a:ext cx="3276600" cy="24574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35952" y="1236605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Outcome</a:t>
            </a:r>
            <a:endParaRPr lang="en-US" sz="2400" dirty="0"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7812360" y="2241777"/>
            <a:ext cx="504056" cy="3131439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7873115" y="3458418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Impact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4" name="Picture 2" descr="G:\Field Photos 2005\FieldPhotos\1132000-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80899" y="3951275"/>
            <a:ext cx="3060777" cy="229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ticip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41777"/>
            <a:ext cx="3276600" cy="24574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76905" y="3862247"/>
            <a:ext cx="32766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en-US" sz="4000" b="1" dirty="0"/>
          </a:p>
        </p:txBody>
      </p:sp>
      <p:cxnSp>
        <p:nvCxnSpPr>
          <p:cNvPr id="18" name="Shape 17"/>
          <p:cNvCxnSpPr/>
          <p:nvPr/>
        </p:nvCxnSpPr>
        <p:spPr>
          <a:xfrm flipV="1">
            <a:off x="2270125" y="1678573"/>
            <a:ext cx="2085851" cy="5632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40322" y="1332402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W</a:t>
            </a:r>
            <a:r>
              <a:rPr lang="en-US" sz="2400" dirty="0" smtClean="0">
                <a:latin typeface="+mn-lt"/>
              </a:rPr>
              <a:t>ith Project</a:t>
            </a:r>
            <a:endParaRPr lang="en-US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3714" y="5223455"/>
            <a:ext cx="228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W</a:t>
            </a:r>
            <a:r>
              <a:rPr lang="en-US" sz="2400" dirty="0" smtClean="0">
                <a:latin typeface="+mn-lt"/>
              </a:rPr>
              <a:t>ithout Project</a:t>
            </a:r>
            <a:endParaRPr lang="en-US" sz="2400" dirty="0">
              <a:latin typeface="+mn-lt"/>
            </a:endParaRPr>
          </a:p>
        </p:txBody>
      </p:sp>
      <p:cxnSp>
        <p:nvCxnSpPr>
          <p:cNvPr id="21" name="Shape 20"/>
          <p:cNvCxnSpPr/>
          <p:nvPr/>
        </p:nvCxnSpPr>
        <p:spPr>
          <a:xfrm>
            <a:off x="2240324" y="4699229"/>
            <a:ext cx="2115652" cy="673987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287947">
            <a:off x="2514600" y="3812362"/>
            <a:ext cx="1371600" cy="861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Project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Intervention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97929"/>
            <a:ext cx="8229600" cy="1143000"/>
          </a:xfrm>
        </p:spPr>
        <p:txBody>
          <a:bodyPr/>
          <a:lstStyle/>
          <a:p>
            <a:r>
              <a:rPr lang="en-US" dirty="0" smtClean="0"/>
              <a:t>Project impacts</a:t>
            </a:r>
            <a:endParaRPr lang="en-US" dirty="0"/>
          </a:p>
        </p:txBody>
      </p:sp>
      <p:pic>
        <p:nvPicPr>
          <p:cNvPr id="24" name="Picture 2" descr="G:\Field Photos 2005\FieldPhotos\1582000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6965" y="1323699"/>
            <a:ext cx="3276600" cy="24574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35952" y="1236605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Outcome</a:t>
            </a:r>
            <a:endParaRPr lang="en-US" sz="2400" dirty="0"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7812360" y="2241777"/>
            <a:ext cx="504056" cy="3131439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7873115" y="3458418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Impact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4" name="Picture 13" descr="newhou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3354" y="4140543"/>
            <a:ext cx="3134139" cy="187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ticip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41777"/>
            <a:ext cx="3276600" cy="24574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76905" y="3862247"/>
            <a:ext cx="32766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en-US" sz="4000" b="1" dirty="0"/>
          </a:p>
        </p:txBody>
      </p:sp>
      <p:cxnSp>
        <p:nvCxnSpPr>
          <p:cNvPr id="18" name="Shape 17"/>
          <p:cNvCxnSpPr/>
          <p:nvPr/>
        </p:nvCxnSpPr>
        <p:spPr>
          <a:xfrm flipV="1">
            <a:off x="2270125" y="1678573"/>
            <a:ext cx="2085851" cy="5632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40322" y="1332402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W</a:t>
            </a:r>
            <a:r>
              <a:rPr lang="en-US" sz="2400" dirty="0" smtClean="0">
                <a:latin typeface="+mn-lt"/>
              </a:rPr>
              <a:t>ith Project</a:t>
            </a:r>
            <a:endParaRPr lang="en-US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3714" y="5223455"/>
            <a:ext cx="228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W</a:t>
            </a:r>
            <a:r>
              <a:rPr lang="en-US" sz="2400" dirty="0" smtClean="0">
                <a:latin typeface="+mn-lt"/>
              </a:rPr>
              <a:t>ithout Project</a:t>
            </a:r>
            <a:endParaRPr lang="en-US" sz="2400" dirty="0">
              <a:latin typeface="+mn-lt"/>
            </a:endParaRPr>
          </a:p>
        </p:txBody>
      </p:sp>
      <p:cxnSp>
        <p:nvCxnSpPr>
          <p:cNvPr id="21" name="Shape 20"/>
          <p:cNvCxnSpPr/>
          <p:nvPr/>
        </p:nvCxnSpPr>
        <p:spPr>
          <a:xfrm>
            <a:off x="2240324" y="4699229"/>
            <a:ext cx="2115652" cy="673987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250612">
            <a:off x="2514600" y="3812362"/>
            <a:ext cx="1371600" cy="861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Project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Intervention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97929"/>
            <a:ext cx="8229600" cy="1143000"/>
          </a:xfrm>
        </p:spPr>
        <p:txBody>
          <a:bodyPr/>
          <a:lstStyle/>
          <a:p>
            <a:r>
              <a:rPr lang="en-US" dirty="0" smtClean="0"/>
              <a:t>Project impacts</a:t>
            </a:r>
            <a:endParaRPr lang="en-US" dirty="0"/>
          </a:p>
        </p:txBody>
      </p:sp>
      <p:pic>
        <p:nvPicPr>
          <p:cNvPr id="24" name="Picture 2" descr="G:\Field Photos 2005\FieldPhotos\1582000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6965" y="1323699"/>
            <a:ext cx="3276600" cy="24574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35952" y="1236605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Outcome</a:t>
            </a:r>
            <a:endParaRPr lang="en-US" sz="2400" dirty="0"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7812360" y="2241777"/>
            <a:ext cx="504056" cy="3131439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7873115" y="3458418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Impact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4" name="Picture 13" descr="flippedr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273" y="3906492"/>
            <a:ext cx="3111461" cy="2338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ticip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41777"/>
            <a:ext cx="3276600" cy="24574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66965" y="3862247"/>
            <a:ext cx="32766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cxnSp>
        <p:nvCxnSpPr>
          <p:cNvPr id="18" name="Shape 17"/>
          <p:cNvCxnSpPr/>
          <p:nvPr/>
        </p:nvCxnSpPr>
        <p:spPr>
          <a:xfrm flipV="1">
            <a:off x="2270125" y="1678573"/>
            <a:ext cx="2085851" cy="5632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40322" y="1332402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W</a:t>
            </a:r>
            <a:r>
              <a:rPr lang="en-US" sz="2400" dirty="0" smtClean="0">
                <a:latin typeface="+mn-lt"/>
              </a:rPr>
              <a:t>ith Project</a:t>
            </a:r>
            <a:endParaRPr lang="en-US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3714" y="5223455"/>
            <a:ext cx="228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W</a:t>
            </a:r>
            <a:r>
              <a:rPr lang="en-US" sz="2400" dirty="0" smtClean="0">
                <a:latin typeface="+mn-lt"/>
              </a:rPr>
              <a:t>ithout Project</a:t>
            </a:r>
            <a:endParaRPr lang="en-US" sz="2400" dirty="0">
              <a:latin typeface="+mn-lt"/>
            </a:endParaRPr>
          </a:p>
        </p:txBody>
      </p:sp>
      <p:cxnSp>
        <p:nvCxnSpPr>
          <p:cNvPr id="21" name="Shape 20"/>
          <p:cNvCxnSpPr/>
          <p:nvPr/>
        </p:nvCxnSpPr>
        <p:spPr>
          <a:xfrm>
            <a:off x="2240324" y="4699229"/>
            <a:ext cx="2115652" cy="673987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97035">
            <a:off x="2514600" y="3812362"/>
            <a:ext cx="1371600" cy="861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Project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Intervention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97929"/>
            <a:ext cx="8229600" cy="1143000"/>
          </a:xfrm>
        </p:spPr>
        <p:txBody>
          <a:bodyPr/>
          <a:lstStyle/>
          <a:p>
            <a:r>
              <a:rPr lang="en-US" dirty="0" smtClean="0"/>
              <a:t>Project impacts</a:t>
            </a:r>
            <a:endParaRPr lang="en-US" dirty="0"/>
          </a:p>
        </p:txBody>
      </p:sp>
      <p:pic>
        <p:nvPicPr>
          <p:cNvPr id="24" name="Picture 2" descr="G:\Field Photos 2005\FieldPhotos\1582000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6965" y="1323699"/>
            <a:ext cx="3276600" cy="24574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35952" y="1236605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Outcome</a:t>
            </a:r>
            <a:endParaRPr lang="en-US" sz="2400" dirty="0"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7812360" y="2241777"/>
            <a:ext cx="504056" cy="3131439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7873115" y="3458418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Impact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9312325">
            <a:off x="4354957" y="4292514"/>
            <a:ext cx="328711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Missing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counterfactual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Confounders – a challenge for causation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150" y="1191237"/>
            <a:ext cx="8526337" cy="5550131"/>
          </a:xfrm>
        </p:spPr>
        <p:txBody>
          <a:bodyPr/>
          <a:lstStyle/>
          <a:p>
            <a:r>
              <a:rPr lang="en-US" sz="2200" dirty="0" smtClean="0"/>
              <a:t>The counterfactual should tell us “</a:t>
            </a:r>
            <a:r>
              <a:rPr lang="en-US" sz="2200" i="1" dirty="0" smtClean="0"/>
              <a:t>what would have happened, had there been no policy or treatment?”</a:t>
            </a:r>
          </a:p>
          <a:p>
            <a:r>
              <a:rPr lang="en-US" sz="2200" dirty="0" smtClean="0"/>
              <a:t>In addition to omitted variables, policy evaluation must deal with human behavior (strategic and a source of confounding):</a:t>
            </a:r>
          </a:p>
          <a:p>
            <a:pPr lvl="1"/>
            <a:r>
              <a:rPr lang="en-US" sz="2200" dirty="0" smtClean="0"/>
              <a:t>Mimics intervention or masks impacts</a:t>
            </a:r>
          </a:p>
          <a:p>
            <a:pPr lvl="1"/>
            <a:r>
              <a:rPr lang="en-US" sz="2200" dirty="0" smtClean="0"/>
              <a:t>Persistent omitted variables</a:t>
            </a:r>
          </a:p>
          <a:p>
            <a:pPr lvl="1"/>
            <a:r>
              <a:rPr lang="en-US" sz="2200" dirty="0" smtClean="0"/>
              <a:t>Lack of balance across treatment and control </a:t>
            </a:r>
          </a:p>
          <a:p>
            <a:r>
              <a:rPr lang="en-US" sz="2200" dirty="0" smtClean="0"/>
              <a:t>Potential confounders or omitted variables in policy analysis:</a:t>
            </a:r>
          </a:p>
          <a:p>
            <a:pPr lvl="1"/>
            <a:r>
              <a:rPr lang="en-US" sz="2200" dirty="0" smtClean="0"/>
              <a:t>Institutional factors (e.g. other programs, NGOs, etc.)</a:t>
            </a:r>
          </a:p>
          <a:p>
            <a:pPr lvl="1"/>
            <a:r>
              <a:rPr lang="en-US" sz="2200" dirty="0" smtClean="0"/>
              <a:t>Biophysical characteristics (e.g. soil conditions, weather)</a:t>
            </a:r>
          </a:p>
          <a:p>
            <a:pPr lvl="1"/>
            <a:r>
              <a:rPr lang="en-US" sz="2200" dirty="0" smtClean="0"/>
              <a:t>Psycho-social behavior (e.g. volunteering or targeting)</a:t>
            </a:r>
          </a:p>
          <a:p>
            <a:pPr lvl="1"/>
            <a:r>
              <a:rPr lang="en-US" sz="2200" dirty="0" smtClean="0"/>
              <a:t>Historical trends (e.g. technical change, political bias, institutional bias, project presence)</a:t>
            </a:r>
          </a:p>
          <a:p>
            <a:pPr lvl="1"/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766" y="333512"/>
            <a:ext cx="9144000" cy="5843016"/>
            <a:chOff x="48766" y="333512"/>
            <a:chExt cx="9144000" cy="58430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6" y="333512"/>
              <a:ext cx="9144000" cy="584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3995936" y="1988840"/>
              <a:ext cx="1440160" cy="288032"/>
            </a:xfrm>
            <a:prstGeom prst="rect">
              <a:avLst/>
            </a:prstGeom>
            <a:solidFill>
              <a:srgbClr val="D6D3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995936" y="2780928"/>
              <a:ext cx="1440160" cy="288032"/>
            </a:xfrm>
            <a:prstGeom prst="rect">
              <a:avLst/>
            </a:prstGeom>
            <a:solidFill>
              <a:srgbClr val="D6D3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95936" y="3789040"/>
              <a:ext cx="1440160" cy="288032"/>
            </a:xfrm>
            <a:prstGeom prst="rect">
              <a:avLst/>
            </a:prstGeom>
            <a:solidFill>
              <a:srgbClr val="D6D3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04692" y="4581128"/>
              <a:ext cx="1757536" cy="288032"/>
            </a:xfrm>
            <a:prstGeom prst="rect">
              <a:avLst/>
            </a:prstGeom>
            <a:solidFill>
              <a:srgbClr val="D6D3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95936" y="5589240"/>
              <a:ext cx="1757536" cy="288032"/>
            </a:xfrm>
            <a:prstGeom prst="rect">
              <a:avLst/>
            </a:prstGeom>
            <a:solidFill>
              <a:srgbClr val="D6D3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94306"/>
              </p:ext>
            </p:extLst>
          </p:nvPr>
        </p:nvGraphicFramePr>
        <p:xfrm>
          <a:off x="1043608" y="2060847"/>
          <a:ext cx="7128791" cy="330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7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                     Q1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→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Starting before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Starting after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44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Before-After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Control-Intervention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Control-Intervention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(+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retrospective)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749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Before-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(+ modeling)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Reflexive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/ Retrospective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3608" y="2060847"/>
          <a:ext cx="7128791" cy="330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7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US" sz="2400" dirty="0" smtClean="0"/>
                        <a:t>Q1</a:t>
                      </a:r>
                      <a:r>
                        <a:rPr lang="en-US" sz="2400" baseline="0" dirty="0" smtClean="0"/>
                        <a:t>→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Starting before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Starting after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Budget</a:t>
                      </a:r>
                      <a:r>
                        <a:rPr lang="en-US" sz="2400" baseline="0" dirty="0" smtClean="0"/>
                        <a:t> to collect data on “controls”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Before-After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Control-Intervention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Control-Intervention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(+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retrospective)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7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Budget</a:t>
                      </a:r>
                      <a:r>
                        <a:rPr lang="en-US" sz="2400" baseline="0" dirty="0" smtClean="0"/>
                        <a:t> to collect data on </a:t>
                      </a:r>
                      <a:r>
                        <a:rPr lang="en-US" sz="2400" dirty="0" smtClean="0"/>
                        <a:t>intervention</a:t>
                      </a:r>
                      <a:r>
                        <a:rPr lang="en-US" sz="2400" baseline="0" dirty="0" smtClean="0"/>
                        <a:t> only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Before-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After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(+ modeling)</a:t>
                      </a:r>
                    </a:p>
                    <a:p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Reflexive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 Retrospective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3608" y="2060847"/>
          <a:ext cx="7128791" cy="330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7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US" sz="2400" dirty="0" smtClean="0"/>
                        <a:t>Q1</a:t>
                      </a:r>
                      <a:r>
                        <a:rPr lang="en-US" sz="2400" baseline="0" dirty="0" smtClean="0"/>
                        <a:t>→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Starting before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Starting after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Budget</a:t>
                      </a:r>
                      <a:r>
                        <a:rPr lang="en-US" sz="2400" baseline="0" dirty="0" smtClean="0"/>
                        <a:t> to collect data on “controls”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Before-After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Control-Intervention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Control-Intervention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(+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retrospective)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7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Budget</a:t>
                      </a:r>
                      <a:r>
                        <a:rPr lang="en-US" sz="2400" baseline="0" dirty="0" smtClean="0"/>
                        <a:t> to collect data on </a:t>
                      </a:r>
                      <a:r>
                        <a:rPr lang="en-US" sz="2400" dirty="0" smtClean="0"/>
                        <a:t>intervention</a:t>
                      </a:r>
                      <a:r>
                        <a:rPr lang="en-US" sz="2400" baseline="0" dirty="0" smtClean="0"/>
                        <a:t> only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Before-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(+ modeling)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Reflexive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/ Retrospective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239852" y="1639388"/>
            <a:ext cx="2664296" cy="3989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</a:t>
            </a:r>
            <a:r>
              <a:rPr lang="en-US" dirty="0"/>
              <a:t>Projects and </a:t>
            </a:r>
            <a:r>
              <a:rPr lang="en-US" dirty="0" smtClean="0"/>
              <a:t>Policies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1520" y="1340769"/>
            <a:ext cx="8640960" cy="468051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Types of </a:t>
            </a:r>
            <a:r>
              <a:rPr lang="en-US" sz="2400" dirty="0" smtClean="0"/>
              <a:t>evaluation: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M&amp;E</a:t>
            </a:r>
            <a:r>
              <a:rPr lang="en-US" sz="2400" dirty="0" smtClean="0"/>
              <a:t> – track set of project indicators across space and time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Process</a:t>
            </a:r>
            <a:r>
              <a:rPr lang="en-US" sz="2400" dirty="0" smtClean="0"/>
              <a:t> – assess program operation and adherence to implementation design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Economic</a:t>
            </a:r>
            <a:r>
              <a:rPr lang="en-US" sz="2400" dirty="0" smtClean="0"/>
              <a:t> – analyze costs/benefits, incentives and behaviors (BCA/CBA)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Sector</a:t>
            </a:r>
            <a:r>
              <a:rPr lang="en-US" sz="2400" dirty="0" smtClean="0"/>
              <a:t> – review of sector strategy and accomplishments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Impact evaluation</a:t>
            </a:r>
            <a:r>
              <a:rPr lang="en-US" sz="2400" dirty="0" smtClean="0"/>
              <a:t> – establish a </a:t>
            </a:r>
            <a:r>
              <a:rPr lang="en-US" sz="2400" u="sng" dirty="0" smtClean="0"/>
              <a:t>causal</a:t>
            </a:r>
            <a:r>
              <a:rPr lang="en-US" sz="2400" dirty="0" smtClean="0"/>
              <a:t> effect of a specific program or policy by establishing a counterfactual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3608" y="2060847"/>
          <a:ext cx="7128791" cy="330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7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US" sz="2400" dirty="0" smtClean="0"/>
                        <a:t>Q1</a:t>
                      </a:r>
                      <a:r>
                        <a:rPr lang="en-US" sz="2400" baseline="0" dirty="0" smtClean="0"/>
                        <a:t>→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Starting before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Starting after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4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Budget</a:t>
                      </a:r>
                      <a:r>
                        <a:rPr lang="en-US" sz="2400" baseline="0" dirty="0" smtClean="0"/>
                        <a:t> to collect data on “controls”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Before-After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Control-Intervention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Control-Intervention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(+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retrospective)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7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Budget</a:t>
                      </a:r>
                      <a:r>
                        <a:rPr lang="en-US" sz="2400" baseline="0" dirty="0" smtClean="0"/>
                        <a:t> to collect data on </a:t>
                      </a:r>
                      <a:r>
                        <a:rPr lang="en-US" sz="2400" dirty="0" smtClean="0"/>
                        <a:t>intervention</a:t>
                      </a:r>
                      <a:r>
                        <a:rPr lang="en-US" sz="2400" baseline="0" dirty="0" smtClean="0"/>
                        <a:t> only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Before-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(+ modeling)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Reflexive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/ Retrospective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51520" y="2420888"/>
            <a:ext cx="8435280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ticip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41777"/>
            <a:ext cx="3276600" cy="24574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76905" y="3862247"/>
            <a:ext cx="32766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en-US" sz="4000" b="1" dirty="0"/>
          </a:p>
        </p:txBody>
      </p:sp>
      <p:cxnSp>
        <p:nvCxnSpPr>
          <p:cNvPr id="18" name="Shape 17"/>
          <p:cNvCxnSpPr/>
          <p:nvPr/>
        </p:nvCxnSpPr>
        <p:spPr>
          <a:xfrm flipV="1">
            <a:off x="2270125" y="1678573"/>
            <a:ext cx="2085851" cy="5632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40322" y="1332402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W</a:t>
            </a:r>
            <a:r>
              <a:rPr lang="en-US" sz="2400" dirty="0" smtClean="0">
                <a:latin typeface="+mn-lt"/>
              </a:rPr>
              <a:t>ith </a:t>
            </a:r>
            <a:r>
              <a:rPr lang="en-US" sz="2400" dirty="0" smtClean="0"/>
              <a:t>Project</a:t>
            </a:r>
            <a:endParaRPr lang="en-US" sz="24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 rot="292012">
            <a:off x="2514600" y="3812362"/>
            <a:ext cx="1371600" cy="861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Project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Intervention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97929"/>
            <a:ext cx="8229600" cy="1143000"/>
          </a:xfrm>
        </p:spPr>
        <p:txBody>
          <a:bodyPr/>
          <a:lstStyle/>
          <a:p>
            <a:r>
              <a:rPr lang="en-US" dirty="0" smtClean="0"/>
              <a:t>Research Designs with ‘Controls’</a:t>
            </a:r>
            <a:endParaRPr lang="en-US" dirty="0"/>
          </a:p>
        </p:txBody>
      </p:sp>
      <p:pic>
        <p:nvPicPr>
          <p:cNvPr id="24" name="Picture 2" descr="G:\Field Photos 2005\FieldPhotos\1582000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6965" y="1323699"/>
            <a:ext cx="3276600" cy="24574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35952" y="1236605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Outcome with</a:t>
            </a:r>
            <a:endParaRPr lang="en-US" sz="2400" dirty="0"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7812360" y="2241777"/>
            <a:ext cx="504056" cy="3131439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7873115" y="3458418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Impact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4" name="Content Placeholder 3" descr="inverseparticipan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3251200" cy="2438400"/>
          </a:xfrm>
        </p:spPr>
      </p:pic>
      <p:sp>
        <p:nvSpPr>
          <p:cNvPr id="15" name="Rectangle 14"/>
          <p:cNvSpPr/>
          <p:nvPr/>
        </p:nvSpPr>
        <p:spPr>
          <a:xfrm rot="21335867">
            <a:off x="468288" y="5447928"/>
            <a:ext cx="1295400" cy="861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No Project: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“Control” </a:t>
            </a:r>
          </a:p>
        </p:txBody>
      </p:sp>
      <p:pic>
        <p:nvPicPr>
          <p:cNvPr id="26" name="Picture 25" descr="flippedr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905" y="3862247"/>
            <a:ext cx="3296110" cy="2476846"/>
          </a:xfrm>
          <a:prstGeom prst="rect">
            <a:avLst/>
          </a:prstGeom>
        </p:spPr>
      </p:pic>
      <p:cxnSp>
        <p:nvCxnSpPr>
          <p:cNvPr id="27" name="Shape 11"/>
          <p:cNvCxnSpPr/>
          <p:nvPr/>
        </p:nvCxnSpPr>
        <p:spPr>
          <a:xfrm flipV="1">
            <a:off x="3733800" y="2362201"/>
            <a:ext cx="643105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14"/>
          <p:cNvCxnSpPr/>
          <p:nvPr/>
        </p:nvCxnSpPr>
        <p:spPr>
          <a:xfrm>
            <a:off x="3733802" y="5334002"/>
            <a:ext cx="643103" cy="1138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76905" y="3877488"/>
            <a:ext cx="2679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Outcome without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658 " pathEditMode="relative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658 " pathEditMode="relative" ptsTypes="AA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15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151" y="1191237"/>
            <a:ext cx="8296274" cy="4974067"/>
          </a:xfrm>
        </p:spPr>
        <p:txBody>
          <a:bodyPr/>
          <a:lstStyle/>
          <a:p>
            <a:r>
              <a:rPr lang="en-US" sz="2800" dirty="0" smtClean="0"/>
              <a:t>Simple </a:t>
            </a:r>
            <a:r>
              <a:rPr lang="en-US" sz="2800" u="sng" dirty="0" smtClean="0"/>
              <a:t>difference in means</a:t>
            </a:r>
            <a:r>
              <a:rPr lang="en-US" sz="2800" dirty="0" smtClean="0"/>
              <a:t> between treatment and control/comparison groups does not account for pre-existing differences;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u="sng" dirty="0" smtClean="0"/>
              <a:t>Multivariate regression</a:t>
            </a:r>
            <a:r>
              <a:rPr lang="en-US" sz="2800" dirty="0" smtClean="0"/>
              <a:t> will be valid only if all differences can be observed and controlled for;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u="sng" dirty="0" smtClean="0"/>
              <a:t>difference-in-difference estimator</a:t>
            </a:r>
            <a:r>
              <a:rPr lang="en-US" sz="2800" dirty="0" smtClean="0"/>
              <a:t> compares indicator values between treatment and control (first difference) and before and after (second difference).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85763"/>
            <a:ext cx="8229600" cy="720725"/>
          </a:xfrm>
          <a:prstGeom prst="rect">
            <a:avLst/>
          </a:prstGeo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latin typeface="Verdana" pitchFamily="34" charset="0"/>
              </a:rPr>
              <a:t>BACI</a:t>
            </a:r>
          </a:p>
        </p:txBody>
      </p:sp>
      <p:graphicFrame>
        <p:nvGraphicFramePr>
          <p:cNvPr id="35843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3205193"/>
              </p:ext>
            </p:extLst>
          </p:nvPr>
        </p:nvGraphicFramePr>
        <p:xfrm>
          <a:off x="76200" y="2155825"/>
          <a:ext cx="8229600" cy="462597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1463">
                <a:tc>
                  <a:txBody>
                    <a:bodyPr/>
                    <a:lstStyle/>
                    <a:p>
                      <a:pPr marL="119063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Comparison </a:t>
                      </a:r>
                    </a:p>
                    <a:p>
                      <a:pPr marL="119063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ontrol)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050">
                <a:tc>
                  <a:txBody>
                    <a:bodyPr/>
                    <a:lstStyle/>
                    <a:p>
                      <a:pPr marL="119063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Project site</a:t>
                      </a:r>
                    </a:p>
                    <a:p>
                      <a:pPr marL="119063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ntervention)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1463">
                <a:tc>
                  <a:txBody>
                    <a:bodyPr/>
                    <a:lstStyle/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efore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fter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2" name="Oval 27"/>
          <p:cNvSpPr>
            <a:spLocks noChangeArrowheads="1"/>
          </p:cNvSpPr>
          <p:nvPr/>
        </p:nvSpPr>
        <p:spPr bwMode="auto">
          <a:xfrm>
            <a:off x="6061075" y="4029075"/>
            <a:ext cx="1676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Intervention</a:t>
            </a:r>
          </a:p>
          <a:p>
            <a:pPr algn="ctr"/>
            <a:r>
              <a:rPr lang="en-US"/>
              <a:t>After</a:t>
            </a:r>
          </a:p>
        </p:txBody>
      </p:sp>
      <p:sp>
        <p:nvSpPr>
          <p:cNvPr id="22543" name="Oval 28"/>
          <p:cNvSpPr>
            <a:spLocks noChangeArrowheads="1"/>
          </p:cNvSpPr>
          <p:nvPr/>
        </p:nvSpPr>
        <p:spPr bwMode="auto">
          <a:xfrm>
            <a:off x="6019800" y="2505075"/>
            <a:ext cx="1676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Control</a:t>
            </a:r>
          </a:p>
          <a:p>
            <a:pPr algn="ctr"/>
            <a:r>
              <a:rPr lang="en-US" dirty="0"/>
              <a:t>After</a:t>
            </a:r>
          </a:p>
        </p:txBody>
      </p:sp>
      <p:sp>
        <p:nvSpPr>
          <p:cNvPr id="22544" name="Text Box 30"/>
          <p:cNvSpPr txBox="1">
            <a:spLocks noChangeArrowheads="1"/>
          </p:cNvSpPr>
          <p:nvPr/>
        </p:nvSpPr>
        <p:spPr bwMode="auto">
          <a:xfrm>
            <a:off x="8018463" y="33797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IMPACT</a:t>
            </a:r>
          </a:p>
        </p:txBody>
      </p:sp>
      <p:sp>
        <p:nvSpPr>
          <p:cNvPr id="22545" name="Oval 31"/>
          <p:cNvSpPr>
            <a:spLocks noChangeArrowheads="1"/>
          </p:cNvSpPr>
          <p:nvPr/>
        </p:nvSpPr>
        <p:spPr bwMode="auto">
          <a:xfrm>
            <a:off x="3505200" y="4038600"/>
            <a:ext cx="1676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Intervention</a:t>
            </a:r>
          </a:p>
          <a:p>
            <a:pPr algn="ctr"/>
            <a:r>
              <a:rPr lang="en-US"/>
              <a:t>Before</a:t>
            </a:r>
          </a:p>
        </p:txBody>
      </p:sp>
      <p:sp>
        <p:nvSpPr>
          <p:cNvPr id="22546" name="Oval 32"/>
          <p:cNvSpPr>
            <a:spLocks noChangeArrowheads="1"/>
          </p:cNvSpPr>
          <p:nvPr/>
        </p:nvSpPr>
        <p:spPr bwMode="auto">
          <a:xfrm>
            <a:off x="3505200" y="2514600"/>
            <a:ext cx="1676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Control</a:t>
            </a:r>
          </a:p>
          <a:p>
            <a:pPr algn="ctr"/>
            <a:r>
              <a:rPr lang="en-US"/>
              <a:t>Before</a:t>
            </a:r>
          </a:p>
        </p:txBody>
      </p:sp>
      <p:sp>
        <p:nvSpPr>
          <p:cNvPr id="22547" name="AutoShape 35"/>
          <p:cNvSpPr>
            <a:spLocks/>
          </p:cNvSpPr>
          <p:nvPr/>
        </p:nvSpPr>
        <p:spPr bwMode="auto">
          <a:xfrm rot="5400000">
            <a:off x="5429250" y="2514600"/>
            <a:ext cx="152400" cy="2590800"/>
          </a:xfrm>
          <a:prstGeom prst="leftBrace">
            <a:avLst>
              <a:gd name="adj1" fmla="val 1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22548" name="AutoShape 36"/>
          <p:cNvSpPr>
            <a:spLocks/>
          </p:cNvSpPr>
          <p:nvPr/>
        </p:nvSpPr>
        <p:spPr bwMode="auto">
          <a:xfrm rot="5400000">
            <a:off x="5410200" y="990600"/>
            <a:ext cx="152400" cy="2590800"/>
          </a:xfrm>
          <a:prstGeom prst="leftBrace">
            <a:avLst>
              <a:gd name="adj1" fmla="val 1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22549" name="AutoShape 38"/>
          <p:cNvSpPr>
            <a:spLocks/>
          </p:cNvSpPr>
          <p:nvPr/>
        </p:nvSpPr>
        <p:spPr bwMode="auto">
          <a:xfrm>
            <a:off x="7891463" y="2822575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impact evaluation will allow you to…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8150" y="1191237"/>
            <a:ext cx="8454329" cy="5046075"/>
          </a:xfrm>
        </p:spPr>
        <p:txBody>
          <a:bodyPr/>
          <a:lstStyle/>
          <a:p>
            <a:r>
              <a:rPr lang="en-US" sz="2400" dirty="0" smtClean="0"/>
              <a:t>Confidently say whether the intended intervention is “working” i.e. effective in delivering the intended outcomes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Conditional on design, sampling and analysis</a:t>
            </a:r>
          </a:p>
          <a:p>
            <a:pPr lvl="1"/>
            <a:r>
              <a:rPr lang="en-US" sz="2400" dirty="0" smtClean="0"/>
              <a:t>What incentives and activities are most effective?</a:t>
            </a:r>
          </a:p>
          <a:p>
            <a:pPr lvl="1"/>
            <a:r>
              <a:rPr lang="en-US" sz="2400" dirty="0" smtClean="0"/>
              <a:t>Who benefits or loses?</a:t>
            </a:r>
          </a:p>
          <a:p>
            <a:pPr lvl="1"/>
            <a:r>
              <a:rPr lang="en-US" sz="2400" dirty="0" smtClean="0"/>
              <a:t>Where (sites) and when (in production cycle) will we see the best results?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304800" y="381000"/>
            <a:ext cx="8534400" cy="838200"/>
          </a:xfrm>
          <a:prstGeom prst="rect">
            <a:avLst/>
          </a:prstGeom>
          <a:solidFill>
            <a:srgbClr val="001F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395536" y="228600"/>
            <a:ext cx="9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Example: Income 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Shocks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in Malawi</a:t>
            </a:r>
            <a:endParaRPr lang="en-US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85800" y="12954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 b="1" dirty="0">
              <a:latin typeface="Garamond" pitchFamily="18" charset="0"/>
            </a:endParaRPr>
          </a:p>
          <a:p>
            <a:pPr algn="l"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2800" u="sng" dirty="0" smtClean="0">
                <a:latin typeface="Arial" charset="0"/>
              </a:rPr>
              <a:t>Research question: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2800" dirty="0" smtClean="0"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2800" dirty="0" smtClean="0">
                <a:latin typeface="Arial" charset="0"/>
              </a:rPr>
              <a:t>Do households use natural resources to cope with unexpected events such as income shocks?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2800" dirty="0"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2800" dirty="0" smtClean="0">
                <a:latin typeface="Arial" charset="0"/>
              </a:rPr>
              <a:t>Policy importance to environmental protection and poverty reduction. </a:t>
            </a:r>
            <a:endParaRPr lang="en-US" sz="3200" b="1" dirty="0">
              <a:latin typeface="Arial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  <a:buFontTx/>
              <a:buChar char="•"/>
            </a:pPr>
            <a:endParaRPr lang="en-US" sz="3200" b="1" dirty="0">
              <a:latin typeface="Arial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  <a:buFontTx/>
              <a:buChar char="•"/>
            </a:pPr>
            <a:endParaRPr lang="en-US" sz="3200" b="1" dirty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32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304800" y="381000"/>
            <a:ext cx="8534400" cy="838200"/>
          </a:xfrm>
          <a:prstGeom prst="rect">
            <a:avLst/>
          </a:prstGeom>
          <a:solidFill>
            <a:srgbClr val="001F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381000" y="228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bg1"/>
                </a:solidFill>
                <a:latin typeface="Arial" charset="0"/>
              </a:rPr>
              <a:t>Motivation</a:t>
            </a:r>
          </a:p>
        </p:txBody>
      </p:sp>
      <p:sp>
        <p:nvSpPr>
          <p:cNvPr id="541700" name="Rectangle 4"/>
          <p:cNvSpPr>
            <a:spLocks noChangeArrowheads="1"/>
          </p:cNvSpPr>
          <p:nvPr/>
        </p:nvSpPr>
        <p:spPr bwMode="auto">
          <a:xfrm>
            <a:off x="685800" y="12954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b="1" dirty="0">
              <a:latin typeface="Garamond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>
                <a:latin typeface="Arial" charset="0"/>
              </a:rPr>
              <a:t>Life is precarious in rural Malawi</a:t>
            </a:r>
            <a:r>
              <a:rPr lang="en-US" sz="2800" dirty="0" smtClean="0">
                <a:latin typeface="Arial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>
                <a:latin typeface="Arial" charset="0"/>
              </a:rPr>
              <a:t>policy shocks (e.g. economic reforms)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>
                <a:latin typeface="Arial" charset="0"/>
              </a:rPr>
              <a:t>illness &amp; death (e.g. HIV/AIDS, malaria)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>
                <a:latin typeface="Arial" charset="0"/>
              </a:rPr>
              <a:t>weather events (e.g. drought, </a:t>
            </a:r>
            <a:r>
              <a:rPr lang="en-US" sz="2800" dirty="0" smtClean="0">
                <a:latin typeface="Arial" charset="0"/>
              </a:rPr>
              <a:t>flood)</a:t>
            </a:r>
            <a:endParaRPr lang="en-US" sz="28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endParaRPr lang="en-US" sz="2800" dirty="0" smtClean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</a:rPr>
              <a:t>Missing markets for credit and insurance</a:t>
            </a:r>
            <a:endParaRPr lang="en-US" sz="2800" dirty="0"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</a:rPr>
              <a:t>coping </a:t>
            </a:r>
            <a:r>
              <a:rPr lang="en-US" sz="2800" dirty="0">
                <a:latin typeface="Arial" charset="0"/>
              </a:rPr>
              <a:t>strategies </a:t>
            </a:r>
            <a:r>
              <a:rPr lang="en-US" sz="2800" dirty="0" smtClean="0">
                <a:latin typeface="Arial" charset="0"/>
              </a:rPr>
              <a:t>are “informal”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</a:rPr>
              <a:t>forests may serve as a “safety net”</a:t>
            </a:r>
            <a:endParaRPr lang="en-US" sz="2800" dirty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50000"/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  <a:buFontTx/>
              <a:buChar char="•"/>
            </a:pPr>
            <a:endParaRPr lang="en-US" sz="2800" b="1" dirty="0">
              <a:latin typeface="Arial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  <a:buFontTx/>
              <a:buChar char="•"/>
            </a:pPr>
            <a:endParaRPr lang="en-US" sz="2800" b="1" dirty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1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1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1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1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1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1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1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4"/>
          <p:cNvGrpSpPr>
            <a:grpSpLocks/>
          </p:cNvGrpSpPr>
          <p:nvPr/>
        </p:nvGrpSpPr>
        <p:grpSpPr bwMode="auto">
          <a:xfrm>
            <a:off x="2970213" y="158750"/>
            <a:ext cx="2662237" cy="6372225"/>
            <a:chOff x="1871" y="100"/>
            <a:chExt cx="1677" cy="4014"/>
          </a:xfrm>
        </p:grpSpPr>
        <p:sp>
          <p:nvSpPr>
            <p:cNvPr id="550182" name="Freeform 294"/>
            <p:cNvSpPr>
              <a:spLocks/>
            </p:cNvSpPr>
            <p:nvPr/>
          </p:nvSpPr>
          <p:spPr bwMode="auto">
            <a:xfrm>
              <a:off x="2683" y="3393"/>
              <a:ext cx="454" cy="495"/>
            </a:xfrm>
            <a:custGeom>
              <a:avLst/>
              <a:gdLst/>
              <a:ahLst/>
              <a:cxnLst>
                <a:cxn ang="0">
                  <a:pos x="407" y="406"/>
                </a:cxn>
                <a:cxn ang="0">
                  <a:pos x="397" y="415"/>
                </a:cxn>
                <a:cxn ang="0">
                  <a:pos x="383" y="424"/>
                </a:cxn>
                <a:cxn ang="0">
                  <a:pos x="373" y="443"/>
                </a:cxn>
                <a:cxn ang="0">
                  <a:pos x="373" y="453"/>
                </a:cxn>
                <a:cxn ang="0">
                  <a:pos x="359" y="467"/>
                </a:cxn>
                <a:cxn ang="0">
                  <a:pos x="345" y="476"/>
                </a:cxn>
                <a:cxn ang="0">
                  <a:pos x="331" y="495"/>
                </a:cxn>
                <a:cxn ang="0">
                  <a:pos x="317" y="486"/>
                </a:cxn>
                <a:cxn ang="0">
                  <a:pos x="317" y="467"/>
                </a:cxn>
                <a:cxn ang="0">
                  <a:pos x="307" y="453"/>
                </a:cxn>
                <a:cxn ang="0">
                  <a:pos x="288" y="443"/>
                </a:cxn>
                <a:cxn ang="0">
                  <a:pos x="274" y="434"/>
                </a:cxn>
                <a:cxn ang="0">
                  <a:pos x="274" y="420"/>
                </a:cxn>
                <a:cxn ang="0">
                  <a:pos x="265" y="401"/>
                </a:cxn>
                <a:cxn ang="0">
                  <a:pos x="246" y="396"/>
                </a:cxn>
                <a:cxn ang="0">
                  <a:pos x="222" y="391"/>
                </a:cxn>
                <a:cxn ang="0">
                  <a:pos x="222" y="373"/>
                </a:cxn>
                <a:cxn ang="0">
                  <a:pos x="208" y="368"/>
                </a:cxn>
                <a:cxn ang="0">
                  <a:pos x="194" y="358"/>
                </a:cxn>
                <a:cxn ang="0">
                  <a:pos x="180" y="349"/>
                </a:cxn>
                <a:cxn ang="0">
                  <a:pos x="175" y="335"/>
                </a:cxn>
                <a:cxn ang="0">
                  <a:pos x="170" y="316"/>
                </a:cxn>
                <a:cxn ang="0">
                  <a:pos x="161" y="297"/>
                </a:cxn>
                <a:cxn ang="0">
                  <a:pos x="151" y="288"/>
                </a:cxn>
                <a:cxn ang="0">
                  <a:pos x="133" y="292"/>
                </a:cxn>
                <a:cxn ang="0">
                  <a:pos x="114" y="283"/>
                </a:cxn>
                <a:cxn ang="0">
                  <a:pos x="95" y="274"/>
                </a:cxn>
                <a:cxn ang="0">
                  <a:pos x="90" y="255"/>
                </a:cxn>
                <a:cxn ang="0">
                  <a:pos x="81" y="241"/>
                </a:cxn>
                <a:cxn ang="0">
                  <a:pos x="81" y="217"/>
                </a:cxn>
                <a:cxn ang="0">
                  <a:pos x="76" y="198"/>
                </a:cxn>
                <a:cxn ang="0">
                  <a:pos x="85" y="184"/>
                </a:cxn>
                <a:cxn ang="0">
                  <a:pos x="95" y="170"/>
                </a:cxn>
                <a:cxn ang="0">
                  <a:pos x="90" y="156"/>
                </a:cxn>
                <a:cxn ang="0">
                  <a:pos x="76" y="146"/>
                </a:cxn>
                <a:cxn ang="0">
                  <a:pos x="62" y="132"/>
                </a:cxn>
                <a:cxn ang="0">
                  <a:pos x="52" y="118"/>
                </a:cxn>
                <a:cxn ang="0">
                  <a:pos x="38" y="109"/>
                </a:cxn>
                <a:cxn ang="0">
                  <a:pos x="24" y="99"/>
                </a:cxn>
                <a:cxn ang="0">
                  <a:pos x="5" y="95"/>
                </a:cxn>
                <a:cxn ang="0">
                  <a:pos x="5" y="80"/>
                </a:cxn>
                <a:cxn ang="0">
                  <a:pos x="5" y="62"/>
                </a:cxn>
                <a:cxn ang="0">
                  <a:pos x="5" y="47"/>
                </a:cxn>
                <a:cxn ang="0">
                  <a:pos x="14" y="29"/>
                </a:cxn>
                <a:cxn ang="0">
                  <a:pos x="24" y="19"/>
                </a:cxn>
                <a:cxn ang="0">
                  <a:pos x="43" y="5"/>
                </a:cxn>
                <a:cxn ang="0">
                  <a:pos x="166" y="38"/>
                </a:cxn>
                <a:cxn ang="0">
                  <a:pos x="326" y="52"/>
                </a:cxn>
                <a:cxn ang="0">
                  <a:pos x="322" y="76"/>
                </a:cxn>
                <a:cxn ang="0">
                  <a:pos x="317" y="95"/>
                </a:cxn>
                <a:cxn ang="0">
                  <a:pos x="312" y="113"/>
                </a:cxn>
                <a:cxn ang="0">
                  <a:pos x="317" y="118"/>
                </a:cxn>
                <a:cxn ang="0">
                  <a:pos x="331" y="128"/>
                </a:cxn>
                <a:cxn ang="0">
                  <a:pos x="331" y="146"/>
                </a:cxn>
                <a:cxn ang="0">
                  <a:pos x="345" y="151"/>
                </a:cxn>
                <a:cxn ang="0">
                  <a:pos x="355" y="179"/>
                </a:cxn>
                <a:cxn ang="0">
                  <a:pos x="407" y="245"/>
                </a:cxn>
                <a:cxn ang="0">
                  <a:pos x="421" y="269"/>
                </a:cxn>
                <a:cxn ang="0">
                  <a:pos x="444" y="283"/>
                </a:cxn>
                <a:cxn ang="0">
                  <a:pos x="444" y="302"/>
                </a:cxn>
                <a:cxn ang="0">
                  <a:pos x="425" y="363"/>
                </a:cxn>
              </a:cxnLst>
              <a:rect l="0" t="0" r="r" b="b"/>
              <a:pathLst>
                <a:path w="454" h="495">
                  <a:moveTo>
                    <a:pt x="416" y="387"/>
                  </a:moveTo>
                  <a:lnTo>
                    <a:pt x="416" y="387"/>
                  </a:lnTo>
                  <a:lnTo>
                    <a:pt x="416" y="391"/>
                  </a:lnTo>
                  <a:lnTo>
                    <a:pt x="416" y="396"/>
                  </a:lnTo>
                  <a:lnTo>
                    <a:pt x="416" y="396"/>
                  </a:lnTo>
                  <a:lnTo>
                    <a:pt x="416" y="396"/>
                  </a:lnTo>
                  <a:lnTo>
                    <a:pt x="416" y="396"/>
                  </a:lnTo>
                  <a:lnTo>
                    <a:pt x="411" y="396"/>
                  </a:lnTo>
                  <a:lnTo>
                    <a:pt x="411" y="396"/>
                  </a:lnTo>
                  <a:lnTo>
                    <a:pt x="411" y="401"/>
                  </a:lnTo>
                  <a:lnTo>
                    <a:pt x="411" y="401"/>
                  </a:lnTo>
                  <a:lnTo>
                    <a:pt x="411" y="401"/>
                  </a:lnTo>
                  <a:lnTo>
                    <a:pt x="411" y="401"/>
                  </a:lnTo>
                  <a:lnTo>
                    <a:pt x="411" y="401"/>
                  </a:lnTo>
                  <a:lnTo>
                    <a:pt x="407" y="401"/>
                  </a:lnTo>
                  <a:lnTo>
                    <a:pt x="407" y="401"/>
                  </a:lnTo>
                  <a:lnTo>
                    <a:pt x="407" y="406"/>
                  </a:lnTo>
                  <a:lnTo>
                    <a:pt x="407" y="406"/>
                  </a:lnTo>
                  <a:lnTo>
                    <a:pt x="407" y="406"/>
                  </a:lnTo>
                  <a:lnTo>
                    <a:pt x="407" y="406"/>
                  </a:lnTo>
                  <a:lnTo>
                    <a:pt x="402" y="406"/>
                  </a:lnTo>
                  <a:lnTo>
                    <a:pt x="402" y="406"/>
                  </a:lnTo>
                  <a:lnTo>
                    <a:pt x="407" y="406"/>
                  </a:lnTo>
                  <a:lnTo>
                    <a:pt x="407" y="406"/>
                  </a:lnTo>
                  <a:lnTo>
                    <a:pt x="407" y="410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397" y="410"/>
                  </a:lnTo>
                  <a:lnTo>
                    <a:pt x="397" y="410"/>
                  </a:lnTo>
                  <a:lnTo>
                    <a:pt x="397" y="410"/>
                  </a:lnTo>
                  <a:lnTo>
                    <a:pt x="397" y="410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2" y="415"/>
                  </a:lnTo>
                  <a:lnTo>
                    <a:pt x="392" y="415"/>
                  </a:lnTo>
                  <a:lnTo>
                    <a:pt x="392" y="415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88" y="424"/>
                  </a:lnTo>
                  <a:lnTo>
                    <a:pt x="388" y="424"/>
                  </a:lnTo>
                  <a:lnTo>
                    <a:pt x="388" y="424"/>
                  </a:lnTo>
                  <a:lnTo>
                    <a:pt x="388" y="424"/>
                  </a:lnTo>
                  <a:lnTo>
                    <a:pt x="388" y="424"/>
                  </a:lnTo>
                  <a:lnTo>
                    <a:pt x="383" y="424"/>
                  </a:lnTo>
                  <a:lnTo>
                    <a:pt x="383" y="424"/>
                  </a:lnTo>
                  <a:lnTo>
                    <a:pt x="383" y="424"/>
                  </a:lnTo>
                  <a:lnTo>
                    <a:pt x="383" y="429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3" y="434"/>
                  </a:lnTo>
                  <a:lnTo>
                    <a:pt x="373" y="439"/>
                  </a:lnTo>
                  <a:lnTo>
                    <a:pt x="378" y="439"/>
                  </a:lnTo>
                  <a:lnTo>
                    <a:pt x="378" y="439"/>
                  </a:lnTo>
                  <a:lnTo>
                    <a:pt x="373" y="439"/>
                  </a:lnTo>
                  <a:lnTo>
                    <a:pt x="373" y="439"/>
                  </a:lnTo>
                  <a:lnTo>
                    <a:pt x="373" y="439"/>
                  </a:lnTo>
                  <a:lnTo>
                    <a:pt x="373" y="443"/>
                  </a:lnTo>
                  <a:lnTo>
                    <a:pt x="373" y="443"/>
                  </a:lnTo>
                  <a:lnTo>
                    <a:pt x="378" y="443"/>
                  </a:lnTo>
                  <a:lnTo>
                    <a:pt x="378" y="443"/>
                  </a:lnTo>
                  <a:lnTo>
                    <a:pt x="373" y="443"/>
                  </a:lnTo>
                  <a:lnTo>
                    <a:pt x="373" y="443"/>
                  </a:lnTo>
                  <a:lnTo>
                    <a:pt x="373" y="448"/>
                  </a:lnTo>
                  <a:lnTo>
                    <a:pt x="373" y="448"/>
                  </a:lnTo>
                  <a:lnTo>
                    <a:pt x="373" y="448"/>
                  </a:lnTo>
                  <a:lnTo>
                    <a:pt x="373" y="448"/>
                  </a:lnTo>
                  <a:lnTo>
                    <a:pt x="373" y="448"/>
                  </a:lnTo>
                  <a:lnTo>
                    <a:pt x="378" y="448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3" y="453"/>
                  </a:lnTo>
                  <a:lnTo>
                    <a:pt x="373" y="457"/>
                  </a:lnTo>
                  <a:lnTo>
                    <a:pt x="373" y="457"/>
                  </a:lnTo>
                  <a:lnTo>
                    <a:pt x="373" y="457"/>
                  </a:lnTo>
                  <a:lnTo>
                    <a:pt x="373" y="457"/>
                  </a:lnTo>
                  <a:lnTo>
                    <a:pt x="373" y="457"/>
                  </a:lnTo>
                  <a:lnTo>
                    <a:pt x="373" y="457"/>
                  </a:lnTo>
                  <a:lnTo>
                    <a:pt x="373" y="462"/>
                  </a:lnTo>
                  <a:lnTo>
                    <a:pt x="369" y="462"/>
                  </a:lnTo>
                  <a:lnTo>
                    <a:pt x="369" y="462"/>
                  </a:lnTo>
                  <a:lnTo>
                    <a:pt x="369" y="462"/>
                  </a:lnTo>
                  <a:lnTo>
                    <a:pt x="369" y="462"/>
                  </a:lnTo>
                  <a:lnTo>
                    <a:pt x="369" y="462"/>
                  </a:lnTo>
                  <a:lnTo>
                    <a:pt x="364" y="462"/>
                  </a:lnTo>
                  <a:lnTo>
                    <a:pt x="364" y="462"/>
                  </a:lnTo>
                  <a:lnTo>
                    <a:pt x="364" y="462"/>
                  </a:lnTo>
                  <a:lnTo>
                    <a:pt x="364" y="462"/>
                  </a:lnTo>
                  <a:lnTo>
                    <a:pt x="359" y="467"/>
                  </a:lnTo>
                  <a:lnTo>
                    <a:pt x="359" y="467"/>
                  </a:lnTo>
                  <a:lnTo>
                    <a:pt x="359" y="467"/>
                  </a:lnTo>
                  <a:lnTo>
                    <a:pt x="359" y="467"/>
                  </a:lnTo>
                  <a:lnTo>
                    <a:pt x="359" y="467"/>
                  </a:lnTo>
                  <a:lnTo>
                    <a:pt x="355" y="467"/>
                  </a:lnTo>
                  <a:lnTo>
                    <a:pt x="355" y="467"/>
                  </a:lnTo>
                  <a:lnTo>
                    <a:pt x="355" y="467"/>
                  </a:lnTo>
                  <a:lnTo>
                    <a:pt x="355" y="467"/>
                  </a:lnTo>
                  <a:lnTo>
                    <a:pt x="355" y="472"/>
                  </a:lnTo>
                  <a:lnTo>
                    <a:pt x="355" y="472"/>
                  </a:lnTo>
                  <a:lnTo>
                    <a:pt x="350" y="472"/>
                  </a:lnTo>
                  <a:lnTo>
                    <a:pt x="350" y="472"/>
                  </a:lnTo>
                  <a:lnTo>
                    <a:pt x="350" y="472"/>
                  </a:lnTo>
                  <a:lnTo>
                    <a:pt x="350" y="472"/>
                  </a:lnTo>
                  <a:lnTo>
                    <a:pt x="350" y="472"/>
                  </a:lnTo>
                  <a:lnTo>
                    <a:pt x="345" y="472"/>
                  </a:lnTo>
                  <a:lnTo>
                    <a:pt x="345" y="476"/>
                  </a:lnTo>
                  <a:lnTo>
                    <a:pt x="345" y="476"/>
                  </a:lnTo>
                  <a:lnTo>
                    <a:pt x="345" y="476"/>
                  </a:lnTo>
                  <a:lnTo>
                    <a:pt x="345" y="476"/>
                  </a:lnTo>
                  <a:lnTo>
                    <a:pt x="345" y="476"/>
                  </a:lnTo>
                  <a:lnTo>
                    <a:pt x="345" y="481"/>
                  </a:lnTo>
                  <a:lnTo>
                    <a:pt x="345" y="481"/>
                  </a:lnTo>
                  <a:lnTo>
                    <a:pt x="340" y="481"/>
                  </a:lnTo>
                  <a:lnTo>
                    <a:pt x="345" y="481"/>
                  </a:lnTo>
                  <a:lnTo>
                    <a:pt x="340" y="481"/>
                  </a:lnTo>
                  <a:lnTo>
                    <a:pt x="340" y="481"/>
                  </a:lnTo>
                  <a:lnTo>
                    <a:pt x="340" y="481"/>
                  </a:lnTo>
                  <a:lnTo>
                    <a:pt x="340" y="486"/>
                  </a:lnTo>
                  <a:lnTo>
                    <a:pt x="340" y="486"/>
                  </a:lnTo>
                  <a:lnTo>
                    <a:pt x="340" y="486"/>
                  </a:lnTo>
                  <a:lnTo>
                    <a:pt x="340" y="486"/>
                  </a:lnTo>
                  <a:lnTo>
                    <a:pt x="340" y="490"/>
                  </a:lnTo>
                  <a:lnTo>
                    <a:pt x="340" y="490"/>
                  </a:lnTo>
                  <a:lnTo>
                    <a:pt x="336" y="490"/>
                  </a:lnTo>
                  <a:lnTo>
                    <a:pt x="336" y="490"/>
                  </a:lnTo>
                  <a:lnTo>
                    <a:pt x="336" y="490"/>
                  </a:lnTo>
                  <a:lnTo>
                    <a:pt x="336" y="495"/>
                  </a:lnTo>
                  <a:lnTo>
                    <a:pt x="331" y="495"/>
                  </a:lnTo>
                  <a:lnTo>
                    <a:pt x="331" y="495"/>
                  </a:lnTo>
                  <a:lnTo>
                    <a:pt x="331" y="495"/>
                  </a:lnTo>
                  <a:lnTo>
                    <a:pt x="331" y="490"/>
                  </a:lnTo>
                  <a:lnTo>
                    <a:pt x="331" y="490"/>
                  </a:lnTo>
                  <a:lnTo>
                    <a:pt x="326" y="490"/>
                  </a:lnTo>
                  <a:lnTo>
                    <a:pt x="326" y="490"/>
                  </a:lnTo>
                  <a:lnTo>
                    <a:pt x="326" y="490"/>
                  </a:lnTo>
                  <a:lnTo>
                    <a:pt x="326" y="490"/>
                  </a:lnTo>
                  <a:lnTo>
                    <a:pt x="326" y="490"/>
                  </a:lnTo>
                  <a:lnTo>
                    <a:pt x="326" y="490"/>
                  </a:lnTo>
                  <a:lnTo>
                    <a:pt x="326" y="490"/>
                  </a:lnTo>
                  <a:lnTo>
                    <a:pt x="322" y="490"/>
                  </a:lnTo>
                  <a:lnTo>
                    <a:pt x="322" y="490"/>
                  </a:lnTo>
                  <a:lnTo>
                    <a:pt x="322" y="486"/>
                  </a:lnTo>
                  <a:lnTo>
                    <a:pt x="322" y="486"/>
                  </a:lnTo>
                  <a:lnTo>
                    <a:pt x="322" y="486"/>
                  </a:lnTo>
                  <a:lnTo>
                    <a:pt x="317" y="486"/>
                  </a:lnTo>
                  <a:lnTo>
                    <a:pt x="317" y="486"/>
                  </a:lnTo>
                  <a:lnTo>
                    <a:pt x="317" y="486"/>
                  </a:lnTo>
                  <a:lnTo>
                    <a:pt x="317" y="486"/>
                  </a:lnTo>
                  <a:lnTo>
                    <a:pt x="317" y="486"/>
                  </a:lnTo>
                  <a:lnTo>
                    <a:pt x="317" y="486"/>
                  </a:lnTo>
                  <a:lnTo>
                    <a:pt x="317" y="481"/>
                  </a:lnTo>
                  <a:lnTo>
                    <a:pt x="317" y="481"/>
                  </a:lnTo>
                  <a:lnTo>
                    <a:pt x="317" y="481"/>
                  </a:lnTo>
                  <a:lnTo>
                    <a:pt x="317" y="481"/>
                  </a:lnTo>
                  <a:lnTo>
                    <a:pt x="317" y="481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17" y="472"/>
                  </a:lnTo>
                  <a:lnTo>
                    <a:pt x="317" y="472"/>
                  </a:lnTo>
                  <a:lnTo>
                    <a:pt x="317" y="472"/>
                  </a:lnTo>
                  <a:lnTo>
                    <a:pt x="317" y="472"/>
                  </a:lnTo>
                  <a:lnTo>
                    <a:pt x="317" y="472"/>
                  </a:lnTo>
                  <a:lnTo>
                    <a:pt x="317" y="467"/>
                  </a:lnTo>
                  <a:lnTo>
                    <a:pt x="317" y="467"/>
                  </a:lnTo>
                  <a:lnTo>
                    <a:pt x="317" y="467"/>
                  </a:lnTo>
                  <a:lnTo>
                    <a:pt x="317" y="467"/>
                  </a:lnTo>
                  <a:lnTo>
                    <a:pt x="317" y="462"/>
                  </a:lnTo>
                  <a:lnTo>
                    <a:pt x="312" y="462"/>
                  </a:lnTo>
                  <a:lnTo>
                    <a:pt x="312" y="462"/>
                  </a:lnTo>
                  <a:lnTo>
                    <a:pt x="312" y="462"/>
                  </a:lnTo>
                  <a:lnTo>
                    <a:pt x="312" y="462"/>
                  </a:lnTo>
                  <a:lnTo>
                    <a:pt x="312" y="457"/>
                  </a:lnTo>
                  <a:lnTo>
                    <a:pt x="312" y="457"/>
                  </a:lnTo>
                  <a:lnTo>
                    <a:pt x="312" y="457"/>
                  </a:lnTo>
                  <a:lnTo>
                    <a:pt x="312" y="457"/>
                  </a:lnTo>
                  <a:lnTo>
                    <a:pt x="312" y="457"/>
                  </a:lnTo>
                  <a:lnTo>
                    <a:pt x="312" y="453"/>
                  </a:lnTo>
                  <a:lnTo>
                    <a:pt x="312" y="453"/>
                  </a:lnTo>
                  <a:lnTo>
                    <a:pt x="312" y="453"/>
                  </a:lnTo>
                  <a:lnTo>
                    <a:pt x="307" y="453"/>
                  </a:lnTo>
                  <a:lnTo>
                    <a:pt x="307" y="453"/>
                  </a:lnTo>
                  <a:lnTo>
                    <a:pt x="307" y="453"/>
                  </a:lnTo>
                  <a:lnTo>
                    <a:pt x="307" y="453"/>
                  </a:lnTo>
                  <a:lnTo>
                    <a:pt x="307" y="453"/>
                  </a:lnTo>
                  <a:lnTo>
                    <a:pt x="307" y="448"/>
                  </a:lnTo>
                  <a:lnTo>
                    <a:pt x="303" y="448"/>
                  </a:lnTo>
                  <a:lnTo>
                    <a:pt x="303" y="448"/>
                  </a:lnTo>
                  <a:lnTo>
                    <a:pt x="303" y="448"/>
                  </a:lnTo>
                  <a:lnTo>
                    <a:pt x="303" y="448"/>
                  </a:lnTo>
                  <a:lnTo>
                    <a:pt x="298" y="448"/>
                  </a:lnTo>
                  <a:lnTo>
                    <a:pt x="298" y="448"/>
                  </a:lnTo>
                  <a:lnTo>
                    <a:pt x="298" y="448"/>
                  </a:lnTo>
                  <a:lnTo>
                    <a:pt x="298" y="448"/>
                  </a:lnTo>
                  <a:lnTo>
                    <a:pt x="298" y="448"/>
                  </a:lnTo>
                  <a:lnTo>
                    <a:pt x="293" y="448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88" y="443"/>
                  </a:lnTo>
                  <a:lnTo>
                    <a:pt x="288" y="443"/>
                  </a:lnTo>
                  <a:lnTo>
                    <a:pt x="288" y="443"/>
                  </a:lnTo>
                  <a:lnTo>
                    <a:pt x="288" y="443"/>
                  </a:lnTo>
                  <a:lnTo>
                    <a:pt x="288" y="443"/>
                  </a:lnTo>
                  <a:lnTo>
                    <a:pt x="284" y="443"/>
                  </a:lnTo>
                  <a:lnTo>
                    <a:pt x="284" y="443"/>
                  </a:lnTo>
                  <a:lnTo>
                    <a:pt x="284" y="443"/>
                  </a:lnTo>
                  <a:lnTo>
                    <a:pt x="284" y="439"/>
                  </a:lnTo>
                  <a:lnTo>
                    <a:pt x="284" y="439"/>
                  </a:lnTo>
                  <a:lnTo>
                    <a:pt x="284" y="439"/>
                  </a:lnTo>
                  <a:lnTo>
                    <a:pt x="284" y="439"/>
                  </a:lnTo>
                  <a:lnTo>
                    <a:pt x="279" y="439"/>
                  </a:lnTo>
                  <a:lnTo>
                    <a:pt x="279" y="439"/>
                  </a:lnTo>
                  <a:lnTo>
                    <a:pt x="279" y="439"/>
                  </a:lnTo>
                  <a:lnTo>
                    <a:pt x="279" y="439"/>
                  </a:lnTo>
                  <a:lnTo>
                    <a:pt x="279" y="439"/>
                  </a:lnTo>
                  <a:lnTo>
                    <a:pt x="274" y="439"/>
                  </a:lnTo>
                  <a:lnTo>
                    <a:pt x="274" y="439"/>
                  </a:lnTo>
                  <a:lnTo>
                    <a:pt x="274" y="439"/>
                  </a:lnTo>
                  <a:lnTo>
                    <a:pt x="274" y="439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4" y="429"/>
                  </a:lnTo>
                  <a:lnTo>
                    <a:pt x="279" y="429"/>
                  </a:lnTo>
                  <a:lnTo>
                    <a:pt x="279" y="429"/>
                  </a:lnTo>
                  <a:lnTo>
                    <a:pt x="279" y="429"/>
                  </a:lnTo>
                  <a:lnTo>
                    <a:pt x="279" y="429"/>
                  </a:lnTo>
                  <a:lnTo>
                    <a:pt x="279" y="424"/>
                  </a:lnTo>
                  <a:lnTo>
                    <a:pt x="279" y="424"/>
                  </a:lnTo>
                  <a:lnTo>
                    <a:pt x="279" y="424"/>
                  </a:lnTo>
                  <a:lnTo>
                    <a:pt x="279" y="424"/>
                  </a:lnTo>
                  <a:lnTo>
                    <a:pt x="274" y="420"/>
                  </a:lnTo>
                  <a:lnTo>
                    <a:pt x="274" y="420"/>
                  </a:lnTo>
                  <a:lnTo>
                    <a:pt x="274" y="420"/>
                  </a:lnTo>
                  <a:lnTo>
                    <a:pt x="274" y="420"/>
                  </a:lnTo>
                  <a:lnTo>
                    <a:pt x="274" y="420"/>
                  </a:lnTo>
                  <a:lnTo>
                    <a:pt x="274" y="420"/>
                  </a:lnTo>
                  <a:lnTo>
                    <a:pt x="274" y="420"/>
                  </a:lnTo>
                  <a:lnTo>
                    <a:pt x="270" y="420"/>
                  </a:lnTo>
                  <a:lnTo>
                    <a:pt x="270" y="415"/>
                  </a:lnTo>
                  <a:lnTo>
                    <a:pt x="270" y="415"/>
                  </a:lnTo>
                  <a:lnTo>
                    <a:pt x="270" y="415"/>
                  </a:lnTo>
                  <a:lnTo>
                    <a:pt x="270" y="415"/>
                  </a:lnTo>
                  <a:lnTo>
                    <a:pt x="270" y="415"/>
                  </a:lnTo>
                  <a:lnTo>
                    <a:pt x="270" y="410"/>
                  </a:lnTo>
                  <a:lnTo>
                    <a:pt x="270" y="410"/>
                  </a:lnTo>
                  <a:lnTo>
                    <a:pt x="270" y="410"/>
                  </a:lnTo>
                  <a:lnTo>
                    <a:pt x="270" y="410"/>
                  </a:lnTo>
                  <a:lnTo>
                    <a:pt x="265" y="410"/>
                  </a:lnTo>
                  <a:lnTo>
                    <a:pt x="265" y="410"/>
                  </a:lnTo>
                  <a:lnTo>
                    <a:pt x="265" y="406"/>
                  </a:lnTo>
                  <a:lnTo>
                    <a:pt x="265" y="406"/>
                  </a:lnTo>
                  <a:lnTo>
                    <a:pt x="265" y="406"/>
                  </a:lnTo>
                  <a:lnTo>
                    <a:pt x="265" y="406"/>
                  </a:lnTo>
                  <a:lnTo>
                    <a:pt x="265" y="406"/>
                  </a:lnTo>
                  <a:lnTo>
                    <a:pt x="265" y="401"/>
                  </a:lnTo>
                  <a:lnTo>
                    <a:pt x="265" y="401"/>
                  </a:lnTo>
                  <a:lnTo>
                    <a:pt x="265" y="401"/>
                  </a:lnTo>
                  <a:lnTo>
                    <a:pt x="260" y="401"/>
                  </a:lnTo>
                  <a:lnTo>
                    <a:pt x="260" y="401"/>
                  </a:lnTo>
                  <a:lnTo>
                    <a:pt x="260" y="401"/>
                  </a:lnTo>
                  <a:lnTo>
                    <a:pt x="260" y="401"/>
                  </a:lnTo>
                  <a:lnTo>
                    <a:pt x="255" y="401"/>
                  </a:lnTo>
                  <a:lnTo>
                    <a:pt x="255" y="401"/>
                  </a:lnTo>
                  <a:lnTo>
                    <a:pt x="255" y="401"/>
                  </a:lnTo>
                  <a:lnTo>
                    <a:pt x="255" y="401"/>
                  </a:lnTo>
                  <a:lnTo>
                    <a:pt x="251" y="401"/>
                  </a:lnTo>
                  <a:lnTo>
                    <a:pt x="251" y="401"/>
                  </a:lnTo>
                  <a:lnTo>
                    <a:pt x="251" y="401"/>
                  </a:lnTo>
                  <a:lnTo>
                    <a:pt x="251" y="401"/>
                  </a:lnTo>
                  <a:lnTo>
                    <a:pt x="251" y="401"/>
                  </a:lnTo>
                  <a:lnTo>
                    <a:pt x="246" y="396"/>
                  </a:lnTo>
                  <a:lnTo>
                    <a:pt x="246" y="396"/>
                  </a:lnTo>
                  <a:lnTo>
                    <a:pt x="246" y="396"/>
                  </a:lnTo>
                  <a:lnTo>
                    <a:pt x="246" y="396"/>
                  </a:lnTo>
                  <a:lnTo>
                    <a:pt x="241" y="396"/>
                  </a:lnTo>
                  <a:lnTo>
                    <a:pt x="241" y="396"/>
                  </a:lnTo>
                  <a:lnTo>
                    <a:pt x="241" y="396"/>
                  </a:lnTo>
                  <a:lnTo>
                    <a:pt x="241" y="396"/>
                  </a:lnTo>
                  <a:lnTo>
                    <a:pt x="241" y="396"/>
                  </a:lnTo>
                  <a:lnTo>
                    <a:pt x="241" y="396"/>
                  </a:lnTo>
                  <a:lnTo>
                    <a:pt x="236" y="396"/>
                  </a:lnTo>
                  <a:lnTo>
                    <a:pt x="236" y="396"/>
                  </a:lnTo>
                  <a:lnTo>
                    <a:pt x="236" y="396"/>
                  </a:lnTo>
                  <a:lnTo>
                    <a:pt x="236" y="396"/>
                  </a:lnTo>
                  <a:lnTo>
                    <a:pt x="232" y="396"/>
                  </a:lnTo>
                  <a:lnTo>
                    <a:pt x="232" y="396"/>
                  </a:lnTo>
                  <a:lnTo>
                    <a:pt x="232" y="396"/>
                  </a:lnTo>
                  <a:lnTo>
                    <a:pt x="232" y="396"/>
                  </a:lnTo>
                  <a:lnTo>
                    <a:pt x="227" y="396"/>
                  </a:lnTo>
                  <a:lnTo>
                    <a:pt x="227" y="396"/>
                  </a:lnTo>
                  <a:lnTo>
                    <a:pt x="227" y="396"/>
                  </a:lnTo>
                  <a:lnTo>
                    <a:pt x="227" y="396"/>
                  </a:lnTo>
                  <a:lnTo>
                    <a:pt x="222" y="391"/>
                  </a:lnTo>
                  <a:lnTo>
                    <a:pt x="222" y="391"/>
                  </a:lnTo>
                  <a:lnTo>
                    <a:pt x="222" y="391"/>
                  </a:lnTo>
                  <a:lnTo>
                    <a:pt x="222" y="391"/>
                  </a:lnTo>
                  <a:lnTo>
                    <a:pt x="222" y="391"/>
                  </a:lnTo>
                  <a:lnTo>
                    <a:pt x="222" y="387"/>
                  </a:lnTo>
                  <a:lnTo>
                    <a:pt x="222" y="387"/>
                  </a:lnTo>
                  <a:lnTo>
                    <a:pt x="222" y="387"/>
                  </a:lnTo>
                  <a:lnTo>
                    <a:pt x="222" y="387"/>
                  </a:lnTo>
                  <a:lnTo>
                    <a:pt x="222" y="387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77"/>
                  </a:lnTo>
                  <a:lnTo>
                    <a:pt x="222" y="377"/>
                  </a:lnTo>
                  <a:lnTo>
                    <a:pt x="222" y="377"/>
                  </a:lnTo>
                  <a:lnTo>
                    <a:pt x="222" y="377"/>
                  </a:lnTo>
                  <a:lnTo>
                    <a:pt x="222" y="373"/>
                  </a:lnTo>
                  <a:lnTo>
                    <a:pt x="222" y="373"/>
                  </a:lnTo>
                  <a:lnTo>
                    <a:pt x="222" y="373"/>
                  </a:lnTo>
                  <a:lnTo>
                    <a:pt x="222" y="373"/>
                  </a:lnTo>
                  <a:lnTo>
                    <a:pt x="222" y="368"/>
                  </a:lnTo>
                  <a:lnTo>
                    <a:pt x="218" y="368"/>
                  </a:lnTo>
                  <a:lnTo>
                    <a:pt x="218" y="368"/>
                  </a:lnTo>
                  <a:lnTo>
                    <a:pt x="218" y="368"/>
                  </a:lnTo>
                  <a:lnTo>
                    <a:pt x="218" y="368"/>
                  </a:lnTo>
                  <a:lnTo>
                    <a:pt x="218" y="368"/>
                  </a:lnTo>
                  <a:lnTo>
                    <a:pt x="218" y="368"/>
                  </a:lnTo>
                  <a:lnTo>
                    <a:pt x="218" y="368"/>
                  </a:lnTo>
                  <a:lnTo>
                    <a:pt x="213" y="368"/>
                  </a:lnTo>
                  <a:lnTo>
                    <a:pt x="213" y="368"/>
                  </a:lnTo>
                  <a:lnTo>
                    <a:pt x="213" y="368"/>
                  </a:lnTo>
                  <a:lnTo>
                    <a:pt x="213" y="368"/>
                  </a:lnTo>
                  <a:lnTo>
                    <a:pt x="213" y="368"/>
                  </a:lnTo>
                  <a:lnTo>
                    <a:pt x="213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3" y="368"/>
                  </a:lnTo>
                  <a:lnTo>
                    <a:pt x="203" y="368"/>
                  </a:lnTo>
                  <a:lnTo>
                    <a:pt x="203" y="368"/>
                  </a:lnTo>
                  <a:lnTo>
                    <a:pt x="203" y="363"/>
                  </a:lnTo>
                  <a:lnTo>
                    <a:pt x="203" y="363"/>
                  </a:lnTo>
                  <a:lnTo>
                    <a:pt x="203" y="363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199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89" y="358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80" y="354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75" y="349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5" y="330"/>
                  </a:lnTo>
                  <a:lnTo>
                    <a:pt x="175" y="330"/>
                  </a:lnTo>
                  <a:lnTo>
                    <a:pt x="175" y="330"/>
                  </a:lnTo>
                  <a:lnTo>
                    <a:pt x="175" y="330"/>
                  </a:lnTo>
                  <a:lnTo>
                    <a:pt x="175" y="325"/>
                  </a:lnTo>
                  <a:lnTo>
                    <a:pt x="175" y="325"/>
                  </a:lnTo>
                  <a:lnTo>
                    <a:pt x="175" y="325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5" y="321"/>
                  </a:lnTo>
                  <a:lnTo>
                    <a:pt x="175" y="321"/>
                  </a:lnTo>
                  <a:lnTo>
                    <a:pt x="170" y="321"/>
                  </a:lnTo>
                  <a:lnTo>
                    <a:pt x="170" y="321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2"/>
                  </a:lnTo>
                  <a:lnTo>
                    <a:pt x="166" y="302"/>
                  </a:lnTo>
                  <a:lnTo>
                    <a:pt x="166" y="302"/>
                  </a:lnTo>
                  <a:lnTo>
                    <a:pt x="166" y="302"/>
                  </a:lnTo>
                  <a:lnTo>
                    <a:pt x="166" y="302"/>
                  </a:lnTo>
                  <a:lnTo>
                    <a:pt x="166" y="302"/>
                  </a:lnTo>
                  <a:lnTo>
                    <a:pt x="166" y="302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56" y="297"/>
                  </a:lnTo>
                  <a:lnTo>
                    <a:pt x="156" y="292"/>
                  </a:lnTo>
                  <a:lnTo>
                    <a:pt x="156" y="292"/>
                  </a:lnTo>
                  <a:lnTo>
                    <a:pt x="156" y="292"/>
                  </a:lnTo>
                  <a:lnTo>
                    <a:pt x="156" y="292"/>
                  </a:lnTo>
                  <a:lnTo>
                    <a:pt x="156" y="292"/>
                  </a:lnTo>
                  <a:lnTo>
                    <a:pt x="151" y="292"/>
                  </a:lnTo>
                  <a:lnTo>
                    <a:pt x="151" y="292"/>
                  </a:lnTo>
                  <a:lnTo>
                    <a:pt x="151" y="292"/>
                  </a:lnTo>
                  <a:lnTo>
                    <a:pt x="151" y="288"/>
                  </a:lnTo>
                  <a:lnTo>
                    <a:pt x="151" y="288"/>
                  </a:lnTo>
                  <a:lnTo>
                    <a:pt x="151" y="288"/>
                  </a:lnTo>
                  <a:lnTo>
                    <a:pt x="151" y="288"/>
                  </a:lnTo>
                  <a:lnTo>
                    <a:pt x="147" y="288"/>
                  </a:lnTo>
                  <a:lnTo>
                    <a:pt x="147" y="288"/>
                  </a:lnTo>
                  <a:lnTo>
                    <a:pt x="147" y="288"/>
                  </a:lnTo>
                  <a:lnTo>
                    <a:pt x="147" y="283"/>
                  </a:lnTo>
                  <a:lnTo>
                    <a:pt x="147" y="283"/>
                  </a:lnTo>
                  <a:lnTo>
                    <a:pt x="147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8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92"/>
                  </a:lnTo>
                  <a:lnTo>
                    <a:pt x="133" y="292"/>
                  </a:lnTo>
                  <a:lnTo>
                    <a:pt x="128" y="292"/>
                  </a:lnTo>
                  <a:lnTo>
                    <a:pt x="128" y="292"/>
                  </a:lnTo>
                  <a:lnTo>
                    <a:pt x="128" y="292"/>
                  </a:lnTo>
                  <a:lnTo>
                    <a:pt x="128" y="288"/>
                  </a:lnTo>
                  <a:lnTo>
                    <a:pt x="123" y="288"/>
                  </a:lnTo>
                  <a:lnTo>
                    <a:pt x="123" y="288"/>
                  </a:lnTo>
                  <a:lnTo>
                    <a:pt x="123" y="288"/>
                  </a:lnTo>
                  <a:lnTo>
                    <a:pt x="123" y="288"/>
                  </a:lnTo>
                  <a:lnTo>
                    <a:pt x="123" y="288"/>
                  </a:lnTo>
                  <a:lnTo>
                    <a:pt x="123" y="288"/>
                  </a:lnTo>
                  <a:lnTo>
                    <a:pt x="123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4" y="283"/>
                  </a:lnTo>
                  <a:lnTo>
                    <a:pt x="114" y="283"/>
                  </a:lnTo>
                  <a:lnTo>
                    <a:pt x="114" y="283"/>
                  </a:lnTo>
                  <a:lnTo>
                    <a:pt x="114" y="283"/>
                  </a:lnTo>
                  <a:lnTo>
                    <a:pt x="114" y="278"/>
                  </a:lnTo>
                  <a:lnTo>
                    <a:pt x="109" y="278"/>
                  </a:lnTo>
                  <a:lnTo>
                    <a:pt x="109" y="278"/>
                  </a:lnTo>
                  <a:lnTo>
                    <a:pt x="109" y="278"/>
                  </a:lnTo>
                  <a:lnTo>
                    <a:pt x="109" y="278"/>
                  </a:lnTo>
                  <a:lnTo>
                    <a:pt x="109" y="278"/>
                  </a:lnTo>
                  <a:lnTo>
                    <a:pt x="109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4"/>
                  </a:lnTo>
                  <a:lnTo>
                    <a:pt x="100" y="274"/>
                  </a:lnTo>
                  <a:lnTo>
                    <a:pt x="100" y="274"/>
                  </a:lnTo>
                  <a:lnTo>
                    <a:pt x="95" y="274"/>
                  </a:lnTo>
                  <a:lnTo>
                    <a:pt x="95" y="274"/>
                  </a:lnTo>
                  <a:lnTo>
                    <a:pt x="95" y="274"/>
                  </a:lnTo>
                  <a:lnTo>
                    <a:pt x="95" y="274"/>
                  </a:lnTo>
                  <a:lnTo>
                    <a:pt x="95" y="269"/>
                  </a:lnTo>
                  <a:lnTo>
                    <a:pt x="90" y="269"/>
                  </a:lnTo>
                  <a:lnTo>
                    <a:pt x="90" y="269"/>
                  </a:lnTo>
                  <a:lnTo>
                    <a:pt x="90" y="269"/>
                  </a:lnTo>
                  <a:lnTo>
                    <a:pt x="90" y="269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55"/>
                  </a:lnTo>
                  <a:lnTo>
                    <a:pt x="90" y="255"/>
                  </a:lnTo>
                  <a:lnTo>
                    <a:pt x="90" y="255"/>
                  </a:lnTo>
                  <a:lnTo>
                    <a:pt x="90" y="255"/>
                  </a:lnTo>
                  <a:lnTo>
                    <a:pt x="90" y="255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1" y="250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81" y="227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1" y="217"/>
                  </a:lnTo>
                  <a:lnTo>
                    <a:pt x="81" y="217"/>
                  </a:lnTo>
                  <a:lnTo>
                    <a:pt x="81" y="217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89"/>
                  </a:lnTo>
                  <a:lnTo>
                    <a:pt x="85" y="189"/>
                  </a:lnTo>
                  <a:lnTo>
                    <a:pt x="85" y="189"/>
                  </a:lnTo>
                  <a:lnTo>
                    <a:pt x="85" y="189"/>
                  </a:lnTo>
                  <a:lnTo>
                    <a:pt x="85" y="184"/>
                  </a:lnTo>
                  <a:lnTo>
                    <a:pt x="85" y="184"/>
                  </a:lnTo>
                  <a:lnTo>
                    <a:pt x="85" y="184"/>
                  </a:lnTo>
                  <a:lnTo>
                    <a:pt x="85" y="184"/>
                  </a:lnTo>
                  <a:lnTo>
                    <a:pt x="85" y="184"/>
                  </a:lnTo>
                  <a:lnTo>
                    <a:pt x="85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0" y="165"/>
                  </a:lnTo>
                  <a:lnTo>
                    <a:pt x="90" y="165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76" y="151"/>
                  </a:lnTo>
                  <a:lnTo>
                    <a:pt x="76" y="151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0" y="80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76" y="15"/>
                  </a:lnTo>
                  <a:lnTo>
                    <a:pt x="95" y="19"/>
                  </a:lnTo>
                  <a:lnTo>
                    <a:pt x="109" y="29"/>
                  </a:lnTo>
                  <a:lnTo>
                    <a:pt x="118" y="29"/>
                  </a:lnTo>
                  <a:lnTo>
                    <a:pt x="123" y="33"/>
                  </a:lnTo>
                  <a:lnTo>
                    <a:pt x="137" y="38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56" y="38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5" y="38"/>
                  </a:lnTo>
                  <a:lnTo>
                    <a:pt x="180" y="43"/>
                  </a:lnTo>
                  <a:lnTo>
                    <a:pt x="194" y="43"/>
                  </a:lnTo>
                  <a:lnTo>
                    <a:pt x="213" y="43"/>
                  </a:lnTo>
                  <a:lnTo>
                    <a:pt x="232" y="43"/>
                  </a:lnTo>
                  <a:lnTo>
                    <a:pt x="241" y="43"/>
                  </a:lnTo>
                  <a:lnTo>
                    <a:pt x="246" y="43"/>
                  </a:lnTo>
                  <a:lnTo>
                    <a:pt x="251" y="43"/>
                  </a:lnTo>
                  <a:lnTo>
                    <a:pt x="251" y="43"/>
                  </a:lnTo>
                  <a:lnTo>
                    <a:pt x="251" y="43"/>
                  </a:lnTo>
                  <a:lnTo>
                    <a:pt x="274" y="43"/>
                  </a:lnTo>
                  <a:lnTo>
                    <a:pt x="293" y="47"/>
                  </a:lnTo>
                  <a:lnTo>
                    <a:pt x="312" y="47"/>
                  </a:lnTo>
                  <a:lnTo>
                    <a:pt x="322" y="47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26" y="52"/>
                  </a:lnTo>
                  <a:lnTo>
                    <a:pt x="326" y="52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62"/>
                  </a:lnTo>
                  <a:lnTo>
                    <a:pt x="326" y="62"/>
                  </a:lnTo>
                  <a:lnTo>
                    <a:pt x="326" y="62"/>
                  </a:lnTo>
                  <a:lnTo>
                    <a:pt x="326" y="62"/>
                  </a:lnTo>
                  <a:lnTo>
                    <a:pt x="326" y="62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2" y="71"/>
                  </a:lnTo>
                  <a:lnTo>
                    <a:pt x="322" y="71"/>
                  </a:lnTo>
                  <a:lnTo>
                    <a:pt x="322" y="76"/>
                  </a:lnTo>
                  <a:lnTo>
                    <a:pt x="322" y="76"/>
                  </a:lnTo>
                  <a:lnTo>
                    <a:pt x="322" y="76"/>
                  </a:lnTo>
                  <a:lnTo>
                    <a:pt x="322" y="80"/>
                  </a:lnTo>
                  <a:lnTo>
                    <a:pt x="317" y="80"/>
                  </a:lnTo>
                  <a:lnTo>
                    <a:pt x="317" y="80"/>
                  </a:lnTo>
                  <a:lnTo>
                    <a:pt x="317" y="80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90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22" y="95"/>
                  </a:lnTo>
                  <a:lnTo>
                    <a:pt x="322" y="95"/>
                  </a:lnTo>
                  <a:lnTo>
                    <a:pt x="322" y="95"/>
                  </a:lnTo>
                  <a:lnTo>
                    <a:pt x="322" y="95"/>
                  </a:lnTo>
                  <a:lnTo>
                    <a:pt x="322" y="95"/>
                  </a:lnTo>
                  <a:lnTo>
                    <a:pt x="322" y="99"/>
                  </a:lnTo>
                  <a:lnTo>
                    <a:pt x="322" y="99"/>
                  </a:lnTo>
                  <a:lnTo>
                    <a:pt x="322" y="99"/>
                  </a:lnTo>
                  <a:lnTo>
                    <a:pt x="322" y="99"/>
                  </a:lnTo>
                  <a:lnTo>
                    <a:pt x="317" y="104"/>
                  </a:lnTo>
                  <a:lnTo>
                    <a:pt x="317" y="104"/>
                  </a:lnTo>
                  <a:lnTo>
                    <a:pt x="317" y="104"/>
                  </a:lnTo>
                  <a:lnTo>
                    <a:pt x="317" y="104"/>
                  </a:lnTo>
                  <a:lnTo>
                    <a:pt x="317" y="104"/>
                  </a:lnTo>
                  <a:lnTo>
                    <a:pt x="317" y="109"/>
                  </a:lnTo>
                  <a:lnTo>
                    <a:pt x="317" y="109"/>
                  </a:lnTo>
                  <a:lnTo>
                    <a:pt x="317" y="109"/>
                  </a:lnTo>
                  <a:lnTo>
                    <a:pt x="317" y="109"/>
                  </a:lnTo>
                  <a:lnTo>
                    <a:pt x="312" y="113"/>
                  </a:lnTo>
                  <a:lnTo>
                    <a:pt x="312" y="113"/>
                  </a:lnTo>
                  <a:lnTo>
                    <a:pt x="312" y="113"/>
                  </a:lnTo>
                  <a:lnTo>
                    <a:pt x="312" y="113"/>
                  </a:lnTo>
                  <a:lnTo>
                    <a:pt x="312" y="118"/>
                  </a:lnTo>
                  <a:lnTo>
                    <a:pt x="312" y="118"/>
                  </a:lnTo>
                  <a:lnTo>
                    <a:pt x="312" y="118"/>
                  </a:lnTo>
                  <a:lnTo>
                    <a:pt x="312" y="118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7" y="123"/>
                  </a:lnTo>
                  <a:lnTo>
                    <a:pt x="317" y="123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22" y="118"/>
                  </a:lnTo>
                  <a:lnTo>
                    <a:pt x="322" y="118"/>
                  </a:lnTo>
                  <a:lnTo>
                    <a:pt x="322" y="118"/>
                  </a:lnTo>
                  <a:lnTo>
                    <a:pt x="322" y="118"/>
                  </a:lnTo>
                  <a:lnTo>
                    <a:pt x="326" y="118"/>
                  </a:lnTo>
                  <a:lnTo>
                    <a:pt x="326" y="118"/>
                  </a:lnTo>
                  <a:lnTo>
                    <a:pt x="326" y="118"/>
                  </a:lnTo>
                  <a:lnTo>
                    <a:pt x="326" y="118"/>
                  </a:lnTo>
                  <a:lnTo>
                    <a:pt x="326" y="118"/>
                  </a:lnTo>
                  <a:lnTo>
                    <a:pt x="326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8"/>
                  </a:lnTo>
                  <a:lnTo>
                    <a:pt x="331" y="128"/>
                  </a:lnTo>
                  <a:lnTo>
                    <a:pt x="331" y="128"/>
                  </a:lnTo>
                  <a:lnTo>
                    <a:pt x="336" y="128"/>
                  </a:lnTo>
                  <a:lnTo>
                    <a:pt x="336" y="128"/>
                  </a:lnTo>
                  <a:lnTo>
                    <a:pt x="336" y="132"/>
                  </a:lnTo>
                  <a:lnTo>
                    <a:pt x="331" y="132"/>
                  </a:lnTo>
                  <a:lnTo>
                    <a:pt x="331" y="132"/>
                  </a:lnTo>
                  <a:lnTo>
                    <a:pt x="331" y="132"/>
                  </a:lnTo>
                  <a:lnTo>
                    <a:pt x="331" y="132"/>
                  </a:lnTo>
                  <a:lnTo>
                    <a:pt x="331" y="137"/>
                  </a:lnTo>
                  <a:lnTo>
                    <a:pt x="331" y="137"/>
                  </a:lnTo>
                  <a:lnTo>
                    <a:pt x="331" y="137"/>
                  </a:lnTo>
                  <a:lnTo>
                    <a:pt x="331" y="137"/>
                  </a:lnTo>
                  <a:lnTo>
                    <a:pt x="331" y="142"/>
                  </a:lnTo>
                  <a:lnTo>
                    <a:pt x="331" y="142"/>
                  </a:lnTo>
                  <a:lnTo>
                    <a:pt x="331" y="142"/>
                  </a:lnTo>
                  <a:lnTo>
                    <a:pt x="331" y="142"/>
                  </a:lnTo>
                  <a:lnTo>
                    <a:pt x="331" y="142"/>
                  </a:lnTo>
                  <a:lnTo>
                    <a:pt x="331" y="146"/>
                  </a:lnTo>
                  <a:lnTo>
                    <a:pt x="331" y="146"/>
                  </a:lnTo>
                  <a:lnTo>
                    <a:pt x="331" y="146"/>
                  </a:lnTo>
                  <a:lnTo>
                    <a:pt x="331" y="146"/>
                  </a:lnTo>
                  <a:lnTo>
                    <a:pt x="336" y="146"/>
                  </a:lnTo>
                  <a:lnTo>
                    <a:pt x="336" y="146"/>
                  </a:lnTo>
                  <a:lnTo>
                    <a:pt x="336" y="146"/>
                  </a:lnTo>
                  <a:lnTo>
                    <a:pt x="336" y="146"/>
                  </a:lnTo>
                  <a:lnTo>
                    <a:pt x="336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51"/>
                  </a:lnTo>
                  <a:lnTo>
                    <a:pt x="345" y="151"/>
                  </a:lnTo>
                  <a:lnTo>
                    <a:pt x="345" y="151"/>
                  </a:lnTo>
                  <a:lnTo>
                    <a:pt x="345" y="156"/>
                  </a:lnTo>
                  <a:lnTo>
                    <a:pt x="345" y="156"/>
                  </a:lnTo>
                  <a:lnTo>
                    <a:pt x="345" y="156"/>
                  </a:lnTo>
                  <a:lnTo>
                    <a:pt x="345" y="156"/>
                  </a:lnTo>
                  <a:lnTo>
                    <a:pt x="345" y="156"/>
                  </a:lnTo>
                  <a:lnTo>
                    <a:pt x="345" y="161"/>
                  </a:lnTo>
                  <a:lnTo>
                    <a:pt x="345" y="161"/>
                  </a:lnTo>
                  <a:lnTo>
                    <a:pt x="350" y="170"/>
                  </a:lnTo>
                  <a:lnTo>
                    <a:pt x="350" y="170"/>
                  </a:lnTo>
                  <a:lnTo>
                    <a:pt x="355" y="175"/>
                  </a:lnTo>
                  <a:lnTo>
                    <a:pt x="355" y="175"/>
                  </a:lnTo>
                  <a:lnTo>
                    <a:pt x="355" y="175"/>
                  </a:lnTo>
                  <a:lnTo>
                    <a:pt x="355" y="179"/>
                  </a:lnTo>
                  <a:lnTo>
                    <a:pt x="355" y="179"/>
                  </a:lnTo>
                  <a:lnTo>
                    <a:pt x="355" y="179"/>
                  </a:lnTo>
                  <a:lnTo>
                    <a:pt x="355" y="179"/>
                  </a:lnTo>
                  <a:lnTo>
                    <a:pt x="355" y="179"/>
                  </a:lnTo>
                  <a:lnTo>
                    <a:pt x="355" y="179"/>
                  </a:lnTo>
                  <a:lnTo>
                    <a:pt x="355" y="179"/>
                  </a:lnTo>
                  <a:lnTo>
                    <a:pt x="350" y="179"/>
                  </a:lnTo>
                  <a:lnTo>
                    <a:pt x="350" y="179"/>
                  </a:lnTo>
                  <a:lnTo>
                    <a:pt x="359" y="184"/>
                  </a:lnTo>
                  <a:lnTo>
                    <a:pt x="359" y="189"/>
                  </a:lnTo>
                  <a:lnTo>
                    <a:pt x="359" y="194"/>
                  </a:lnTo>
                  <a:lnTo>
                    <a:pt x="364" y="198"/>
                  </a:lnTo>
                  <a:lnTo>
                    <a:pt x="369" y="203"/>
                  </a:lnTo>
                  <a:lnTo>
                    <a:pt x="373" y="208"/>
                  </a:lnTo>
                  <a:lnTo>
                    <a:pt x="402" y="231"/>
                  </a:lnTo>
                  <a:lnTo>
                    <a:pt x="402" y="236"/>
                  </a:lnTo>
                  <a:lnTo>
                    <a:pt x="397" y="236"/>
                  </a:lnTo>
                  <a:lnTo>
                    <a:pt x="402" y="236"/>
                  </a:lnTo>
                  <a:lnTo>
                    <a:pt x="402" y="241"/>
                  </a:lnTo>
                  <a:lnTo>
                    <a:pt x="402" y="241"/>
                  </a:lnTo>
                  <a:lnTo>
                    <a:pt x="402" y="241"/>
                  </a:lnTo>
                  <a:lnTo>
                    <a:pt x="407" y="241"/>
                  </a:lnTo>
                  <a:lnTo>
                    <a:pt x="407" y="245"/>
                  </a:lnTo>
                  <a:lnTo>
                    <a:pt x="407" y="245"/>
                  </a:lnTo>
                  <a:lnTo>
                    <a:pt x="407" y="245"/>
                  </a:lnTo>
                  <a:lnTo>
                    <a:pt x="407" y="250"/>
                  </a:lnTo>
                  <a:lnTo>
                    <a:pt x="407" y="250"/>
                  </a:lnTo>
                  <a:lnTo>
                    <a:pt x="407" y="250"/>
                  </a:lnTo>
                  <a:lnTo>
                    <a:pt x="407" y="255"/>
                  </a:lnTo>
                  <a:lnTo>
                    <a:pt x="411" y="255"/>
                  </a:lnTo>
                  <a:lnTo>
                    <a:pt x="411" y="255"/>
                  </a:lnTo>
                  <a:lnTo>
                    <a:pt x="411" y="260"/>
                  </a:lnTo>
                  <a:lnTo>
                    <a:pt x="411" y="260"/>
                  </a:lnTo>
                  <a:lnTo>
                    <a:pt x="411" y="260"/>
                  </a:lnTo>
                  <a:lnTo>
                    <a:pt x="416" y="264"/>
                  </a:lnTo>
                  <a:lnTo>
                    <a:pt x="416" y="264"/>
                  </a:lnTo>
                  <a:lnTo>
                    <a:pt x="416" y="264"/>
                  </a:lnTo>
                  <a:lnTo>
                    <a:pt x="416" y="264"/>
                  </a:lnTo>
                  <a:lnTo>
                    <a:pt x="416" y="264"/>
                  </a:lnTo>
                  <a:lnTo>
                    <a:pt x="416" y="269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5" y="269"/>
                  </a:lnTo>
                  <a:lnTo>
                    <a:pt x="425" y="269"/>
                  </a:lnTo>
                  <a:lnTo>
                    <a:pt x="425" y="269"/>
                  </a:lnTo>
                  <a:lnTo>
                    <a:pt x="425" y="269"/>
                  </a:lnTo>
                  <a:lnTo>
                    <a:pt x="425" y="274"/>
                  </a:lnTo>
                  <a:lnTo>
                    <a:pt x="430" y="274"/>
                  </a:lnTo>
                  <a:lnTo>
                    <a:pt x="430" y="274"/>
                  </a:lnTo>
                  <a:lnTo>
                    <a:pt x="430" y="274"/>
                  </a:lnTo>
                  <a:lnTo>
                    <a:pt x="430" y="278"/>
                  </a:lnTo>
                  <a:lnTo>
                    <a:pt x="430" y="278"/>
                  </a:lnTo>
                  <a:lnTo>
                    <a:pt x="435" y="278"/>
                  </a:lnTo>
                  <a:lnTo>
                    <a:pt x="435" y="278"/>
                  </a:lnTo>
                  <a:lnTo>
                    <a:pt x="435" y="278"/>
                  </a:lnTo>
                  <a:lnTo>
                    <a:pt x="440" y="283"/>
                  </a:lnTo>
                  <a:lnTo>
                    <a:pt x="440" y="283"/>
                  </a:lnTo>
                  <a:lnTo>
                    <a:pt x="440" y="283"/>
                  </a:lnTo>
                  <a:lnTo>
                    <a:pt x="440" y="283"/>
                  </a:lnTo>
                  <a:lnTo>
                    <a:pt x="444" y="283"/>
                  </a:lnTo>
                  <a:lnTo>
                    <a:pt x="444" y="283"/>
                  </a:lnTo>
                  <a:lnTo>
                    <a:pt x="444" y="283"/>
                  </a:lnTo>
                  <a:lnTo>
                    <a:pt x="449" y="288"/>
                  </a:lnTo>
                  <a:lnTo>
                    <a:pt x="449" y="288"/>
                  </a:lnTo>
                  <a:lnTo>
                    <a:pt x="449" y="288"/>
                  </a:lnTo>
                  <a:lnTo>
                    <a:pt x="449" y="288"/>
                  </a:lnTo>
                  <a:lnTo>
                    <a:pt x="449" y="288"/>
                  </a:lnTo>
                  <a:lnTo>
                    <a:pt x="454" y="292"/>
                  </a:lnTo>
                  <a:lnTo>
                    <a:pt x="449" y="292"/>
                  </a:lnTo>
                  <a:lnTo>
                    <a:pt x="449" y="292"/>
                  </a:lnTo>
                  <a:lnTo>
                    <a:pt x="449" y="292"/>
                  </a:lnTo>
                  <a:lnTo>
                    <a:pt x="449" y="292"/>
                  </a:lnTo>
                  <a:lnTo>
                    <a:pt x="449" y="297"/>
                  </a:lnTo>
                  <a:lnTo>
                    <a:pt x="449" y="297"/>
                  </a:lnTo>
                  <a:lnTo>
                    <a:pt x="449" y="297"/>
                  </a:lnTo>
                  <a:lnTo>
                    <a:pt x="449" y="297"/>
                  </a:lnTo>
                  <a:lnTo>
                    <a:pt x="444" y="297"/>
                  </a:lnTo>
                  <a:lnTo>
                    <a:pt x="444" y="302"/>
                  </a:lnTo>
                  <a:lnTo>
                    <a:pt x="444" y="302"/>
                  </a:lnTo>
                  <a:lnTo>
                    <a:pt x="444" y="302"/>
                  </a:lnTo>
                  <a:lnTo>
                    <a:pt x="444" y="302"/>
                  </a:lnTo>
                  <a:lnTo>
                    <a:pt x="444" y="302"/>
                  </a:lnTo>
                  <a:lnTo>
                    <a:pt x="444" y="302"/>
                  </a:lnTo>
                  <a:lnTo>
                    <a:pt x="440" y="307"/>
                  </a:lnTo>
                  <a:lnTo>
                    <a:pt x="440" y="307"/>
                  </a:lnTo>
                  <a:lnTo>
                    <a:pt x="440" y="307"/>
                  </a:lnTo>
                  <a:lnTo>
                    <a:pt x="440" y="307"/>
                  </a:lnTo>
                  <a:lnTo>
                    <a:pt x="440" y="311"/>
                  </a:lnTo>
                  <a:lnTo>
                    <a:pt x="440" y="311"/>
                  </a:lnTo>
                  <a:lnTo>
                    <a:pt x="440" y="311"/>
                  </a:lnTo>
                  <a:lnTo>
                    <a:pt x="440" y="316"/>
                  </a:lnTo>
                  <a:lnTo>
                    <a:pt x="440" y="316"/>
                  </a:lnTo>
                  <a:lnTo>
                    <a:pt x="440" y="316"/>
                  </a:lnTo>
                  <a:lnTo>
                    <a:pt x="440" y="316"/>
                  </a:lnTo>
                  <a:lnTo>
                    <a:pt x="435" y="321"/>
                  </a:lnTo>
                  <a:lnTo>
                    <a:pt x="435" y="330"/>
                  </a:lnTo>
                  <a:lnTo>
                    <a:pt x="430" y="344"/>
                  </a:lnTo>
                  <a:lnTo>
                    <a:pt x="425" y="363"/>
                  </a:lnTo>
                  <a:lnTo>
                    <a:pt x="421" y="382"/>
                  </a:lnTo>
                  <a:lnTo>
                    <a:pt x="416" y="387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83" name="Freeform 295"/>
            <p:cNvSpPr>
              <a:spLocks/>
            </p:cNvSpPr>
            <p:nvPr/>
          </p:nvSpPr>
          <p:spPr bwMode="auto">
            <a:xfrm>
              <a:off x="2683" y="3393"/>
              <a:ext cx="416" cy="495"/>
            </a:xfrm>
            <a:custGeom>
              <a:avLst/>
              <a:gdLst/>
              <a:ahLst/>
              <a:cxnLst>
                <a:cxn ang="0">
                  <a:pos x="407" y="406"/>
                </a:cxn>
                <a:cxn ang="0">
                  <a:pos x="397" y="410"/>
                </a:cxn>
                <a:cxn ang="0">
                  <a:pos x="388" y="424"/>
                </a:cxn>
                <a:cxn ang="0">
                  <a:pos x="373" y="434"/>
                </a:cxn>
                <a:cxn ang="0">
                  <a:pos x="373" y="448"/>
                </a:cxn>
                <a:cxn ang="0">
                  <a:pos x="373" y="462"/>
                </a:cxn>
                <a:cxn ang="0">
                  <a:pos x="355" y="467"/>
                </a:cxn>
                <a:cxn ang="0">
                  <a:pos x="340" y="481"/>
                </a:cxn>
                <a:cxn ang="0">
                  <a:pos x="331" y="495"/>
                </a:cxn>
                <a:cxn ang="0">
                  <a:pos x="317" y="486"/>
                </a:cxn>
                <a:cxn ang="0">
                  <a:pos x="317" y="472"/>
                </a:cxn>
                <a:cxn ang="0">
                  <a:pos x="312" y="453"/>
                </a:cxn>
                <a:cxn ang="0">
                  <a:pos x="293" y="443"/>
                </a:cxn>
                <a:cxn ang="0">
                  <a:pos x="279" y="439"/>
                </a:cxn>
                <a:cxn ang="0">
                  <a:pos x="279" y="429"/>
                </a:cxn>
                <a:cxn ang="0">
                  <a:pos x="270" y="415"/>
                </a:cxn>
                <a:cxn ang="0">
                  <a:pos x="260" y="401"/>
                </a:cxn>
                <a:cxn ang="0">
                  <a:pos x="241" y="396"/>
                </a:cxn>
                <a:cxn ang="0">
                  <a:pos x="222" y="391"/>
                </a:cxn>
                <a:cxn ang="0">
                  <a:pos x="222" y="377"/>
                </a:cxn>
                <a:cxn ang="0">
                  <a:pos x="213" y="368"/>
                </a:cxn>
                <a:cxn ang="0">
                  <a:pos x="199" y="363"/>
                </a:cxn>
                <a:cxn ang="0">
                  <a:pos x="185" y="354"/>
                </a:cxn>
                <a:cxn ang="0">
                  <a:pos x="175" y="344"/>
                </a:cxn>
                <a:cxn ang="0">
                  <a:pos x="175" y="325"/>
                </a:cxn>
                <a:cxn ang="0">
                  <a:pos x="170" y="311"/>
                </a:cxn>
                <a:cxn ang="0">
                  <a:pos x="161" y="297"/>
                </a:cxn>
                <a:cxn ang="0">
                  <a:pos x="147" y="288"/>
                </a:cxn>
                <a:cxn ang="0">
                  <a:pos x="133" y="292"/>
                </a:cxn>
                <a:cxn ang="0">
                  <a:pos x="118" y="283"/>
                </a:cxn>
                <a:cxn ang="0">
                  <a:pos x="100" y="278"/>
                </a:cxn>
                <a:cxn ang="0">
                  <a:pos x="90" y="264"/>
                </a:cxn>
                <a:cxn ang="0">
                  <a:pos x="85" y="250"/>
                </a:cxn>
                <a:cxn ang="0">
                  <a:pos x="76" y="231"/>
                </a:cxn>
                <a:cxn ang="0">
                  <a:pos x="76" y="212"/>
                </a:cxn>
                <a:cxn ang="0">
                  <a:pos x="76" y="198"/>
                </a:cxn>
                <a:cxn ang="0">
                  <a:pos x="85" y="184"/>
                </a:cxn>
                <a:cxn ang="0">
                  <a:pos x="95" y="170"/>
                </a:cxn>
                <a:cxn ang="0">
                  <a:pos x="90" y="156"/>
                </a:cxn>
                <a:cxn ang="0">
                  <a:pos x="76" y="151"/>
                </a:cxn>
                <a:cxn ang="0">
                  <a:pos x="66" y="137"/>
                </a:cxn>
                <a:cxn ang="0">
                  <a:pos x="62" y="123"/>
                </a:cxn>
                <a:cxn ang="0">
                  <a:pos x="43" y="113"/>
                </a:cxn>
                <a:cxn ang="0">
                  <a:pos x="33" y="104"/>
                </a:cxn>
                <a:cxn ang="0">
                  <a:pos x="19" y="99"/>
                </a:cxn>
                <a:cxn ang="0">
                  <a:pos x="5" y="90"/>
                </a:cxn>
                <a:cxn ang="0">
                  <a:pos x="5" y="80"/>
                </a:cxn>
                <a:cxn ang="0">
                  <a:pos x="5" y="62"/>
                </a:cxn>
                <a:cxn ang="0">
                  <a:pos x="5" y="47"/>
                </a:cxn>
                <a:cxn ang="0">
                  <a:pos x="10" y="33"/>
                </a:cxn>
                <a:cxn ang="0">
                  <a:pos x="19" y="24"/>
                </a:cxn>
                <a:cxn ang="0">
                  <a:pos x="33" y="10"/>
                </a:cxn>
                <a:cxn ang="0">
                  <a:pos x="48" y="5"/>
                </a:cxn>
                <a:cxn ang="0">
                  <a:pos x="232" y="43"/>
                </a:cxn>
                <a:cxn ang="0">
                  <a:pos x="326" y="57"/>
                </a:cxn>
                <a:cxn ang="0">
                  <a:pos x="322" y="76"/>
                </a:cxn>
                <a:cxn ang="0">
                  <a:pos x="317" y="95"/>
                </a:cxn>
                <a:cxn ang="0">
                  <a:pos x="317" y="109"/>
                </a:cxn>
                <a:cxn ang="0">
                  <a:pos x="312" y="123"/>
                </a:cxn>
                <a:cxn ang="0">
                  <a:pos x="331" y="118"/>
                </a:cxn>
              </a:cxnLst>
              <a:rect l="0" t="0" r="r" b="b"/>
              <a:pathLst>
                <a:path w="416" h="495">
                  <a:moveTo>
                    <a:pt x="416" y="387"/>
                  </a:moveTo>
                  <a:lnTo>
                    <a:pt x="416" y="387"/>
                  </a:lnTo>
                  <a:lnTo>
                    <a:pt x="416" y="391"/>
                  </a:lnTo>
                  <a:lnTo>
                    <a:pt x="416" y="396"/>
                  </a:lnTo>
                  <a:lnTo>
                    <a:pt x="416" y="396"/>
                  </a:lnTo>
                  <a:lnTo>
                    <a:pt x="416" y="396"/>
                  </a:lnTo>
                  <a:lnTo>
                    <a:pt x="416" y="396"/>
                  </a:lnTo>
                  <a:lnTo>
                    <a:pt x="411" y="396"/>
                  </a:lnTo>
                  <a:lnTo>
                    <a:pt x="411" y="396"/>
                  </a:lnTo>
                  <a:lnTo>
                    <a:pt x="411" y="401"/>
                  </a:lnTo>
                  <a:lnTo>
                    <a:pt x="411" y="401"/>
                  </a:lnTo>
                  <a:lnTo>
                    <a:pt x="411" y="401"/>
                  </a:lnTo>
                  <a:lnTo>
                    <a:pt x="411" y="401"/>
                  </a:lnTo>
                  <a:lnTo>
                    <a:pt x="411" y="401"/>
                  </a:lnTo>
                  <a:lnTo>
                    <a:pt x="407" y="401"/>
                  </a:lnTo>
                  <a:lnTo>
                    <a:pt x="407" y="401"/>
                  </a:lnTo>
                  <a:lnTo>
                    <a:pt x="407" y="406"/>
                  </a:lnTo>
                  <a:lnTo>
                    <a:pt x="407" y="406"/>
                  </a:lnTo>
                  <a:lnTo>
                    <a:pt x="407" y="406"/>
                  </a:lnTo>
                  <a:lnTo>
                    <a:pt x="407" y="406"/>
                  </a:lnTo>
                  <a:lnTo>
                    <a:pt x="402" y="406"/>
                  </a:lnTo>
                  <a:lnTo>
                    <a:pt x="402" y="406"/>
                  </a:lnTo>
                  <a:lnTo>
                    <a:pt x="407" y="406"/>
                  </a:lnTo>
                  <a:lnTo>
                    <a:pt x="407" y="406"/>
                  </a:lnTo>
                  <a:lnTo>
                    <a:pt x="407" y="410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397" y="410"/>
                  </a:lnTo>
                  <a:lnTo>
                    <a:pt x="397" y="410"/>
                  </a:lnTo>
                  <a:lnTo>
                    <a:pt x="397" y="410"/>
                  </a:lnTo>
                  <a:lnTo>
                    <a:pt x="397" y="410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2" y="415"/>
                  </a:lnTo>
                  <a:lnTo>
                    <a:pt x="392" y="415"/>
                  </a:lnTo>
                  <a:lnTo>
                    <a:pt x="392" y="415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92" y="420"/>
                  </a:lnTo>
                  <a:lnTo>
                    <a:pt x="388" y="424"/>
                  </a:lnTo>
                  <a:lnTo>
                    <a:pt x="388" y="424"/>
                  </a:lnTo>
                  <a:lnTo>
                    <a:pt x="388" y="424"/>
                  </a:lnTo>
                  <a:lnTo>
                    <a:pt x="388" y="424"/>
                  </a:lnTo>
                  <a:lnTo>
                    <a:pt x="388" y="424"/>
                  </a:lnTo>
                  <a:lnTo>
                    <a:pt x="383" y="424"/>
                  </a:lnTo>
                  <a:lnTo>
                    <a:pt x="383" y="424"/>
                  </a:lnTo>
                  <a:lnTo>
                    <a:pt x="383" y="424"/>
                  </a:lnTo>
                  <a:lnTo>
                    <a:pt x="383" y="429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3" y="434"/>
                  </a:lnTo>
                  <a:lnTo>
                    <a:pt x="373" y="439"/>
                  </a:lnTo>
                  <a:lnTo>
                    <a:pt x="378" y="439"/>
                  </a:lnTo>
                  <a:lnTo>
                    <a:pt x="378" y="439"/>
                  </a:lnTo>
                  <a:lnTo>
                    <a:pt x="373" y="439"/>
                  </a:lnTo>
                  <a:lnTo>
                    <a:pt x="373" y="439"/>
                  </a:lnTo>
                  <a:lnTo>
                    <a:pt x="373" y="439"/>
                  </a:lnTo>
                  <a:lnTo>
                    <a:pt x="373" y="443"/>
                  </a:lnTo>
                  <a:lnTo>
                    <a:pt x="373" y="443"/>
                  </a:lnTo>
                  <a:lnTo>
                    <a:pt x="378" y="443"/>
                  </a:lnTo>
                  <a:lnTo>
                    <a:pt x="378" y="443"/>
                  </a:lnTo>
                  <a:lnTo>
                    <a:pt x="373" y="443"/>
                  </a:lnTo>
                  <a:lnTo>
                    <a:pt x="373" y="443"/>
                  </a:lnTo>
                  <a:lnTo>
                    <a:pt x="373" y="448"/>
                  </a:lnTo>
                  <a:lnTo>
                    <a:pt x="373" y="448"/>
                  </a:lnTo>
                  <a:lnTo>
                    <a:pt x="373" y="448"/>
                  </a:lnTo>
                  <a:lnTo>
                    <a:pt x="373" y="448"/>
                  </a:lnTo>
                  <a:lnTo>
                    <a:pt x="373" y="448"/>
                  </a:lnTo>
                  <a:lnTo>
                    <a:pt x="378" y="448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8" y="453"/>
                  </a:lnTo>
                  <a:lnTo>
                    <a:pt x="373" y="453"/>
                  </a:lnTo>
                  <a:lnTo>
                    <a:pt x="373" y="457"/>
                  </a:lnTo>
                  <a:lnTo>
                    <a:pt x="373" y="457"/>
                  </a:lnTo>
                  <a:lnTo>
                    <a:pt x="373" y="457"/>
                  </a:lnTo>
                  <a:lnTo>
                    <a:pt x="373" y="457"/>
                  </a:lnTo>
                  <a:lnTo>
                    <a:pt x="373" y="457"/>
                  </a:lnTo>
                  <a:lnTo>
                    <a:pt x="373" y="457"/>
                  </a:lnTo>
                  <a:lnTo>
                    <a:pt x="373" y="462"/>
                  </a:lnTo>
                  <a:lnTo>
                    <a:pt x="369" y="462"/>
                  </a:lnTo>
                  <a:lnTo>
                    <a:pt x="369" y="462"/>
                  </a:lnTo>
                  <a:lnTo>
                    <a:pt x="369" y="462"/>
                  </a:lnTo>
                  <a:lnTo>
                    <a:pt x="369" y="462"/>
                  </a:lnTo>
                  <a:lnTo>
                    <a:pt x="369" y="462"/>
                  </a:lnTo>
                  <a:lnTo>
                    <a:pt x="364" y="462"/>
                  </a:lnTo>
                  <a:lnTo>
                    <a:pt x="364" y="462"/>
                  </a:lnTo>
                  <a:lnTo>
                    <a:pt x="364" y="462"/>
                  </a:lnTo>
                  <a:lnTo>
                    <a:pt x="364" y="462"/>
                  </a:lnTo>
                  <a:lnTo>
                    <a:pt x="359" y="467"/>
                  </a:lnTo>
                  <a:lnTo>
                    <a:pt x="359" y="467"/>
                  </a:lnTo>
                  <a:lnTo>
                    <a:pt x="359" y="467"/>
                  </a:lnTo>
                  <a:lnTo>
                    <a:pt x="359" y="467"/>
                  </a:lnTo>
                  <a:lnTo>
                    <a:pt x="359" y="467"/>
                  </a:lnTo>
                  <a:lnTo>
                    <a:pt x="355" y="467"/>
                  </a:lnTo>
                  <a:lnTo>
                    <a:pt x="355" y="467"/>
                  </a:lnTo>
                  <a:lnTo>
                    <a:pt x="355" y="467"/>
                  </a:lnTo>
                  <a:lnTo>
                    <a:pt x="355" y="467"/>
                  </a:lnTo>
                  <a:lnTo>
                    <a:pt x="355" y="472"/>
                  </a:lnTo>
                  <a:lnTo>
                    <a:pt x="355" y="472"/>
                  </a:lnTo>
                  <a:lnTo>
                    <a:pt x="350" y="472"/>
                  </a:lnTo>
                  <a:lnTo>
                    <a:pt x="350" y="472"/>
                  </a:lnTo>
                  <a:lnTo>
                    <a:pt x="350" y="472"/>
                  </a:lnTo>
                  <a:lnTo>
                    <a:pt x="350" y="472"/>
                  </a:lnTo>
                  <a:lnTo>
                    <a:pt x="350" y="472"/>
                  </a:lnTo>
                  <a:lnTo>
                    <a:pt x="345" y="472"/>
                  </a:lnTo>
                  <a:lnTo>
                    <a:pt x="345" y="476"/>
                  </a:lnTo>
                  <a:lnTo>
                    <a:pt x="345" y="476"/>
                  </a:lnTo>
                  <a:lnTo>
                    <a:pt x="345" y="476"/>
                  </a:lnTo>
                  <a:lnTo>
                    <a:pt x="345" y="476"/>
                  </a:lnTo>
                  <a:lnTo>
                    <a:pt x="345" y="476"/>
                  </a:lnTo>
                  <a:lnTo>
                    <a:pt x="345" y="481"/>
                  </a:lnTo>
                  <a:lnTo>
                    <a:pt x="345" y="481"/>
                  </a:lnTo>
                  <a:lnTo>
                    <a:pt x="340" y="481"/>
                  </a:lnTo>
                  <a:lnTo>
                    <a:pt x="345" y="481"/>
                  </a:lnTo>
                  <a:lnTo>
                    <a:pt x="340" y="481"/>
                  </a:lnTo>
                  <a:lnTo>
                    <a:pt x="340" y="481"/>
                  </a:lnTo>
                  <a:lnTo>
                    <a:pt x="340" y="481"/>
                  </a:lnTo>
                  <a:lnTo>
                    <a:pt x="340" y="486"/>
                  </a:lnTo>
                  <a:lnTo>
                    <a:pt x="340" y="486"/>
                  </a:lnTo>
                  <a:lnTo>
                    <a:pt x="340" y="486"/>
                  </a:lnTo>
                  <a:lnTo>
                    <a:pt x="340" y="486"/>
                  </a:lnTo>
                  <a:lnTo>
                    <a:pt x="340" y="490"/>
                  </a:lnTo>
                  <a:lnTo>
                    <a:pt x="340" y="490"/>
                  </a:lnTo>
                  <a:lnTo>
                    <a:pt x="336" y="490"/>
                  </a:lnTo>
                  <a:lnTo>
                    <a:pt x="336" y="490"/>
                  </a:lnTo>
                  <a:lnTo>
                    <a:pt x="336" y="490"/>
                  </a:lnTo>
                  <a:lnTo>
                    <a:pt x="336" y="495"/>
                  </a:lnTo>
                  <a:lnTo>
                    <a:pt x="331" y="495"/>
                  </a:lnTo>
                  <a:lnTo>
                    <a:pt x="331" y="495"/>
                  </a:lnTo>
                  <a:lnTo>
                    <a:pt x="331" y="495"/>
                  </a:lnTo>
                  <a:lnTo>
                    <a:pt x="331" y="490"/>
                  </a:lnTo>
                  <a:lnTo>
                    <a:pt x="331" y="490"/>
                  </a:lnTo>
                  <a:lnTo>
                    <a:pt x="326" y="490"/>
                  </a:lnTo>
                  <a:lnTo>
                    <a:pt x="326" y="490"/>
                  </a:lnTo>
                  <a:lnTo>
                    <a:pt x="326" y="490"/>
                  </a:lnTo>
                  <a:lnTo>
                    <a:pt x="326" y="490"/>
                  </a:lnTo>
                  <a:lnTo>
                    <a:pt x="326" y="490"/>
                  </a:lnTo>
                  <a:lnTo>
                    <a:pt x="326" y="490"/>
                  </a:lnTo>
                  <a:lnTo>
                    <a:pt x="326" y="490"/>
                  </a:lnTo>
                  <a:lnTo>
                    <a:pt x="322" y="490"/>
                  </a:lnTo>
                  <a:lnTo>
                    <a:pt x="322" y="490"/>
                  </a:lnTo>
                  <a:lnTo>
                    <a:pt x="322" y="486"/>
                  </a:lnTo>
                  <a:lnTo>
                    <a:pt x="322" y="486"/>
                  </a:lnTo>
                  <a:lnTo>
                    <a:pt x="322" y="486"/>
                  </a:lnTo>
                  <a:lnTo>
                    <a:pt x="317" y="486"/>
                  </a:lnTo>
                  <a:lnTo>
                    <a:pt x="317" y="486"/>
                  </a:lnTo>
                  <a:lnTo>
                    <a:pt x="317" y="486"/>
                  </a:lnTo>
                  <a:lnTo>
                    <a:pt x="317" y="486"/>
                  </a:lnTo>
                  <a:lnTo>
                    <a:pt x="317" y="486"/>
                  </a:lnTo>
                  <a:lnTo>
                    <a:pt x="317" y="486"/>
                  </a:lnTo>
                  <a:lnTo>
                    <a:pt x="317" y="481"/>
                  </a:lnTo>
                  <a:lnTo>
                    <a:pt x="317" y="481"/>
                  </a:lnTo>
                  <a:lnTo>
                    <a:pt x="317" y="481"/>
                  </a:lnTo>
                  <a:lnTo>
                    <a:pt x="317" y="481"/>
                  </a:lnTo>
                  <a:lnTo>
                    <a:pt x="317" y="481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17" y="472"/>
                  </a:lnTo>
                  <a:lnTo>
                    <a:pt x="317" y="472"/>
                  </a:lnTo>
                  <a:lnTo>
                    <a:pt x="317" y="472"/>
                  </a:lnTo>
                  <a:lnTo>
                    <a:pt x="317" y="472"/>
                  </a:lnTo>
                  <a:lnTo>
                    <a:pt x="317" y="472"/>
                  </a:lnTo>
                  <a:lnTo>
                    <a:pt x="317" y="467"/>
                  </a:lnTo>
                  <a:lnTo>
                    <a:pt x="317" y="467"/>
                  </a:lnTo>
                  <a:lnTo>
                    <a:pt x="317" y="467"/>
                  </a:lnTo>
                  <a:lnTo>
                    <a:pt x="317" y="467"/>
                  </a:lnTo>
                  <a:lnTo>
                    <a:pt x="317" y="462"/>
                  </a:lnTo>
                  <a:lnTo>
                    <a:pt x="312" y="462"/>
                  </a:lnTo>
                  <a:lnTo>
                    <a:pt x="312" y="462"/>
                  </a:lnTo>
                  <a:lnTo>
                    <a:pt x="312" y="462"/>
                  </a:lnTo>
                  <a:lnTo>
                    <a:pt x="312" y="462"/>
                  </a:lnTo>
                  <a:lnTo>
                    <a:pt x="312" y="457"/>
                  </a:lnTo>
                  <a:lnTo>
                    <a:pt x="312" y="457"/>
                  </a:lnTo>
                  <a:lnTo>
                    <a:pt x="312" y="457"/>
                  </a:lnTo>
                  <a:lnTo>
                    <a:pt x="312" y="457"/>
                  </a:lnTo>
                  <a:lnTo>
                    <a:pt x="312" y="457"/>
                  </a:lnTo>
                  <a:lnTo>
                    <a:pt x="312" y="453"/>
                  </a:lnTo>
                  <a:lnTo>
                    <a:pt x="312" y="453"/>
                  </a:lnTo>
                  <a:lnTo>
                    <a:pt x="312" y="453"/>
                  </a:lnTo>
                  <a:lnTo>
                    <a:pt x="307" y="453"/>
                  </a:lnTo>
                  <a:lnTo>
                    <a:pt x="307" y="453"/>
                  </a:lnTo>
                  <a:lnTo>
                    <a:pt x="307" y="453"/>
                  </a:lnTo>
                  <a:lnTo>
                    <a:pt x="307" y="453"/>
                  </a:lnTo>
                  <a:lnTo>
                    <a:pt x="307" y="453"/>
                  </a:lnTo>
                  <a:lnTo>
                    <a:pt x="307" y="448"/>
                  </a:lnTo>
                  <a:lnTo>
                    <a:pt x="303" y="448"/>
                  </a:lnTo>
                  <a:lnTo>
                    <a:pt x="303" y="448"/>
                  </a:lnTo>
                  <a:lnTo>
                    <a:pt x="303" y="448"/>
                  </a:lnTo>
                  <a:lnTo>
                    <a:pt x="303" y="448"/>
                  </a:lnTo>
                  <a:lnTo>
                    <a:pt x="298" y="448"/>
                  </a:lnTo>
                  <a:lnTo>
                    <a:pt x="298" y="448"/>
                  </a:lnTo>
                  <a:lnTo>
                    <a:pt x="298" y="448"/>
                  </a:lnTo>
                  <a:lnTo>
                    <a:pt x="298" y="448"/>
                  </a:lnTo>
                  <a:lnTo>
                    <a:pt x="298" y="448"/>
                  </a:lnTo>
                  <a:lnTo>
                    <a:pt x="293" y="448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88" y="443"/>
                  </a:lnTo>
                  <a:lnTo>
                    <a:pt x="288" y="443"/>
                  </a:lnTo>
                  <a:lnTo>
                    <a:pt x="288" y="443"/>
                  </a:lnTo>
                  <a:lnTo>
                    <a:pt x="288" y="443"/>
                  </a:lnTo>
                  <a:lnTo>
                    <a:pt x="288" y="443"/>
                  </a:lnTo>
                  <a:lnTo>
                    <a:pt x="284" y="443"/>
                  </a:lnTo>
                  <a:lnTo>
                    <a:pt x="284" y="443"/>
                  </a:lnTo>
                  <a:lnTo>
                    <a:pt x="284" y="443"/>
                  </a:lnTo>
                  <a:lnTo>
                    <a:pt x="284" y="439"/>
                  </a:lnTo>
                  <a:lnTo>
                    <a:pt x="284" y="439"/>
                  </a:lnTo>
                  <a:lnTo>
                    <a:pt x="284" y="439"/>
                  </a:lnTo>
                  <a:lnTo>
                    <a:pt x="284" y="439"/>
                  </a:lnTo>
                  <a:lnTo>
                    <a:pt x="279" y="439"/>
                  </a:lnTo>
                  <a:lnTo>
                    <a:pt x="279" y="439"/>
                  </a:lnTo>
                  <a:lnTo>
                    <a:pt x="279" y="439"/>
                  </a:lnTo>
                  <a:lnTo>
                    <a:pt x="279" y="439"/>
                  </a:lnTo>
                  <a:lnTo>
                    <a:pt x="279" y="439"/>
                  </a:lnTo>
                  <a:lnTo>
                    <a:pt x="274" y="439"/>
                  </a:lnTo>
                  <a:lnTo>
                    <a:pt x="274" y="439"/>
                  </a:lnTo>
                  <a:lnTo>
                    <a:pt x="274" y="439"/>
                  </a:lnTo>
                  <a:lnTo>
                    <a:pt x="274" y="439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4" y="429"/>
                  </a:lnTo>
                  <a:lnTo>
                    <a:pt x="279" y="429"/>
                  </a:lnTo>
                  <a:lnTo>
                    <a:pt x="279" y="429"/>
                  </a:lnTo>
                  <a:lnTo>
                    <a:pt x="279" y="429"/>
                  </a:lnTo>
                  <a:lnTo>
                    <a:pt x="279" y="429"/>
                  </a:lnTo>
                  <a:lnTo>
                    <a:pt x="279" y="424"/>
                  </a:lnTo>
                  <a:lnTo>
                    <a:pt x="279" y="424"/>
                  </a:lnTo>
                  <a:lnTo>
                    <a:pt x="279" y="424"/>
                  </a:lnTo>
                  <a:lnTo>
                    <a:pt x="279" y="424"/>
                  </a:lnTo>
                  <a:lnTo>
                    <a:pt x="274" y="420"/>
                  </a:lnTo>
                  <a:lnTo>
                    <a:pt x="274" y="420"/>
                  </a:lnTo>
                  <a:lnTo>
                    <a:pt x="274" y="420"/>
                  </a:lnTo>
                  <a:lnTo>
                    <a:pt x="274" y="420"/>
                  </a:lnTo>
                  <a:lnTo>
                    <a:pt x="274" y="420"/>
                  </a:lnTo>
                  <a:lnTo>
                    <a:pt x="274" y="420"/>
                  </a:lnTo>
                  <a:lnTo>
                    <a:pt x="274" y="420"/>
                  </a:lnTo>
                  <a:lnTo>
                    <a:pt x="270" y="420"/>
                  </a:lnTo>
                  <a:lnTo>
                    <a:pt x="270" y="415"/>
                  </a:lnTo>
                  <a:lnTo>
                    <a:pt x="270" y="415"/>
                  </a:lnTo>
                  <a:lnTo>
                    <a:pt x="270" y="415"/>
                  </a:lnTo>
                  <a:lnTo>
                    <a:pt x="270" y="415"/>
                  </a:lnTo>
                  <a:lnTo>
                    <a:pt x="270" y="415"/>
                  </a:lnTo>
                  <a:lnTo>
                    <a:pt x="270" y="410"/>
                  </a:lnTo>
                  <a:lnTo>
                    <a:pt x="270" y="410"/>
                  </a:lnTo>
                  <a:lnTo>
                    <a:pt x="270" y="410"/>
                  </a:lnTo>
                  <a:lnTo>
                    <a:pt x="270" y="410"/>
                  </a:lnTo>
                  <a:lnTo>
                    <a:pt x="265" y="410"/>
                  </a:lnTo>
                  <a:lnTo>
                    <a:pt x="265" y="410"/>
                  </a:lnTo>
                  <a:lnTo>
                    <a:pt x="265" y="406"/>
                  </a:lnTo>
                  <a:lnTo>
                    <a:pt x="265" y="406"/>
                  </a:lnTo>
                  <a:lnTo>
                    <a:pt x="265" y="406"/>
                  </a:lnTo>
                  <a:lnTo>
                    <a:pt x="265" y="406"/>
                  </a:lnTo>
                  <a:lnTo>
                    <a:pt x="265" y="406"/>
                  </a:lnTo>
                  <a:lnTo>
                    <a:pt x="265" y="401"/>
                  </a:lnTo>
                  <a:lnTo>
                    <a:pt x="265" y="401"/>
                  </a:lnTo>
                  <a:lnTo>
                    <a:pt x="265" y="401"/>
                  </a:lnTo>
                  <a:lnTo>
                    <a:pt x="260" y="401"/>
                  </a:lnTo>
                  <a:lnTo>
                    <a:pt x="260" y="401"/>
                  </a:lnTo>
                  <a:lnTo>
                    <a:pt x="260" y="401"/>
                  </a:lnTo>
                  <a:lnTo>
                    <a:pt x="260" y="401"/>
                  </a:lnTo>
                  <a:lnTo>
                    <a:pt x="255" y="401"/>
                  </a:lnTo>
                  <a:lnTo>
                    <a:pt x="255" y="401"/>
                  </a:lnTo>
                  <a:lnTo>
                    <a:pt x="255" y="401"/>
                  </a:lnTo>
                  <a:lnTo>
                    <a:pt x="255" y="401"/>
                  </a:lnTo>
                  <a:lnTo>
                    <a:pt x="251" y="401"/>
                  </a:lnTo>
                  <a:lnTo>
                    <a:pt x="251" y="401"/>
                  </a:lnTo>
                  <a:lnTo>
                    <a:pt x="251" y="401"/>
                  </a:lnTo>
                  <a:lnTo>
                    <a:pt x="251" y="401"/>
                  </a:lnTo>
                  <a:lnTo>
                    <a:pt x="251" y="401"/>
                  </a:lnTo>
                  <a:lnTo>
                    <a:pt x="246" y="396"/>
                  </a:lnTo>
                  <a:lnTo>
                    <a:pt x="246" y="396"/>
                  </a:lnTo>
                  <a:lnTo>
                    <a:pt x="246" y="396"/>
                  </a:lnTo>
                  <a:lnTo>
                    <a:pt x="246" y="396"/>
                  </a:lnTo>
                  <a:lnTo>
                    <a:pt x="241" y="396"/>
                  </a:lnTo>
                  <a:lnTo>
                    <a:pt x="241" y="396"/>
                  </a:lnTo>
                  <a:lnTo>
                    <a:pt x="241" y="396"/>
                  </a:lnTo>
                  <a:lnTo>
                    <a:pt x="241" y="396"/>
                  </a:lnTo>
                  <a:lnTo>
                    <a:pt x="241" y="396"/>
                  </a:lnTo>
                  <a:lnTo>
                    <a:pt x="241" y="396"/>
                  </a:lnTo>
                  <a:lnTo>
                    <a:pt x="236" y="396"/>
                  </a:lnTo>
                  <a:lnTo>
                    <a:pt x="236" y="396"/>
                  </a:lnTo>
                  <a:lnTo>
                    <a:pt x="236" y="396"/>
                  </a:lnTo>
                  <a:lnTo>
                    <a:pt x="236" y="396"/>
                  </a:lnTo>
                  <a:lnTo>
                    <a:pt x="232" y="396"/>
                  </a:lnTo>
                  <a:lnTo>
                    <a:pt x="232" y="396"/>
                  </a:lnTo>
                  <a:lnTo>
                    <a:pt x="232" y="396"/>
                  </a:lnTo>
                  <a:lnTo>
                    <a:pt x="232" y="396"/>
                  </a:lnTo>
                  <a:lnTo>
                    <a:pt x="227" y="396"/>
                  </a:lnTo>
                  <a:lnTo>
                    <a:pt x="227" y="396"/>
                  </a:lnTo>
                  <a:lnTo>
                    <a:pt x="227" y="396"/>
                  </a:lnTo>
                  <a:lnTo>
                    <a:pt x="227" y="396"/>
                  </a:lnTo>
                  <a:lnTo>
                    <a:pt x="222" y="391"/>
                  </a:lnTo>
                  <a:lnTo>
                    <a:pt x="222" y="391"/>
                  </a:lnTo>
                  <a:lnTo>
                    <a:pt x="222" y="391"/>
                  </a:lnTo>
                  <a:lnTo>
                    <a:pt x="222" y="391"/>
                  </a:lnTo>
                  <a:lnTo>
                    <a:pt x="222" y="391"/>
                  </a:lnTo>
                  <a:lnTo>
                    <a:pt x="222" y="387"/>
                  </a:lnTo>
                  <a:lnTo>
                    <a:pt x="222" y="387"/>
                  </a:lnTo>
                  <a:lnTo>
                    <a:pt x="222" y="387"/>
                  </a:lnTo>
                  <a:lnTo>
                    <a:pt x="222" y="387"/>
                  </a:lnTo>
                  <a:lnTo>
                    <a:pt x="222" y="387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82"/>
                  </a:lnTo>
                  <a:lnTo>
                    <a:pt x="222" y="377"/>
                  </a:lnTo>
                  <a:lnTo>
                    <a:pt x="222" y="377"/>
                  </a:lnTo>
                  <a:lnTo>
                    <a:pt x="222" y="377"/>
                  </a:lnTo>
                  <a:lnTo>
                    <a:pt x="222" y="377"/>
                  </a:lnTo>
                  <a:lnTo>
                    <a:pt x="222" y="373"/>
                  </a:lnTo>
                  <a:lnTo>
                    <a:pt x="222" y="373"/>
                  </a:lnTo>
                  <a:lnTo>
                    <a:pt x="222" y="373"/>
                  </a:lnTo>
                  <a:lnTo>
                    <a:pt x="222" y="373"/>
                  </a:lnTo>
                  <a:lnTo>
                    <a:pt x="222" y="368"/>
                  </a:lnTo>
                  <a:lnTo>
                    <a:pt x="218" y="368"/>
                  </a:lnTo>
                  <a:lnTo>
                    <a:pt x="218" y="368"/>
                  </a:lnTo>
                  <a:lnTo>
                    <a:pt x="218" y="368"/>
                  </a:lnTo>
                  <a:lnTo>
                    <a:pt x="218" y="368"/>
                  </a:lnTo>
                  <a:lnTo>
                    <a:pt x="218" y="368"/>
                  </a:lnTo>
                  <a:lnTo>
                    <a:pt x="218" y="368"/>
                  </a:lnTo>
                  <a:lnTo>
                    <a:pt x="218" y="368"/>
                  </a:lnTo>
                  <a:lnTo>
                    <a:pt x="213" y="368"/>
                  </a:lnTo>
                  <a:lnTo>
                    <a:pt x="213" y="368"/>
                  </a:lnTo>
                  <a:lnTo>
                    <a:pt x="213" y="368"/>
                  </a:lnTo>
                  <a:lnTo>
                    <a:pt x="213" y="368"/>
                  </a:lnTo>
                  <a:lnTo>
                    <a:pt x="213" y="368"/>
                  </a:lnTo>
                  <a:lnTo>
                    <a:pt x="213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3" y="368"/>
                  </a:lnTo>
                  <a:lnTo>
                    <a:pt x="203" y="368"/>
                  </a:lnTo>
                  <a:lnTo>
                    <a:pt x="203" y="368"/>
                  </a:lnTo>
                  <a:lnTo>
                    <a:pt x="203" y="363"/>
                  </a:lnTo>
                  <a:lnTo>
                    <a:pt x="203" y="363"/>
                  </a:lnTo>
                  <a:lnTo>
                    <a:pt x="203" y="363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199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89" y="358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80" y="354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75" y="349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5" y="330"/>
                  </a:lnTo>
                  <a:lnTo>
                    <a:pt x="175" y="330"/>
                  </a:lnTo>
                  <a:lnTo>
                    <a:pt x="175" y="330"/>
                  </a:lnTo>
                  <a:lnTo>
                    <a:pt x="175" y="330"/>
                  </a:lnTo>
                  <a:lnTo>
                    <a:pt x="175" y="325"/>
                  </a:lnTo>
                  <a:lnTo>
                    <a:pt x="175" y="325"/>
                  </a:lnTo>
                  <a:lnTo>
                    <a:pt x="175" y="325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5" y="321"/>
                  </a:lnTo>
                  <a:lnTo>
                    <a:pt x="175" y="321"/>
                  </a:lnTo>
                  <a:lnTo>
                    <a:pt x="170" y="321"/>
                  </a:lnTo>
                  <a:lnTo>
                    <a:pt x="170" y="321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70" y="316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2"/>
                  </a:lnTo>
                  <a:lnTo>
                    <a:pt x="166" y="302"/>
                  </a:lnTo>
                  <a:lnTo>
                    <a:pt x="166" y="302"/>
                  </a:lnTo>
                  <a:lnTo>
                    <a:pt x="166" y="302"/>
                  </a:lnTo>
                  <a:lnTo>
                    <a:pt x="166" y="302"/>
                  </a:lnTo>
                  <a:lnTo>
                    <a:pt x="166" y="302"/>
                  </a:lnTo>
                  <a:lnTo>
                    <a:pt x="166" y="302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56" y="297"/>
                  </a:lnTo>
                  <a:lnTo>
                    <a:pt x="156" y="292"/>
                  </a:lnTo>
                  <a:lnTo>
                    <a:pt x="156" y="292"/>
                  </a:lnTo>
                  <a:lnTo>
                    <a:pt x="156" y="292"/>
                  </a:lnTo>
                  <a:lnTo>
                    <a:pt x="156" y="292"/>
                  </a:lnTo>
                  <a:lnTo>
                    <a:pt x="156" y="292"/>
                  </a:lnTo>
                  <a:lnTo>
                    <a:pt x="151" y="292"/>
                  </a:lnTo>
                  <a:lnTo>
                    <a:pt x="151" y="292"/>
                  </a:lnTo>
                  <a:lnTo>
                    <a:pt x="151" y="292"/>
                  </a:lnTo>
                  <a:lnTo>
                    <a:pt x="151" y="288"/>
                  </a:lnTo>
                  <a:lnTo>
                    <a:pt x="151" y="288"/>
                  </a:lnTo>
                  <a:lnTo>
                    <a:pt x="151" y="288"/>
                  </a:lnTo>
                  <a:lnTo>
                    <a:pt x="151" y="288"/>
                  </a:lnTo>
                  <a:lnTo>
                    <a:pt x="147" y="288"/>
                  </a:lnTo>
                  <a:lnTo>
                    <a:pt x="147" y="288"/>
                  </a:lnTo>
                  <a:lnTo>
                    <a:pt x="147" y="288"/>
                  </a:lnTo>
                  <a:lnTo>
                    <a:pt x="147" y="283"/>
                  </a:lnTo>
                  <a:lnTo>
                    <a:pt x="147" y="283"/>
                  </a:lnTo>
                  <a:lnTo>
                    <a:pt x="147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8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88"/>
                  </a:lnTo>
                  <a:lnTo>
                    <a:pt x="133" y="292"/>
                  </a:lnTo>
                  <a:lnTo>
                    <a:pt x="133" y="292"/>
                  </a:lnTo>
                  <a:lnTo>
                    <a:pt x="128" y="292"/>
                  </a:lnTo>
                  <a:lnTo>
                    <a:pt x="128" y="292"/>
                  </a:lnTo>
                  <a:lnTo>
                    <a:pt x="128" y="292"/>
                  </a:lnTo>
                  <a:lnTo>
                    <a:pt x="128" y="288"/>
                  </a:lnTo>
                  <a:lnTo>
                    <a:pt x="123" y="288"/>
                  </a:lnTo>
                  <a:lnTo>
                    <a:pt x="123" y="288"/>
                  </a:lnTo>
                  <a:lnTo>
                    <a:pt x="123" y="288"/>
                  </a:lnTo>
                  <a:lnTo>
                    <a:pt x="123" y="288"/>
                  </a:lnTo>
                  <a:lnTo>
                    <a:pt x="123" y="288"/>
                  </a:lnTo>
                  <a:lnTo>
                    <a:pt x="123" y="288"/>
                  </a:lnTo>
                  <a:lnTo>
                    <a:pt x="123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4" y="283"/>
                  </a:lnTo>
                  <a:lnTo>
                    <a:pt x="114" y="283"/>
                  </a:lnTo>
                  <a:lnTo>
                    <a:pt x="114" y="283"/>
                  </a:lnTo>
                  <a:lnTo>
                    <a:pt x="114" y="283"/>
                  </a:lnTo>
                  <a:lnTo>
                    <a:pt x="114" y="278"/>
                  </a:lnTo>
                  <a:lnTo>
                    <a:pt x="109" y="278"/>
                  </a:lnTo>
                  <a:lnTo>
                    <a:pt x="109" y="278"/>
                  </a:lnTo>
                  <a:lnTo>
                    <a:pt x="109" y="278"/>
                  </a:lnTo>
                  <a:lnTo>
                    <a:pt x="109" y="278"/>
                  </a:lnTo>
                  <a:lnTo>
                    <a:pt x="109" y="278"/>
                  </a:lnTo>
                  <a:lnTo>
                    <a:pt x="109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4"/>
                  </a:lnTo>
                  <a:lnTo>
                    <a:pt x="100" y="274"/>
                  </a:lnTo>
                  <a:lnTo>
                    <a:pt x="100" y="274"/>
                  </a:lnTo>
                  <a:lnTo>
                    <a:pt x="95" y="274"/>
                  </a:lnTo>
                  <a:lnTo>
                    <a:pt x="95" y="274"/>
                  </a:lnTo>
                  <a:lnTo>
                    <a:pt x="95" y="274"/>
                  </a:lnTo>
                  <a:lnTo>
                    <a:pt x="95" y="274"/>
                  </a:lnTo>
                  <a:lnTo>
                    <a:pt x="95" y="269"/>
                  </a:lnTo>
                  <a:lnTo>
                    <a:pt x="90" y="269"/>
                  </a:lnTo>
                  <a:lnTo>
                    <a:pt x="90" y="269"/>
                  </a:lnTo>
                  <a:lnTo>
                    <a:pt x="90" y="269"/>
                  </a:lnTo>
                  <a:lnTo>
                    <a:pt x="90" y="269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55"/>
                  </a:lnTo>
                  <a:lnTo>
                    <a:pt x="90" y="255"/>
                  </a:lnTo>
                  <a:lnTo>
                    <a:pt x="90" y="255"/>
                  </a:lnTo>
                  <a:lnTo>
                    <a:pt x="90" y="255"/>
                  </a:lnTo>
                  <a:lnTo>
                    <a:pt x="90" y="255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1" y="250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81" y="227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1" y="217"/>
                  </a:lnTo>
                  <a:lnTo>
                    <a:pt x="81" y="217"/>
                  </a:lnTo>
                  <a:lnTo>
                    <a:pt x="81" y="217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6" y="212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76" y="203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89"/>
                  </a:lnTo>
                  <a:lnTo>
                    <a:pt x="85" y="189"/>
                  </a:lnTo>
                  <a:lnTo>
                    <a:pt x="85" y="189"/>
                  </a:lnTo>
                  <a:lnTo>
                    <a:pt x="85" y="189"/>
                  </a:lnTo>
                  <a:lnTo>
                    <a:pt x="85" y="184"/>
                  </a:lnTo>
                  <a:lnTo>
                    <a:pt x="85" y="184"/>
                  </a:lnTo>
                  <a:lnTo>
                    <a:pt x="85" y="184"/>
                  </a:lnTo>
                  <a:lnTo>
                    <a:pt x="85" y="184"/>
                  </a:lnTo>
                  <a:lnTo>
                    <a:pt x="85" y="184"/>
                  </a:lnTo>
                  <a:lnTo>
                    <a:pt x="85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0" y="165"/>
                  </a:lnTo>
                  <a:lnTo>
                    <a:pt x="90" y="165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76" y="151"/>
                  </a:lnTo>
                  <a:lnTo>
                    <a:pt x="76" y="151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23"/>
                  </a:lnTo>
                  <a:lnTo>
                    <a:pt x="62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3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0" y="80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76" y="15"/>
                  </a:lnTo>
                  <a:lnTo>
                    <a:pt x="95" y="19"/>
                  </a:lnTo>
                  <a:lnTo>
                    <a:pt x="109" y="29"/>
                  </a:lnTo>
                  <a:lnTo>
                    <a:pt x="118" y="29"/>
                  </a:lnTo>
                  <a:lnTo>
                    <a:pt x="123" y="33"/>
                  </a:lnTo>
                  <a:lnTo>
                    <a:pt x="137" y="38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56" y="38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5" y="38"/>
                  </a:lnTo>
                  <a:lnTo>
                    <a:pt x="180" y="43"/>
                  </a:lnTo>
                  <a:lnTo>
                    <a:pt x="194" y="43"/>
                  </a:lnTo>
                  <a:lnTo>
                    <a:pt x="213" y="43"/>
                  </a:lnTo>
                  <a:lnTo>
                    <a:pt x="232" y="43"/>
                  </a:lnTo>
                  <a:lnTo>
                    <a:pt x="241" y="43"/>
                  </a:lnTo>
                  <a:lnTo>
                    <a:pt x="246" y="43"/>
                  </a:lnTo>
                  <a:lnTo>
                    <a:pt x="251" y="43"/>
                  </a:lnTo>
                  <a:lnTo>
                    <a:pt x="251" y="43"/>
                  </a:lnTo>
                  <a:lnTo>
                    <a:pt x="251" y="43"/>
                  </a:lnTo>
                  <a:lnTo>
                    <a:pt x="274" y="43"/>
                  </a:lnTo>
                  <a:lnTo>
                    <a:pt x="293" y="47"/>
                  </a:lnTo>
                  <a:lnTo>
                    <a:pt x="312" y="47"/>
                  </a:lnTo>
                  <a:lnTo>
                    <a:pt x="322" y="47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26" y="52"/>
                  </a:lnTo>
                  <a:lnTo>
                    <a:pt x="326" y="52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62"/>
                  </a:lnTo>
                  <a:lnTo>
                    <a:pt x="326" y="62"/>
                  </a:lnTo>
                  <a:lnTo>
                    <a:pt x="326" y="62"/>
                  </a:lnTo>
                  <a:lnTo>
                    <a:pt x="326" y="62"/>
                  </a:lnTo>
                  <a:lnTo>
                    <a:pt x="326" y="62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2" y="71"/>
                  </a:lnTo>
                  <a:lnTo>
                    <a:pt x="322" y="71"/>
                  </a:lnTo>
                  <a:lnTo>
                    <a:pt x="322" y="76"/>
                  </a:lnTo>
                  <a:lnTo>
                    <a:pt x="322" y="76"/>
                  </a:lnTo>
                  <a:lnTo>
                    <a:pt x="322" y="76"/>
                  </a:lnTo>
                  <a:lnTo>
                    <a:pt x="322" y="80"/>
                  </a:lnTo>
                  <a:lnTo>
                    <a:pt x="317" y="80"/>
                  </a:lnTo>
                  <a:lnTo>
                    <a:pt x="317" y="80"/>
                  </a:lnTo>
                  <a:lnTo>
                    <a:pt x="317" y="80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90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22" y="95"/>
                  </a:lnTo>
                  <a:lnTo>
                    <a:pt x="322" y="95"/>
                  </a:lnTo>
                  <a:lnTo>
                    <a:pt x="322" y="95"/>
                  </a:lnTo>
                  <a:lnTo>
                    <a:pt x="322" y="95"/>
                  </a:lnTo>
                  <a:lnTo>
                    <a:pt x="322" y="95"/>
                  </a:lnTo>
                  <a:lnTo>
                    <a:pt x="322" y="99"/>
                  </a:lnTo>
                  <a:lnTo>
                    <a:pt x="322" y="99"/>
                  </a:lnTo>
                  <a:lnTo>
                    <a:pt x="322" y="99"/>
                  </a:lnTo>
                  <a:lnTo>
                    <a:pt x="322" y="99"/>
                  </a:lnTo>
                  <a:lnTo>
                    <a:pt x="317" y="104"/>
                  </a:lnTo>
                  <a:lnTo>
                    <a:pt x="317" y="104"/>
                  </a:lnTo>
                  <a:lnTo>
                    <a:pt x="317" y="104"/>
                  </a:lnTo>
                  <a:lnTo>
                    <a:pt x="317" y="104"/>
                  </a:lnTo>
                  <a:lnTo>
                    <a:pt x="317" y="104"/>
                  </a:lnTo>
                  <a:lnTo>
                    <a:pt x="317" y="109"/>
                  </a:lnTo>
                  <a:lnTo>
                    <a:pt x="317" y="109"/>
                  </a:lnTo>
                  <a:lnTo>
                    <a:pt x="317" y="109"/>
                  </a:lnTo>
                  <a:lnTo>
                    <a:pt x="317" y="109"/>
                  </a:lnTo>
                  <a:lnTo>
                    <a:pt x="312" y="113"/>
                  </a:lnTo>
                  <a:lnTo>
                    <a:pt x="312" y="113"/>
                  </a:lnTo>
                  <a:lnTo>
                    <a:pt x="312" y="113"/>
                  </a:lnTo>
                  <a:lnTo>
                    <a:pt x="312" y="113"/>
                  </a:lnTo>
                  <a:lnTo>
                    <a:pt x="312" y="118"/>
                  </a:lnTo>
                  <a:lnTo>
                    <a:pt x="312" y="118"/>
                  </a:lnTo>
                  <a:lnTo>
                    <a:pt x="312" y="118"/>
                  </a:lnTo>
                  <a:lnTo>
                    <a:pt x="312" y="118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7" y="123"/>
                  </a:lnTo>
                  <a:lnTo>
                    <a:pt x="317" y="123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22" y="118"/>
                  </a:lnTo>
                  <a:lnTo>
                    <a:pt x="322" y="118"/>
                  </a:lnTo>
                  <a:lnTo>
                    <a:pt x="322" y="118"/>
                  </a:lnTo>
                  <a:lnTo>
                    <a:pt x="322" y="118"/>
                  </a:lnTo>
                  <a:lnTo>
                    <a:pt x="326" y="118"/>
                  </a:lnTo>
                  <a:lnTo>
                    <a:pt x="326" y="118"/>
                  </a:lnTo>
                  <a:lnTo>
                    <a:pt x="326" y="118"/>
                  </a:lnTo>
                  <a:lnTo>
                    <a:pt x="326" y="118"/>
                  </a:lnTo>
                  <a:lnTo>
                    <a:pt x="326" y="118"/>
                  </a:lnTo>
                  <a:lnTo>
                    <a:pt x="326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84" name="Freeform 296"/>
            <p:cNvSpPr>
              <a:spLocks/>
            </p:cNvSpPr>
            <p:nvPr/>
          </p:nvSpPr>
          <p:spPr bwMode="auto">
            <a:xfrm>
              <a:off x="3014" y="3516"/>
              <a:ext cx="123" cy="26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9" y="23"/>
                </a:cxn>
                <a:cxn ang="0">
                  <a:pos x="9" y="23"/>
                </a:cxn>
                <a:cxn ang="0">
                  <a:pos x="14" y="23"/>
                </a:cxn>
                <a:cxn ang="0">
                  <a:pos x="14" y="28"/>
                </a:cxn>
                <a:cxn ang="0">
                  <a:pos x="14" y="33"/>
                </a:cxn>
                <a:cxn ang="0">
                  <a:pos x="14" y="33"/>
                </a:cxn>
                <a:cxn ang="0">
                  <a:pos x="19" y="47"/>
                </a:cxn>
                <a:cxn ang="0">
                  <a:pos x="24" y="52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19" y="56"/>
                </a:cxn>
                <a:cxn ang="0">
                  <a:pos x="28" y="66"/>
                </a:cxn>
                <a:cxn ang="0">
                  <a:pos x="38" y="80"/>
                </a:cxn>
                <a:cxn ang="0">
                  <a:pos x="71" y="113"/>
                </a:cxn>
                <a:cxn ang="0">
                  <a:pos x="71" y="118"/>
                </a:cxn>
                <a:cxn ang="0">
                  <a:pos x="76" y="118"/>
                </a:cxn>
                <a:cxn ang="0">
                  <a:pos x="76" y="122"/>
                </a:cxn>
                <a:cxn ang="0">
                  <a:pos x="76" y="127"/>
                </a:cxn>
                <a:cxn ang="0">
                  <a:pos x="80" y="132"/>
                </a:cxn>
                <a:cxn ang="0">
                  <a:pos x="80" y="137"/>
                </a:cxn>
                <a:cxn ang="0">
                  <a:pos x="85" y="141"/>
                </a:cxn>
                <a:cxn ang="0">
                  <a:pos x="85" y="146"/>
                </a:cxn>
                <a:cxn ang="0">
                  <a:pos x="90" y="146"/>
                </a:cxn>
                <a:cxn ang="0">
                  <a:pos x="94" y="146"/>
                </a:cxn>
                <a:cxn ang="0">
                  <a:pos x="99" y="151"/>
                </a:cxn>
                <a:cxn ang="0">
                  <a:pos x="99" y="155"/>
                </a:cxn>
                <a:cxn ang="0">
                  <a:pos x="104" y="155"/>
                </a:cxn>
                <a:cxn ang="0">
                  <a:pos x="109" y="160"/>
                </a:cxn>
                <a:cxn ang="0">
                  <a:pos x="113" y="160"/>
                </a:cxn>
                <a:cxn ang="0">
                  <a:pos x="118" y="165"/>
                </a:cxn>
                <a:cxn ang="0">
                  <a:pos x="118" y="165"/>
                </a:cxn>
                <a:cxn ang="0">
                  <a:pos x="118" y="169"/>
                </a:cxn>
                <a:cxn ang="0">
                  <a:pos x="118" y="169"/>
                </a:cxn>
                <a:cxn ang="0">
                  <a:pos x="118" y="174"/>
                </a:cxn>
                <a:cxn ang="0">
                  <a:pos x="113" y="179"/>
                </a:cxn>
                <a:cxn ang="0">
                  <a:pos x="113" y="179"/>
                </a:cxn>
                <a:cxn ang="0">
                  <a:pos x="109" y="184"/>
                </a:cxn>
                <a:cxn ang="0">
                  <a:pos x="109" y="184"/>
                </a:cxn>
                <a:cxn ang="0">
                  <a:pos x="109" y="188"/>
                </a:cxn>
                <a:cxn ang="0">
                  <a:pos x="109" y="193"/>
                </a:cxn>
                <a:cxn ang="0">
                  <a:pos x="104" y="207"/>
                </a:cxn>
                <a:cxn ang="0">
                  <a:pos x="90" y="259"/>
                </a:cxn>
              </a:cxnLst>
              <a:rect l="0" t="0" r="r" b="b"/>
              <a:pathLst>
                <a:path w="123" h="264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28" y="61"/>
                  </a:lnTo>
                  <a:lnTo>
                    <a:pt x="28" y="66"/>
                  </a:lnTo>
                  <a:lnTo>
                    <a:pt x="28" y="71"/>
                  </a:lnTo>
                  <a:lnTo>
                    <a:pt x="33" y="75"/>
                  </a:lnTo>
                  <a:lnTo>
                    <a:pt x="38" y="80"/>
                  </a:lnTo>
                  <a:lnTo>
                    <a:pt x="42" y="85"/>
                  </a:lnTo>
                  <a:lnTo>
                    <a:pt x="71" y="108"/>
                  </a:lnTo>
                  <a:lnTo>
                    <a:pt x="71" y="113"/>
                  </a:lnTo>
                  <a:lnTo>
                    <a:pt x="66" y="113"/>
                  </a:lnTo>
                  <a:lnTo>
                    <a:pt x="71" y="113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6" y="118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6" y="127"/>
                  </a:lnTo>
                  <a:lnTo>
                    <a:pt x="76" y="127"/>
                  </a:lnTo>
                  <a:lnTo>
                    <a:pt x="76" y="127"/>
                  </a:lnTo>
                  <a:lnTo>
                    <a:pt x="76" y="132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85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4" y="146"/>
                  </a:lnTo>
                  <a:lnTo>
                    <a:pt x="94" y="146"/>
                  </a:lnTo>
                  <a:lnTo>
                    <a:pt x="94" y="146"/>
                  </a:lnTo>
                  <a:lnTo>
                    <a:pt x="94" y="146"/>
                  </a:lnTo>
                  <a:lnTo>
                    <a:pt x="94" y="151"/>
                  </a:lnTo>
                  <a:lnTo>
                    <a:pt x="99" y="151"/>
                  </a:lnTo>
                  <a:lnTo>
                    <a:pt x="99" y="151"/>
                  </a:lnTo>
                  <a:lnTo>
                    <a:pt x="99" y="151"/>
                  </a:lnTo>
                  <a:lnTo>
                    <a:pt x="99" y="155"/>
                  </a:lnTo>
                  <a:lnTo>
                    <a:pt x="99" y="155"/>
                  </a:lnTo>
                  <a:lnTo>
                    <a:pt x="104" y="155"/>
                  </a:lnTo>
                  <a:lnTo>
                    <a:pt x="104" y="155"/>
                  </a:lnTo>
                  <a:lnTo>
                    <a:pt x="104" y="155"/>
                  </a:lnTo>
                  <a:lnTo>
                    <a:pt x="109" y="160"/>
                  </a:lnTo>
                  <a:lnTo>
                    <a:pt x="109" y="160"/>
                  </a:lnTo>
                  <a:lnTo>
                    <a:pt x="109" y="160"/>
                  </a:lnTo>
                  <a:lnTo>
                    <a:pt x="109" y="160"/>
                  </a:lnTo>
                  <a:lnTo>
                    <a:pt x="113" y="160"/>
                  </a:lnTo>
                  <a:lnTo>
                    <a:pt x="113" y="160"/>
                  </a:lnTo>
                  <a:lnTo>
                    <a:pt x="113" y="160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23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8" y="174"/>
                  </a:lnTo>
                  <a:lnTo>
                    <a:pt x="118" y="174"/>
                  </a:lnTo>
                  <a:lnTo>
                    <a:pt x="118" y="174"/>
                  </a:lnTo>
                  <a:lnTo>
                    <a:pt x="118" y="174"/>
                  </a:lnTo>
                  <a:lnTo>
                    <a:pt x="113" y="174"/>
                  </a:lnTo>
                  <a:lnTo>
                    <a:pt x="113" y="179"/>
                  </a:lnTo>
                  <a:lnTo>
                    <a:pt x="113" y="179"/>
                  </a:lnTo>
                  <a:lnTo>
                    <a:pt x="113" y="179"/>
                  </a:lnTo>
                  <a:lnTo>
                    <a:pt x="113" y="179"/>
                  </a:lnTo>
                  <a:lnTo>
                    <a:pt x="113" y="179"/>
                  </a:lnTo>
                  <a:lnTo>
                    <a:pt x="113" y="179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88"/>
                  </a:lnTo>
                  <a:lnTo>
                    <a:pt x="109" y="188"/>
                  </a:lnTo>
                  <a:lnTo>
                    <a:pt x="109" y="188"/>
                  </a:lnTo>
                  <a:lnTo>
                    <a:pt x="109" y="193"/>
                  </a:lnTo>
                  <a:lnTo>
                    <a:pt x="109" y="193"/>
                  </a:lnTo>
                  <a:lnTo>
                    <a:pt x="109" y="193"/>
                  </a:lnTo>
                  <a:lnTo>
                    <a:pt x="109" y="193"/>
                  </a:lnTo>
                  <a:lnTo>
                    <a:pt x="104" y="198"/>
                  </a:lnTo>
                  <a:lnTo>
                    <a:pt x="104" y="207"/>
                  </a:lnTo>
                  <a:lnTo>
                    <a:pt x="99" y="221"/>
                  </a:lnTo>
                  <a:lnTo>
                    <a:pt x="94" y="240"/>
                  </a:lnTo>
                  <a:lnTo>
                    <a:pt x="90" y="259"/>
                  </a:lnTo>
                  <a:lnTo>
                    <a:pt x="85" y="264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85" name="Freeform 297"/>
            <p:cNvSpPr>
              <a:spLocks/>
            </p:cNvSpPr>
            <p:nvPr/>
          </p:nvSpPr>
          <p:spPr bwMode="auto">
            <a:xfrm>
              <a:off x="3123" y="3276"/>
              <a:ext cx="118" cy="259"/>
            </a:xfrm>
            <a:custGeom>
              <a:avLst/>
              <a:gdLst/>
              <a:ahLst/>
              <a:cxnLst>
                <a:cxn ang="0">
                  <a:pos x="113" y="235"/>
                </a:cxn>
                <a:cxn ang="0">
                  <a:pos x="104" y="245"/>
                </a:cxn>
                <a:cxn ang="0">
                  <a:pos x="104" y="254"/>
                </a:cxn>
                <a:cxn ang="0">
                  <a:pos x="99" y="249"/>
                </a:cxn>
                <a:cxn ang="0">
                  <a:pos x="94" y="240"/>
                </a:cxn>
                <a:cxn ang="0">
                  <a:pos x="85" y="235"/>
                </a:cxn>
                <a:cxn ang="0">
                  <a:pos x="85" y="226"/>
                </a:cxn>
                <a:cxn ang="0">
                  <a:pos x="80" y="221"/>
                </a:cxn>
                <a:cxn ang="0">
                  <a:pos x="80" y="212"/>
                </a:cxn>
                <a:cxn ang="0">
                  <a:pos x="80" y="207"/>
                </a:cxn>
                <a:cxn ang="0">
                  <a:pos x="70" y="202"/>
                </a:cxn>
                <a:cxn ang="0">
                  <a:pos x="61" y="197"/>
                </a:cxn>
                <a:cxn ang="0">
                  <a:pos x="56" y="197"/>
                </a:cxn>
                <a:cxn ang="0">
                  <a:pos x="52" y="188"/>
                </a:cxn>
                <a:cxn ang="0">
                  <a:pos x="52" y="179"/>
                </a:cxn>
                <a:cxn ang="0">
                  <a:pos x="47" y="183"/>
                </a:cxn>
                <a:cxn ang="0">
                  <a:pos x="42" y="183"/>
                </a:cxn>
                <a:cxn ang="0">
                  <a:pos x="37" y="179"/>
                </a:cxn>
                <a:cxn ang="0">
                  <a:pos x="28" y="183"/>
                </a:cxn>
                <a:cxn ang="0">
                  <a:pos x="18" y="179"/>
                </a:cxn>
                <a:cxn ang="0">
                  <a:pos x="14" y="179"/>
                </a:cxn>
                <a:cxn ang="0">
                  <a:pos x="4" y="179"/>
                </a:cxn>
                <a:cxn ang="0">
                  <a:pos x="4" y="179"/>
                </a:cxn>
                <a:cxn ang="0">
                  <a:pos x="9" y="150"/>
                </a:cxn>
                <a:cxn ang="0">
                  <a:pos x="4" y="136"/>
                </a:cxn>
                <a:cxn ang="0">
                  <a:pos x="9" y="122"/>
                </a:cxn>
                <a:cxn ang="0">
                  <a:pos x="14" y="117"/>
                </a:cxn>
                <a:cxn ang="0">
                  <a:pos x="9" y="103"/>
                </a:cxn>
                <a:cxn ang="0">
                  <a:pos x="14" y="94"/>
                </a:cxn>
                <a:cxn ang="0">
                  <a:pos x="4" y="89"/>
                </a:cxn>
                <a:cxn ang="0">
                  <a:pos x="4" y="80"/>
                </a:cxn>
                <a:cxn ang="0">
                  <a:pos x="9" y="75"/>
                </a:cxn>
                <a:cxn ang="0">
                  <a:pos x="9" y="70"/>
                </a:cxn>
                <a:cxn ang="0">
                  <a:pos x="0" y="61"/>
                </a:cxn>
                <a:cxn ang="0">
                  <a:pos x="0" y="47"/>
                </a:cxn>
                <a:cxn ang="0">
                  <a:pos x="9" y="33"/>
                </a:cxn>
                <a:cxn ang="0">
                  <a:pos x="14" y="14"/>
                </a:cxn>
                <a:cxn ang="0">
                  <a:pos x="23" y="9"/>
                </a:cxn>
                <a:cxn ang="0">
                  <a:pos x="28" y="14"/>
                </a:cxn>
                <a:cxn ang="0">
                  <a:pos x="37" y="9"/>
                </a:cxn>
                <a:cxn ang="0">
                  <a:pos x="47" y="4"/>
                </a:cxn>
                <a:cxn ang="0">
                  <a:pos x="47" y="14"/>
                </a:cxn>
                <a:cxn ang="0">
                  <a:pos x="47" y="18"/>
                </a:cxn>
                <a:cxn ang="0">
                  <a:pos x="47" y="28"/>
                </a:cxn>
                <a:cxn ang="0">
                  <a:pos x="52" y="33"/>
                </a:cxn>
                <a:cxn ang="0">
                  <a:pos x="61" y="33"/>
                </a:cxn>
                <a:cxn ang="0">
                  <a:pos x="66" y="33"/>
                </a:cxn>
                <a:cxn ang="0">
                  <a:pos x="70" y="42"/>
                </a:cxn>
                <a:cxn ang="0">
                  <a:pos x="70" y="51"/>
                </a:cxn>
                <a:cxn ang="0">
                  <a:pos x="75" y="61"/>
                </a:cxn>
                <a:cxn ang="0">
                  <a:pos x="80" y="66"/>
                </a:cxn>
                <a:cxn ang="0">
                  <a:pos x="85" y="70"/>
                </a:cxn>
                <a:cxn ang="0">
                  <a:pos x="94" y="80"/>
                </a:cxn>
                <a:cxn ang="0">
                  <a:pos x="99" y="80"/>
                </a:cxn>
                <a:cxn ang="0">
                  <a:pos x="108" y="84"/>
                </a:cxn>
                <a:cxn ang="0">
                  <a:pos x="108" y="84"/>
                </a:cxn>
                <a:cxn ang="0">
                  <a:pos x="118" y="89"/>
                </a:cxn>
              </a:cxnLst>
              <a:rect l="0" t="0" r="r" b="b"/>
              <a:pathLst>
                <a:path w="118" h="259">
                  <a:moveTo>
                    <a:pt x="113" y="188"/>
                  </a:moveTo>
                  <a:lnTo>
                    <a:pt x="113" y="207"/>
                  </a:lnTo>
                  <a:lnTo>
                    <a:pt x="113" y="226"/>
                  </a:lnTo>
                  <a:lnTo>
                    <a:pt x="113" y="230"/>
                  </a:lnTo>
                  <a:lnTo>
                    <a:pt x="113" y="230"/>
                  </a:lnTo>
                  <a:lnTo>
                    <a:pt x="113" y="235"/>
                  </a:lnTo>
                  <a:lnTo>
                    <a:pt x="113" y="235"/>
                  </a:lnTo>
                  <a:lnTo>
                    <a:pt x="113" y="235"/>
                  </a:lnTo>
                  <a:lnTo>
                    <a:pt x="113" y="235"/>
                  </a:lnTo>
                  <a:lnTo>
                    <a:pt x="108" y="235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8" y="245"/>
                  </a:lnTo>
                  <a:lnTo>
                    <a:pt x="104" y="245"/>
                  </a:lnTo>
                  <a:lnTo>
                    <a:pt x="104" y="245"/>
                  </a:lnTo>
                  <a:lnTo>
                    <a:pt x="104" y="245"/>
                  </a:lnTo>
                  <a:lnTo>
                    <a:pt x="104" y="249"/>
                  </a:lnTo>
                  <a:lnTo>
                    <a:pt x="104" y="249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9"/>
                  </a:lnTo>
                  <a:lnTo>
                    <a:pt x="104" y="259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99" y="254"/>
                  </a:lnTo>
                  <a:lnTo>
                    <a:pt x="99" y="254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4" y="249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0"/>
                  </a:lnTo>
                  <a:lnTo>
                    <a:pt x="89" y="240"/>
                  </a:lnTo>
                  <a:lnTo>
                    <a:pt x="89" y="240"/>
                  </a:lnTo>
                  <a:lnTo>
                    <a:pt x="89" y="240"/>
                  </a:lnTo>
                  <a:lnTo>
                    <a:pt x="89" y="240"/>
                  </a:lnTo>
                  <a:lnTo>
                    <a:pt x="89" y="235"/>
                  </a:lnTo>
                  <a:lnTo>
                    <a:pt x="89" y="235"/>
                  </a:lnTo>
                  <a:lnTo>
                    <a:pt x="89" y="235"/>
                  </a:lnTo>
                  <a:lnTo>
                    <a:pt x="89" y="235"/>
                  </a:lnTo>
                  <a:lnTo>
                    <a:pt x="85" y="235"/>
                  </a:lnTo>
                  <a:lnTo>
                    <a:pt x="85" y="235"/>
                  </a:lnTo>
                  <a:lnTo>
                    <a:pt x="85" y="235"/>
                  </a:lnTo>
                  <a:lnTo>
                    <a:pt x="85" y="235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1"/>
                  </a:lnTo>
                  <a:lnTo>
                    <a:pt x="85" y="221"/>
                  </a:lnTo>
                  <a:lnTo>
                    <a:pt x="85" y="221"/>
                  </a:lnTo>
                  <a:lnTo>
                    <a:pt x="80" y="221"/>
                  </a:lnTo>
                  <a:lnTo>
                    <a:pt x="80" y="221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0" y="216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5" y="207"/>
                  </a:lnTo>
                  <a:lnTo>
                    <a:pt x="80" y="207"/>
                  </a:lnTo>
                  <a:lnTo>
                    <a:pt x="80" y="207"/>
                  </a:lnTo>
                  <a:lnTo>
                    <a:pt x="80" y="207"/>
                  </a:lnTo>
                  <a:lnTo>
                    <a:pt x="80" y="207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0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56" y="197"/>
                  </a:lnTo>
                  <a:lnTo>
                    <a:pt x="56" y="197"/>
                  </a:lnTo>
                  <a:lnTo>
                    <a:pt x="56" y="197"/>
                  </a:lnTo>
                  <a:lnTo>
                    <a:pt x="56" y="197"/>
                  </a:lnTo>
                  <a:lnTo>
                    <a:pt x="56" y="197"/>
                  </a:lnTo>
                  <a:lnTo>
                    <a:pt x="56" y="197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83"/>
                  </a:lnTo>
                  <a:lnTo>
                    <a:pt x="47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37" y="179"/>
                  </a:lnTo>
                  <a:lnTo>
                    <a:pt x="37" y="179"/>
                  </a:lnTo>
                  <a:lnTo>
                    <a:pt x="37" y="179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83"/>
                  </a:lnTo>
                  <a:lnTo>
                    <a:pt x="28" y="183"/>
                  </a:lnTo>
                  <a:lnTo>
                    <a:pt x="28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79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4" y="169"/>
                  </a:lnTo>
                  <a:lnTo>
                    <a:pt x="14" y="160"/>
                  </a:lnTo>
                  <a:lnTo>
                    <a:pt x="14" y="155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4" y="150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4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9" y="122"/>
                  </a:lnTo>
                  <a:lnTo>
                    <a:pt x="9" y="122"/>
                  </a:lnTo>
                  <a:lnTo>
                    <a:pt x="9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4" y="99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4" y="94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4" y="75"/>
                  </a:lnTo>
                  <a:lnTo>
                    <a:pt x="14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4" y="28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7" y="9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52" y="28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5" y="47"/>
                  </a:lnTo>
                  <a:lnTo>
                    <a:pt x="75" y="47"/>
                  </a:lnTo>
                  <a:lnTo>
                    <a:pt x="70" y="47"/>
                  </a:lnTo>
                  <a:lnTo>
                    <a:pt x="70" y="51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94" y="75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4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3" y="80"/>
                  </a:lnTo>
                  <a:lnTo>
                    <a:pt x="108" y="80"/>
                  </a:lnTo>
                  <a:lnTo>
                    <a:pt x="108" y="84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13" y="89"/>
                  </a:lnTo>
                  <a:lnTo>
                    <a:pt x="118" y="89"/>
                  </a:lnTo>
                  <a:lnTo>
                    <a:pt x="118" y="89"/>
                  </a:lnTo>
                  <a:lnTo>
                    <a:pt x="118" y="89"/>
                  </a:lnTo>
                  <a:lnTo>
                    <a:pt x="108" y="108"/>
                  </a:lnTo>
                  <a:lnTo>
                    <a:pt x="104" y="117"/>
                  </a:lnTo>
                  <a:lnTo>
                    <a:pt x="108" y="136"/>
                  </a:lnTo>
                  <a:lnTo>
                    <a:pt x="113" y="188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86" name="Freeform 298"/>
            <p:cNvSpPr>
              <a:spLocks/>
            </p:cNvSpPr>
            <p:nvPr/>
          </p:nvSpPr>
          <p:spPr bwMode="auto">
            <a:xfrm>
              <a:off x="3123" y="3276"/>
              <a:ext cx="118" cy="259"/>
            </a:xfrm>
            <a:custGeom>
              <a:avLst/>
              <a:gdLst/>
              <a:ahLst/>
              <a:cxnLst>
                <a:cxn ang="0">
                  <a:pos x="113" y="235"/>
                </a:cxn>
                <a:cxn ang="0">
                  <a:pos x="104" y="245"/>
                </a:cxn>
                <a:cxn ang="0">
                  <a:pos x="104" y="254"/>
                </a:cxn>
                <a:cxn ang="0">
                  <a:pos x="99" y="249"/>
                </a:cxn>
                <a:cxn ang="0">
                  <a:pos x="94" y="240"/>
                </a:cxn>
                <a:cxn ang="0">
                  <a:pos x="85" y="235"/>
                </a:cxn>
                <a:cxn ang="0">
                  <a:pos x="85" y="226"/>
                </a:cxn>
                <a:cxn ang="0">
                  <a:pos x="80" y="221"/>
                </a:cxn>
                <a:cxn ang="0">
                  <a:pos x="80" y="212"/>
                </a:cxn>
                <a:cxn ang="0">
                  <a:pos x="80" y="207"/>
                </a:cxn>
                <a:cxn ang="0">
                  <a:pos x="70" y="202"/>
                </a:cxn>
                <a:cxn ang="0">
                  <a:pos x="61" y="197"/>
                </a:cxn>
                <a:cxn ang="0">
                  <a:pos x="56" y="197"/>
                </a:cxn>
                <a:cxn ang="0">
                  <a:pos x="52" y="188"/>
                </a:cxn>
                <a:cxn ang="0">
                  <a:pos x="52" y="179"/>
                </a:cxn>
                <a:cxn ang="0">
                  <a:pos x="47" y="183"/>
                </a:cxn>
                <a:cxn ang="0">
                  <a:pos x="42" y="183"/>
                </a:cxn>
                <a:cxn ang="0">
                  <a:pos x="37" y="179"/>
                </a:cxn>
                <a:cxn ang="0">
                  <a:pos x="28" y="183"/>
                </a:cxn>
                <a:cxn ang="0">
                  <a:pos x="18" y="179"/>
                </a:cxn>
                <a:cxn ang="0">
                  <a:pos x="14" y="179"/>
                </a:cxn>
                <a:cxn ang="0">
                  <a:pos x="4" y="179"/>
                </a:cxn>
                <a:cxn ang="0">
                  <a:pos x="4" y="179"/>
                </a:cxn>
                <a:cxn ang="0">
                  <a:pos x="9" y="150"/>
                </a:cxn>
                <a:cxn ang="0">
                  <a:pos x="4" y="136"/>
                </a:cxn>
                <a:cxn ang="0">
                  <a:pos x="9" y="122"/>
                </a:cxn>
                <a:cxn ang="0">
                  <a:pos x="14" y="117"/>
                </a:cxn>
                <a:cxn ang="0">
                  <a:pos x="9" y="103"/>
                </a:cxn>
                <a:cxn ang="0">
                  <a:pos x="14" y="94"/>
                </a:cxn>
                <a:cxn ang="0">
                  <a:pos x="4" y="89"/>
                </a:cxn>
                <a:cxn ang="0">
                  <a:pos x="4" y="80"/>
                </a:cxn>
                <a:cxn ang="0">
                  <a:pos x="9" y="75"/>
                </a:cxn>
                <a:cxn ang="0">
                  <a:pos x="9" y="70"/>
                </a:cxn>
                <a:cxn ang="0">
                  <a:pos x="0" y="61"/>
                </a:cxn>
                <a:cxn ang="0">
                  <a:pos x="0" y="47"/>
                </a:cxn>
                <a:cxn ang="0">
                  <a:pos x="9" y="33"/>
                </a:cxn>
                <a:cxn ang="0">
                  <a:pos x="14" y="14"/>
                </a:cxn>
                <a:cxn ang="0">
                  <a:pos x="23" y="9"/>
                </a:cxn>
                <a:cxn ang="0">
                  <a:pos x="28" y="14"/>
                </a:cxn>
                <a:cxn ang="0">
                  <a:pos x="37" y="9"/>
                </a:cxn>
                <a:cxn ang="0">
                  <a:pos x="47" y="4"/>
                </a:cxn>
                <a:cxn ang="0">
                  <a:pos x="47" y="14"/>
                </a:cxn>
                <a:cxn ang="0">
                  <a:pos x="47" y="18"/>
                </a:cxn>
                <a:cxn ang="0">
                  <a:pos x="47" y="28"/>
                </a:cxn>
                <a:cxn ang="0">
                  <a:pos x="52" y="33"/>
                </a:cxn>
                <a:cxn ang="0">
                  <a:pos x="61" y="33"/>
                </a:cxn>
                <a:cxn ang="0">
                  <a:pos x="66" y="33"/>
                </a:cxn>
                <a:cxn ang="0">
                  <a:pos x="70" y="42"/>
                </a:cxn>
                <a:cxn ang="0">
                  <a:pos x="70" y="51"/>
                </a:cxn>
                <a:cxn ang="0">
                  <a:pos x="75" y="61"/>
                </a:cxn>
                <a:cxn ang="0">
                  <a:pos x="80" y="66"/>
                </a:cxn>
                <a:cxn ang="0">
                  <a:pos x="85" y="70"/>
                </a:cxn>
                <a:cxn ang="0">
                  <a:pos x="94" y="80"/>
                </a:cxn>
                <a:cxn ang="0">
                  <a:pos x="99" y="80"/>
                </a:cxn>
                <a:cxn ang="0">
                  <a:pos x="108" y="84"/>
                </a:cxn>
                <a:cxn ang="0">
                  <a:pos x="108" y="84"/>
                </a:cxn>
                <a:cxn ang="0">
                  <a:pos x="118" y="89"/>
                </a:cxn>
              </a:cxnLst>
              <a:rect l="0" t="0" r="r" b="b"/>
              <a:pathLst>
                <a:path w="118" h="259">
                  <a:moveTo>
                    <a:pt x="113" y="197"/>
                  </a:moveTo>
                  <a:lnTo>
                    <a:pt x="113" y="207"/>
                  </a:lnTo>
                  <a:lnTo>
                    <a:pt x="113" y="226"/>
                  </a:lnTo>
                  <a:lnTo>
                    <a:pt x="113" y="230"/>
                  </a:lnTo>
                  <a:lnTo>
                    <a:pt x="113" y="230"/>
                  </a:lnTo>
                  <a:lnTo>
                    <a:pt x="113" y="235"/>
                  </a:lnTo>
                  <a:lnTo>
                    <a:pt x="113" y="235"/>
                  </a:lnTo>
                  <a:lnTo>
                    <a:pt x="113" y="235"/>
                  </a:lnTo>
                  <a:lnTo>
                    <a:pt x="113" y="235"/>
                  </a:lnTo>
                  <a:lnTo>
                    <a:pt x="108" y="235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8" y="245"/>
                  </a:lnTo>
                  <a:lnTo>
                    <a:pt x="104" y="245"/>
                  </a:lnTo>
                  <a:lnTo>
                    <a:pt x="104" y="245"/>
                  </a:lnTo>
                  <a:lnTo>
                    <a:pt x="104" y="245"/>
                  </a:lnTo>
                  <a:lnTo>
                    <a:pt x="104" y="249"/>
                  </a:lnTo>
                  <a:lnTo>
                    <a:pt x="104" y="249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9"/>
                  </a:lnTo>
                  <a:lnTo>
                    <a:pt x="104" y="259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99" y="254"/>
                  </a:lnTo>
                  <a:lnTo>
                    <a:pt x="99" y="254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4" y="249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0"/>
                  </a:lnTo>
                  <a:lnTo>
                    <a:pt x="89" y="240"/>
                  </a:lnTo>
                  <a:lnTo>
                    <a:pt x="89" y="240"/>
                  </a:lnTo>
                  <a:lnTo>
                    <a:pt x="89" y="240"/>
                  </a:lnTo>
                  <a:lnTo>
                    <a:pt x="89" y="240"/>
                  </a:lnTo>
                  <a:lnTo>
                    <a:pt x="89" y="235"/>
                  </a:lnTo>
                  <a:lnTo>
                    <a:pt x="89" y="235"/>
                  </a:lnTo>
                  <a:lnTo>
                    <a:pt x="89" y="235"/>
                  </a:lnTo>
                  <a:lnTo>
                    <a:pt x="89" y="235"/>
                  </a:lnTo>
                  <a:lnTo>
                    <a:pt x="85" y="235"/>
                  </a:lnTo>
                  <a:lnTo>
                    <a:pt x="85" y="235"/>
                  </a:lnTo>
                  <a:lnTo>
                    <a:pt x="85" y="235"/>
                  </a:lnTo>
                  <a:lnTo>
                    <a:pt x="85" y="235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1"/>
                  </a:lnTo>
                  <a:lnTo>
                    <a:pt x="85" y="221"/>
                  </a:lnTo>
                  <a:lnTo>
                    <a:pt x="85" y="221"/>
                  </a:lnTo>
                  <a:lnTo>
                    <a:pt x="80" y="221"/>
                  </a:lnTo>
                  <a:lnTo>
                    <a:pt x="80" y="221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0" y="216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5" y="207"/>
                  </a:lnTo>
                  <a:lnTo>
                    <a:pt x="80" y="207"/>
                  </a:lnTo>
                  <a:lnTo>
                    <a:pt x="80" y="207"/>
                  </a:lnTo>
                  <a:lnTo>
                    <a:pt x="80" y="207"/>
                  </a:lnTo>
                  <a:lnTo>
                    <a:pt x="80" y="207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0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6" y="197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56" y="197"/>
                  </a:lnTo>
                  <a:lnTo>
                    <a:pt x="56" y="197"/>
                  </a:lnTo>
                  <a:lnTo>
                    <a:pt x="56" y="197"/>
                  </a:lnTo>
                  <a:lnTo>
                    <a:pt x="56" y="197"/>
                  </a:lnTo>
                  <a:lnTo>
                    <a:pt x="56" y="197"/>
                  </a:lnTo>
                  <a:lnTo>
                    <a:pt x="56" y="197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7" y="183"/>
                  </a:lnTo>
                  <a:lnTo>
                    <a:pt x="47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37" y="179"/>
                  </a:lnTo>
                  <a:lnTo>
                    <a:pt x="37" y="179"/>
                  </a:lnTo>
                  <a:lnTo>
                    <a:pt x="37" y="179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28" y="179"/>
                  </a:lnTo>
                  <a:lnTo>
                    <a:pt x="28" y="179"/>
                  </a:lnTo>
                  <a:lnTo>
                    <a:pt x="28" y="183"/>
                  </a:lnTo>
                  <a:lnTo>
                    <a:pt x="28" y="183"/>
                  </a:lnTo>
                  <a:lnTo>
                    <a:pt x="28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3" y="179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79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4" y="169"/>
                  </a:lnTo>
                  <a:lnTo>
                    <a:pt x="14" y="160"/>
                  </a:lnTo>
                  <a:lnTo>
                    <a:pt x="14" y="155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4" y="150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4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9" y="122"/>
                  </a:lnTo>
                  <a:lnTo>
                    <a:pt x="9" y="122"/>
                  </a:lnTo>
                  <a:lnTo>
                    <a:pt x="9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4" y="99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4" y="94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4" y="75"/>
                  </a:lnTo>
                  <a:lnTo>
                    <a:pt x="14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4" y="28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7" y="9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52" y="28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5" y="47"/>
                  </a:lnTo>
                  <a:lnTo>
                    <a:pt x="75" y="47"/>
                  </a:lnTo>
                  <a:lnTo>
                    <a:pt x="70" y="47"/>
                  </a:lnTo>
                  <a:lnTo>
                    <a:pt x="70" y="51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94" y="75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4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3" y="80"/>
                  </a:lnTo>
                  <a:lnTo>
                    <a:pt x="108" y="80"/>
                  </a:lnTo>
                  <a:lnTo>
                    <a:pt x="108" y="84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13" y="89"/>
                  </a:lnTo>
                  <a:lnTo>
                    <a:pt x="118" y="89"/>
                  </a:lnTo>
                  <a:lnTo>
                    <a:pt x="118" y="89"/>
                  </a:lnTo>
                  <a:lnTo>
                    <a:pt x="118" y="89"/>
                  </a:lnTo>
                  <a:lnTo>
                    <a:pt x="108" y="108"/>
                  </a:lnTo>
                  <a:lnTo>
                    <a:pt x="104" y="117"/>
                  </a:lnTo>
                  <a:lnTo>
                    <a:pt x="108" y="136"/>
                  </a:lnTo>
                  <a:lnTo>
                    <a:pt x="113" y="188"/>
                  </a:lnTo>
                  <a:lnTo>
                    <a:pt x="113" y="197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87" name="Freeform 299"/>
            <p:cNvSpPr>
              <a:spLocks/>
            </p:cNvSpPr>
            <p:nvPr/>
          </p:nvSpPr>
          <p:spPr bwMode="auto">
            <a:xfrm>
              <a:off x="2008" y="100"/>
              <a:ext cx="524" cy="627"/>
            </a:xfrm>
            <a:custGeom>
              <a:avLst/>
              <a:gdLst/>
              <a:ahLst/>
              <a:cxnLst>
                <a:cxn ang="0">
                  <a:pos x="255" y="405"/>
                </a:cxn>
                <a:cxn ang="0">
                  <a:pos x="194" y="363"/>
                </a:cxn>
                <a:cxn ang="0">
                  <a:pos x="227" y="288"/>
                </a:cxn>
                <a:cxn ang="0">
                  <a:pos x="198" y="236"/>
                </a:cxn>
                <a:cxn ang="0">
                  <a:pos x="146" y="175"/>
                </a:cxn>
                <a:cxn ang="0">
                  <a:pos x="108" y="127"/>
                </a:cxn>
                <a:cxn ang="0">
                  <a:pos x="90" y="151"/>
                </a:cxn>
                <a:cxn ang="0">
                  <a:pos x="57" y="137"/>
                </a:cxn>
                <a:cxn ang="0">
                  <a:pos x="38" y="99"/>
                </a:cxn>
                <a:cxn ang="0">
                  <a:pos x="14" y="61"/>
                </a:cxn>
                <a:cxn ang="0">
                  <a:pos x="28" y="0"/>
                </a:cxn>
                <a:cxn ang="0">
                  <a:pos x="71" y="43"/>
                </a:cxn>
                <a:cxn ang="0">
                  <a:pos x="118" y="71"/>
                </a:cxn>
                <a:cxn ang="0">
                  <a:pos x="160" y="61"/>
                </a:cxn>
                <a:cxn ang="0">
                  <a:pos x="198" y="66"/>
                </a:cxn>
                <a:cxn ang="0">
                  <a:pos x="236" y="94"/>
                </a:cxn>
                <a:cxn ang="0">
                  <a:pos x="269" y="132"/>
                </a:cxn>
                <a:cxn ang="0">
                  <a:pos x="316" y="118"/>
                </a:cxn>
                <a:cxn ang="0">
                  <a:pos x="364" y="123"/>
                </a:cxn>
                <a:cxn ang="0">
                  <a:pos x="368" y="137"/>
                </a:cxn>
                <a:cxn ang="0">
                  <a:pos x="373" y="151"/>
                </a:cxn>
                <a:cxn ang="0">
                  <a:pos x="378" y="156"/>
                </a:cxn>
                <a:cxn ang="0">
                  <a:pos x="378" y="170"/>
                </a:cxn>
                <a:cxn ang="0">
                  <a:pos x="373" y="179"/>
                </a:cxn>
                <a:cxn ang="0">
                  <a:pos x="382" y="193"/>
                </a:cxn>
                <a:cxn ang="0">
                  <a:pos x="387" y="203"/>
                </a:cxn>
                <a:cxn ang="0">
                  <a:pos x="392" y="212"/>
                </a:cxn>
                <a:cxn ang="0">
                  <a:pos x="382" y="222"/>
                </a:cxn>
                <a:cxn ang="0">
                  <a:pos x="373" y="222"/>
                </a:cxn>
                <a:cxn ang="0">
                  <a:pos x="364" y="231"/>
                </a:cxn>
                <a:cxn ang="0">
                  <a:pos x="354" y="236"/>
                </a:cxn>
                <a:cxn ang="0">
                  <a:pos x="349" y="240"/>
                </a:cxn>
                <a:cxn ang="0">
                  <a:pos x="345" y="255"/>
                </a:cxn>
                <a:cxn ang="0">
                  <a:pos x="335" y="264"/>
                </a:cxn>
                <a:cxn ang="0">
                  <a:pos x="326" y="269"/>
                </a:cxn>
                <a:cxn ang="0">
                  <a:pos x="316" y="273"/>
                </a:cxn>
                <a:cxn ang="0">
                  <a:pos x="307" y="278"/>
                </a:cxn>
                <a:cxn ang="0">
                  <a:pos x="297" y="283"/>
                </a:cxn>
                <a:cxn ang="0">
                  <a:pos x="288" y="292"/>
                </a:cxn>
                <a:cxn ang="0">
                  <a:pos x="279" y="297"/>
                </a:cxn>
                <a:cxn ang="0">
                  <a:pos x="274" y="306"/>
                </a:cxn>
                <a:cxn ang="0">
                  <a:pos x="283" y="316"/>
                </a:cxn>
                <a:cxn ang="0">
                  <a:pos x="293" y="321"/>
                </a:cxn>
                <a:cxn ang="0">
                  <a:pos x="302" y="325"/>
                </a:cxn>
                <a:cxn ang="0">
                  <a:pos x="307" y="330"/>
                </a:cxn>
                <a:cxn ang="0">
                  <a:pos x="326" y="335"/>
                </a:cxn>
                <a:cxn ang="0">
                  <a:pos x="340" y="344"/>
                </a:cxn>
                <a:cxn ang="0">
                  <a:pos x="349" y="363"/>
                </a:cxn>
                <a:cxn ang="0">
                  <a:pos x="368" y="363"/>
                </a:cxn>
                <a:cxn ang="0">
                  <a:pos x="382" y="363"/>
                </a:cxn>
                <a:cxn ang="0">
                  <a:pos x="397" y="358"/>
                </a:cxn>
                <a:cxn ang="0">
                  <a:pos x="406" y="368"/>
                </a:cxn>
                <a:cxn ang="0">
                  <a:pos x="406" y="377"/>
                </a:cxn>
                <a:cxn ang="0">
                  <a:pos x="416" y="387"/>
                </a:cxn>
                <a:cxn ang="0">
                  <a:pos x="444" y="438"/>
                </a:cxn>
                <a:cxn ang="0">
                  <a:pos x="368" y="599"/>
                </a:cxn>
                <a:cxn ang="0">
                  <a:pos x="330" y="551"/>
                </a:cxn>
                <a:cxn ang="0">
                  <a:pos x="307" y="485"/>
                </a:cxn>
              </a:cxnLst>
              <a:rect l="0" t="0" r="r" b="b"/>
              <a:pathLst>
                <a:path w="524" h="627">
                  <a:moveTo>
                    <a:pt x="321" y="448"/>
                  </a:moveTo>
                  <a:lnTo>
                    <a:pt x="316" y="443"/>
                  </a:lnTo>
                  <a:lnTo>
                    <a:pt x="307" y="438"/>
                  </a:lnTo>
                  <a:lnTo>
                    <a:pt x="302" y="438"/>
                  </a:lnTo>
                  <a:lnTo>
                    <a:pt x="297" y="434"/>
                  </a:lnTo>
                  <a:lnTo>
                    <a:pt x="288" y="424"/>
                  </a:lnTo>
                  <a:lnTo>
                    <a:pt x="283" y="420"/>
                  </a:lnTo>
                  <a:lnTo>
                    <a:pt x="279" y="420"/>
                  </a:lnTo>
                  <a:lnTo>
                    <a:pt x="269" y="415"/>
                  </a:lnTo>
                  <a:lnTo>
                    <a:pt x="264" y="410"/>
                  </a:lnTo>
                  <a:lnTo>
                    <a:pt x="255" y="405"/>
                  </a:lnTo>
                  <a:lnTo>
                    <a:pt x="245" y="391"/>
                  </a:lnTo>
                  <a:lnTo>
                    <a:pt x="241" y="391"/>
                  </a:lnTo>
                  <a:lnTo>
                    <a:pt x="231" y="382"/>
                  </a:lnTo>
                  <a:lnTo>
                    <a:pt x="227" y="382"/>
                  </a:lnTo>
                  <a:lnTo>
                    <a:pt x="217" y="382"/>
                  </a:lnTo>
                  <a:lnTo>
                    <a:pt x="217" y="382"/>
                  </a:lnTo>
                  <a:lnTo>
                    <a:pt x="212" y="377"/>
                  </a:lnTo>
                  <a:lnTo>
                    <a:pt x="212" y="377"/>
                  </a:lnTo>
                  <a:lnTo>
                    <a:pt x="212" y="377"/>
                  </a:lnTo>
                  <a:lnTo>
                    <a:pt x="203" y="372"/>
                  </a:lnTo>
                  <a:lnTo>
                    <a:pt x="194" y="363"/>
                  </a:lnTo>
                  <a:lnTo>
                    <a:pt x="194" y="354"/>
                  </a:lnTo>
                  <a:lnTo>
                    <a:pt x="194" y="349"/>
                  </a:lnTo>
                  <a:lnTo>
                    <a:pt x="203" y="330"/>
                  </a:lnTo>
                  <a:lnTo>
                    <a:pt x="203" y="325"/>
                  </a:lnTo>
                  <a:lnTo>
                    <a:pt x="203" y="321"/>
                  </a:lnTo>
                  <a:lnTo>
                    <a:pt x="208" y="311"/>
                  </a:lnTo>
                  <a:lnTo>
                    <a:pt x="208" y="302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7" y="292"/>
                  </a:lnTo>
                  <a:lnTo>
                    <a:pt x="227" y="288"/>
                  </a:lnTo>
                  <a:lnTo>
                    <a:pt x="227" y="283"/>
                  </a:lnTo>
                  <a:lnTo>
                    <a:pt x="227" y="278"/>
                  </a:lnTo>
                  <a:lnTo>
                    <a:pt x="222" y="269"/>
                  </a:lnTo>
                  <a:lnTo>
                    <a:pt x="222" y="264"/>
                  </a:lnTo>
                  <a:lnTo>
                    <a:pt x="222" y="255"/>
                  </a:lnTo>
                  <a:lnTo>
                    <a:pt x="217" y="255"/>
                  </a:lnTo>
                  <a:lnTo>
                    <a:pt x="217" y="250"/>
                  </a:lnTo>
                  <a:lnTo>
                    <a:pt x="212" y="245"/>
                  </a:lnTo>
                  <a:lnTo>
                    <a:pt x="208" y="240"/>
                  </a:lnTo>
                  <a:lnTo>
                    <a:pt x="203" y="236"/>
                  </a:lnTo>
                  <a:lnTo>
                    <a:pt x="198" y="236"/>
                  </a:lnTo>
                  <a:lnTo>
                    <a:pt x="189" y="231"/>
                  </a:lnTo>
                  <a:lnTo>
                    <a:pt x="184" y="231"/>
                  </a:lnTo>
                  <a:lnTo>
                    <a:pt x="179" y="231"/>
                  </a:lnTo>
                  <a:lnTo>
                    <a:pt x="179" y="226"/>
                  </a:lnTo>
                  <a:lnTo>
                    <a:pt x="175" y="226"/>
                  </a:lnTo>
                  <a:lnTo>
                    <a:pt x="175" y="226"/>
                  </a:lnTo>
                  <a:lnTo>
                    <a:pt x="170" y="208"/>
                  </a:lnTo>
                  <a:lnTo>
                    <a:pt x="165" y="203"/>
                  </a:lnTo>
                  <a:lnTo>
                    <a:pt x="151" y="189"/>
                  </a:lnTo>
                  <a:lnTo>
                    <a:pt x="146" y="184"/>
                  </a:lnTo>
                  <a:lnTo>
                    <a:pt x="146" y="175"/>
                  </a:lnTo>
                  <a:lnTo>
                    <a:pt x="146" y="165"/>
                  </a:lnTo>
                  <a:lnTo>
                    <a:pt x="146" y="151"/>
                  </a:lnTo>
                  <a:lnTo>
                    <a:pt x="142" y="142"/>
                  </a:lnTo>
                  <a:lnTo>
                    <a:pt x="142" y="137"/>
                  </a:lnTo>
                  <a:lnTo>
                    <a:pt x="142" y="132"/>
                  </a:lnTo>
                  <a:lnTo>
                    <a:pt x="132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3" y="127"/>
                  </a:lnTo>
                  <a:lnTo>
                    <a:pt x="113" y="127"/>
                  </a:lnTo>
                  <a:lnTo>
                    <a:pt x="108" y="127"/>
                  </a:lnTo>
                  <a:lnTo>
                    <a:pt x="104" y="127"/>
                  </a:lnTo>
                  <a:lnTo>
                    <a:pt x="99" y="127"/>
                  </a:lnTo>
                  <a:lnTo>
                    <a:pt x="94" y="123"/>
                  </a:lnTo>
                  <a:lnTo>
                    <a:pt x="94" y="123"/>
                  </a:lnTo>
                  <a:lnTo>
                    <a:pt x="90" y="127"/>
                  </a:lnTo>
                  <a:lnTo>
                    <a:pt x="85" y="132"/>
                  </a:lnTo>
                  <a:lnTo>
                    <a:pt x="85" y="137"/>
                  </a:lnTo>
                  <a:lnTo>
                    <a:pt x="90" y="142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51"/>
                  </a:lnTo>
                  <a:lnTo>
                    <a:pt x="90" y="151"/>
                  </a:lnTo>
                  <a:lnTo>
                    <a:pt x="85" y="160"/>
                  </a:lnTo>
                  <a:lnTo>
                    <a:pt x="85" y="165"/>
                  </a:lnTo>
                  <a:lnTo>
                    <a:pt x="80" y="165"/>
                  </a:lnTo>
                  <a:lnTo>
                    <a:pt x="80" y="165"/>
                  </a:lnTo>
                  <a:lnTo>
                    <a:pt x="75" y="160"/>
                  </a:lnTo>
                  <a:lnTo>
                    <a:pt x="71" y="156"/>
                  </a:lnTo>
                  <a:lnTo>
                    <a:pt x="66" y="146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57" y="137"/>
                  </a:lnTo>
                  <a:lnTo>
                    <a:pt x="52" y="142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33" y="142"/>
                  </a:lnTo>
                  <a:lnTo>
                    <a:pt x="33" y="127"/>
                  </a:lnTo>
                  <a:lnTo>
                    <a:pt x="33" y="123"/>
                  </a:lnTo>
                  <a:lnTo>
                    <a:pt x="33" y="118"/>
                  </a:lnTo>
                  <a:lnTo>
                    <a:pt x="33" y="113"/>
                  </a:lnTo>
                  <a:lnTo>
                    <a:pt x="38" y="10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2" y="90"/>
                  </a:lnTo>
                  <a:lnTo>
                    <a:pt x="47" y="80"/>
                  </a:lnTo>
                  <a:lnTo>
                    <a:pt x="42" y="76"/>
                  </a:lnTo>
                  <a:lnTo>
                    <a:pt x="42" y="71"/>
                  </a:lnTo>
                  <a:lnTo>
                    <a:pt x="38" y="66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5"/>
                  </a:lnTo>
                  <a:lnTo>
                    <a:pt x="38" y="10"/>
                  </a:lnTo>
                  <a:lnTo>
                    <a:pt x="42" y="14"/>
                  </a:lnTo>
                  <a:lnTo>
                    <a:pt x="42" y="19"/>
                  </a:lnTo>
                  <a:lnTo>
                    <a:pt x="42" y="24"/>
                  </a:lnTo>
                  <a:lnTo>
                    <a:pt x="47" y="24"/>
                  </a:lnTo>
                  <a:lnTo>
                    <a:pt x="52" y="28"/>
                  </a:lnTo>
                  <a:lnTo>
                    <a:pt x="66" y="38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80" y="47"/>
                  </a:lnTo>
                  <a:lnTo>
                    <a:pt x="85" y="52"/>
                  </a:lnTo>
                  <a:lnTo>
                    <a:pt x="90" y="52"/>
                  </a:lnTo>
                  <a:lnTo>
                    <a:pt x="94" y="57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9" y="61"/>
                  </a:lnTo>
                  <a:lnTo>
                    <a:pt x="104" y="66"/>
                  </a:lnTo>
                  <a:lnTo>
                    <a:pt x="108" y="66"/>
                  </a:lnTo>
                  <a:lnTo>
                    <a:pt x="118" y="66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2" y="71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42" y="71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51" y="66"/>
                  </a:lnTo>
                  <a:lnTo>
                    <a:pt x="156" y="66"/>
                  </a:lnTo>
                  <a:lnTo>
                    <a:pt x="160" y="66"/>
                  </a:lnTo>
                  <a:lnTo>
                    <a:pt x="160" y="61"/>
                  </a:lnTo>
                  <a:lnTo>
                    <a:pt x="165" y="61"/>
                  </a:lnTo>
                  <a:lnTo>
                    <a:pt x="170" y="71"/>
                  </a:lnTo>
                  <a:lnTo>
                    <a:pt x="175" y="71"/>
                  </a:lnTo>
                  <a:lnTo>
                    <a:pt x="179" y="71"/>
                  </a:lnTo>
                  <a:lnTo>
                    <a:pt x="179" y="66"/>
                  </a:lnTo>
                  <a:lnTo>
                    <a:pt x="184" y="66"/>
                  </a:lnTo>
                  <a:lnTo>
                    <a:pt x="189" y="61"/>
                  </a:lnTo>
                  <a:lnTo>
                    <a:pt x="194" y="66"/>
                  </a:lnTo>
                  <a:lnTo>
                    <a:pt x="194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08" y="71"/>
                  </a:lnTo>
                  <a:lnTo>
                    <a:pt x="208" y="76"/>
                  </a:lnTo>
                  <a:lnTo>
                    <a:pt x="212" y="80"/>
                  </a:lnTo>
                  <a:lnTo>
                    <a:pt x="217" y="80"/>
                  </a:lnTo>
                  <a:lnTo>
                    <a:pt x="217" y="80"/>
                  </a:lnTo>
                  <a:lnTo>
                    <a:pt x="222" y="80"/>
                  </a:lnTo>
                  <a:lnTo>
                    <a:pt x="227" y="90"/>
                  </a:lnTo>
                  <a:lnTo>
                    <a:pt x="231" y="90"/>
                  </a:lnTo>
                  <a:lnTo>
                    <a:pt x="231" y="90"/>
                  </a:lnTo>
                  <a:lnTo>
                    <a:pt x="236" y="90"/>
                  </a:lnTo>
                  <a:lnTo>
                    <a:pt x="236" y="94"/>
                  </a:lnTo>
                  <a:lnTo>
                    <a:pt x="241" y="99"/>
                  </a:lnTo>
                  <a:lnTo>
                    <a:pt x="245" y="104"/>
                  </a:lnTo>
                  <a:lnTo>
                    <a:pt x="250" y="109"/>
                  </a:lnTo>
                  <a:lnTo>
                    <a:pt x="250" y="113"/>
                  </a:lnTo>
                  <a:lnTo>
                    <a:pt x="245" y="118"/>
                  </a:lnTo>
                  <a:lnTo>
                    <a:pt x="250" y="118"/>
                  </a:lnTo>
                  <a:lnTo>
                    <a:pt x="250" y="123"/>
                  </a:lnTo>
                  <a:lnTo>
                    <a:pt x="250" y="123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74" y="132"/>
                  </a:lnTo>
                  <a:lnTo>
                    <a:pt x="283" y="137"/>
                  </a:lnTo>
                  <a:lnTo>
                    <a:pt x="288" y="132"/>
                  </a:lnTo>
                  <a:lnTo>
                    <a:pt x="293" y="137"/>
                  </a:lnTo>
                  <a:lnTo>
                    <a:pt x="297" y="137"/>
                  </a:lnTo>
                  <a:lnTo>
                    <a:pt x="302" y="132"/>
                  </a:lnTo>
                  <a:lnTo>
                    <a:pt x="302" y="132"/>
                  </a:lnTo>
                  <a:lnTo>
                    <a:pt x="307" y="132"/>
                  </a:lnTo>
                  <a:lnTo>
                    <a:pt x="312" y="127"/>
                  </a:lnTo>
                  <a:lnTo>
                    <a:pt x="316" y="118"/>
                  </a:lnTo>
                  <a:lnTo>
                    <a:pt x="326" y="118"/>
                  </a:lnTo>
                  <a:lnTo>
                    <a:pt x="330" y="113"/>
                  </a:lnTo>
                  <a:lnTo>
                    <a:pt x="330" y="113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40" y="113"/>
                  </a:lnTo>
                  <a:lnTo>
                    <a:pt x="345" y="118"/>
                  </a:lnTo>
                  <a:lnTo>
                    <a:pt x="349" y="118"/>
                  </a:lnTo>
                  <a:lnTo>
                    <a:pt x="349" y="123"/>
                  </a:lnTo>
                  <a:lnTo>
                    <a:pt x="354" y="123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4" y="132"/>
                  </a:lnTo>
                  <a:lnTo>
                    <a:pt x="364" y="132"/>
                  </a:lnTo>
                  <a:lnTo>
                    <a:pt x="364" y="132"/>
                  </a:lnTo>
                  <a:lnTo>
                    <a:pt x="368" y="137"/>
                  </a:lnTo>
                  <a:lnTo>
                    <a:pt x="368" y="137"/>
                  </a:lnTo>
                  <a:lnTo>
                    <a:pt x="368" y="137"/>
                  </a:lnTo>
                  <a:lnTo>
                    <a:pt x="368" y="137"/>
                  </a:lnTo>
                  <a:lnTo>
                    <a:pt x="368" y="137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6"/>
                  </a:lnTo>
                  <a:lnTo>
                    <a:pt x="368" y="146"/>
                  </a:lnTo>
                  <a:lnTo>
                    <a:pt x="368" y="146"/>
                  </a:lnTo>
                  <a:lnTo>
                    <a:pt x="368" y="151"/>
                  </a:lnTo>
                  <a:lnTo>
                    <a:pt x="373" y="151"/>
                  </a:lnTo>
                  <a:lnTo>
                    <a:pt x="373" y="151"/>
                  </a:lnTo>
                  <a:lnTo>
                    <a:pt x="373" y="156"/>
                  </a:lnTo>
                  <a:lnTo>
                    <a:pt x="373" y="156"/>
                  </a:lnTo>
                  <a:lnTo>
                    <a:pt x="373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60"/>
                  </a:lnTo>
                  <a:lnTo>
                    <a:pt x="378" y="160"/>
                  </a:lnTo>
                  <a:lnTo>
                    <a:pt x="378" y="160"/>
                  </a:lnTo>
                  <a:lnTo>
                    <a:pt x="378" y="160"/>
                  </a:lnTo>
                  <a:lnTo>
                    <a:pt x="378" y="165"/>
                  </a:lnTo>
                  <a:lnTo>
                    <a:pt x="378" y="165"/>
                  </a:lnTo>
                  <a:lnTo>
                    <a:pt x="378" y="165"/>
                  </a:lnTo>
                  <a:lnTo>
                    <a:pt x="378" y="170"/>
                  </a:lnTo>
                  <a:lnTo>
                    <a:pt x="373" y="170"/>
                  </a:lnTo>
                  <a:lnTo>
                    <a:pt x="373" y="170"/>
                  </a:lnTo>
                  <a:lnTo>
                    <a:pt x="373" y="170"/>
                  </a:lnTo>
                  <a:lnTo>
                    <a:pt x="373" y="175"/>
                  </a:lnTo>
                  <a:lnTo>
                    <a:pt x="373" y="175"/>
                  </a:lnTo>
                  <a:lnTo>
                    <a:pt x="368" y="175"/>
                  </a:lnTo>
                  <a:lnTo>
                    <a:pt x="368" y="175"/>
                  </a:lnTo>
                  <a:lnTo>
                    <a:pt x="368" y="175"/>
                  </a:lnTo>
                  <a:lnTo>
                    <a:pt x="368" y="179"/>
                  </a:lnTo>
                  <a:lnTo>
                    <a:pt x="373" y="179"/>
                  </a:lnTo>
                  <a:lnTo>
                    <a:pt x="373" y="179"/>
                  </a:lnTo>
                  <a:lnTo>
                    <a:pt x="373" y="179"/>
                  </a:lnTo>
                  <a:lnTo>
                    <a:pt x="378" y="184"/>
                  </a:lnTo>
                  <a:lnTo>
                    <a:pt x="378" y="184"/>
                  </a:lnTo>
                  <a:lnTo>
                    <a:pt x="378" y="184"/>
                  </a:lnTo>
                  <a:lnTo>
                    <a:pt x="382" y="189"/>
                  </a:lnTo>
                  <a:lnTo>
                    <a:pt x="382" y="189"/>
                  </a:lnTo>
                  <a:lnTo>
                    <a:pt x="382" y="189"/>
                  </a:lnTo>
                  <a:lnTo>
                    <a:pt x="382" y="189"/>
                  </a:lnTo>
                  <a:lnTo>
                    <a:pt x="382" y="189"/>
                  </a:lnTo>
                  <a:lnTo>
                    <a:pt x="382" y="193"/>
                  </a:lnTo>
                  <a:lnTo>
                    <a:pt x="382" y="193"/>
                  </a:lnTo>
                  <a:lnTo>
                    <a:pt x="378" y="193"/>
                  </a:lnTo>
                  <a:lnTo>
                    <a:pt x="378" y="193"/>
                  </a:lnTo>
                  <a:lnTo>
                    <a:pt x="378" y="198"/>
                  </a:lnTo>
                  <a:lnTo>
                    <a:pt x="382" y="198"/>
                  </a:lnTo>
                  <a:lnTo>
                    <a:pt x="382" y="198"/>
                  </a:lnTo>
                  <a:lnTo>
                    <a:pt x="382" y="198"/>
                  </a:lnTo>
                  <a:lnTo>
                    <a:pt x="382" y="203"/>
                  </a:lnTo>
                  <a:lnTo>
                    <a:pt x="387" y="203"/>
                  </a:lnTo>
                  <a:lnTo>
                    <a:pt x="387" y="203"/>
                  </a:lnTo>
                  <a:lnTo>
                    <a:pt x="387" y="203"/>
                  </a:lnTo>
                  <a:lnTo>
                    <a:pt x="387" y="203"/>
                  </a:lnTo>
                  <a:lnTo>
                    <a:pt x="387" y="208"/>
                  </a:lnTo>
                  <a:lnTo>
                    <a:pt x="387" y="208"/>
                  </a:lnTo>
                  <a:lnTo>
                    <a:pt x="387" y="208"/>
                  </a:lnTo>
                  <a:lnTo>
                    <a:pt x="387" y="208"/>
                  </a:lnTo>
                  <a:lnTo>
                    <a:pt x="387" y="212"/>
                  </a:lnTo>
                  <a:lnTo>
                    <a:pt x="392" y="212"/>
                  </a:lnTo>
                  <a:lnTo>
                    <a:pt x="392" y="212"/>
                  </a:lnTo>
                  <a:lnTo>
                    <a:pt x="392" y="212"/>
                  </a:lnTo>
                  <a:lnTo>
                    <a:pt x="392" y="212"/>
                  </a:lnTo>
                  <a:lnTo>
                    <a:pt x="392" y="212"/>
                  </a:lnTo>
                  <a:lnTo>
                    <a:pt x="392" y="212"/>
                  </a:lnTo>
                  <a:lnTo>
                    <a:pt x="392" y="217"/>
                  </a:lnTo>
                  <a:lnTo>
                    <a:pt x="392" y="217"/>
                  </a:lnTo>
                  <a:lnTo>
                    <a:pt x="392" y="217"/>
                  </a:lnTo>
                  <a:lnTo>
                    <a:pt x="392" y="217"/>
                  </a:lnTo>
                  <a:lnTo>
                    <a:pt x="392" y="222"/>
                  </a:lnTo>
                  <a:lnTo>
                    <a:pt x="392" y="222"/>
                  </a:lnTo>
                  <a:lnTo>
                    <a:pt x="392" y="222"/>
                  </a:lnTo>
                  <a:lnTo>
                    <a:pt x="387" y="222"/>
                  </a:lnTo>
                  <a:lnTo>
                    <a:pt x="387" y="222"/>
                  </a:lnTo>
                  <a:lnTo>
                    <a:pt x="382" y="222"/>
                  </a:lnTo>
                  <a:lnTo>
                    <a:pt x="382" y="222"/>
                  </a:lnTo>
                  <a:lnTo>
                    <a:pt x="378" y="222"/>
                  </a:lnTo>
                  <a:lnTo>
                    <a:pt x="378" y="222"/>
                  </a:lnTo>
                  <a:lnTo>
                    <a:pt x="378" y="222"/>
                  </a:lnTo>
                  <a:lnTo>
                    <a:pt x="378" y="217"/>
                  </a:lnTo>
                  <a:lnTo>
                    <a:pt x="378" y="217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8" y="231"/>
                  </a:lnTo>
                  <a:lnTo>
                    <a:pt x="368" y="231"/>
                  </a:lnTo>
                  <a:lnTo>
                    <a:pt x="364" y="231"/>
                  </a:lnTo>
                  <a:lnTo>
                    <a:pt x="364" y="231"/>
                  </a:lnTo>
                  <a:lnTo>
                    <a:pt x="364" y="231"/>
                  </a:lnTo>
                  <a:lnTo>
                    <a:pt x="364" y="231"/>
                  </a:lnTo>
                  <a:lnTo>
                    <a:pt x="364" y="231"/>
                  </a:lnTo>
                  <a:lnTo>
                    <a:pt x="359" y="231"/>
                  </a:lnTo>
                  <a:lnTo>
                    <a:pt x="359" y="236"/>
                  </a:lnTo>
                  <a:lnTo>
                    <a:pt x="359" y="236"/>
                  </a:lnTo>
                  <a:lnTo>
                    <a:pt x="359" y="236"/>
                  </a:lnTo>
                  <a:lnTo>
                    <a:pt x="359" y="236"/>
                  </a:lnTo>
                  <a:lnTo>
                    <a:pt x="359" y="236"/>
                  </a:lnTo>
                  <a:lnTo>
                    <a:pt x="359" y="236"/>
                  </a:lnTo>
                  <a:lnTo>
                    <a:pt x="359" y="236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4" y="240"/>
                  </a:lnTo>
                  <a:lnTo>
                    <a:pt x="354" y="240"/>
                  </a:lnTo>
                  <a:lnTo>
                    <a:pt x="354" y="240"/>
                  </a:lnTo>
                  <a:lnTo>
                    <a:pt x="354" y="240"/>
                  </a:lnTo>
                  <a:lnTo>
                    <a:pt x="349" y="240"/>
                  </a:lnTo>
                  <a:lnTo>
                    <a:pt x="349" y="240"/>
                  </a:lnTo>
                  <a:lnTo>
                    <a:pt x="349" y="245"/>
                  </a:lnTo>
                  <a:lnTo>
                    <a:pt x="349" y="245"/>
                  </a:lnTo>
                  <a:lnTo>
                    <a:pt x="349" y="245"/>
                  </a:lnTo>
                  <a:lnTo>
                    <a:pt x="349" y="245"/>
                  </a:lnTo>
                  <a:lnTo>
                    <a:pt x="349" y="250"/>
                  </a:lnTo>
                  <a:lnTo>
                    <a:pt x="349" y="250"/>
                  </a:lnTo>
                  <a:lnTo>
                    <a:pt x="345" y="250"/>
                  </a:lnTo>
                  <a:lnTo>
                    <a:pt x="345" y="250"/>
                  </a:lnTo>
                  <a:lnTo>
                    <a:pt x="345" y="250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0" y="259"/>
                  </a:lnTo>
                  <a:lnTo>
                    <a:pt x="340" y="259"/>
                  </a:lnTo>
                  <a:lnTo>
                    <a:pt x="340" y="259"/>
                  </a:lnTo>
                  <a:lnTo>
                    <a:pt x="340" y="259"/>
                  </a:lnTo>
                  <a:lnTo>
                    <a:pt x="340" y="259"/>
                  </a:lnTo>
                  <a:lnTo>
                    <a:pt x="335" y="259"/>
                  </a:lnTo>
                  <a:lnTo>
                    <a:pt x="335" y="259"/>
                  </a:lnTo>
                  <a:lnTo>
                    <a:pt x="335" y="264"/>
                  </a:lnTo>
                  <a:lnTo>
                    <a:pt x="335" y="264"/>
                  </a:lnTo>
                  <a:lnTo>
                    <a:pt x="335" y="264"/>
                  </a:lnTo>
                  <a:lnTo>
                    <a:pt x="335" y="264"/>
                  </a:lnTo>
                  <a:lnTo>
                    <a:pt x="335" y="264"/>
                  </a:lnTo>
                  <a:lnTo>
                    <a:pt x="335" y="269"/>
                  </a:lnTo>
                  <a:lnTo>
                    <a:pt x="330" y="269"/>
                  </a:lnTo>
                  <a:lnTo>
                    <a:pt x="330" y="269"/>
                  </a:lnTo>
                  <a:lnTo>
                    <a:pt x="330" y="269"/>
                  </a:lnTo>
                  <a:lnTo>
                    <a:pt x="330" y="269"/>
                  </a:lnTo>
                  <a:lnTo>
                    <a:pt x="330" y="269"/>
                  </a:lnTo>
                  <a:lnTo>
                    <a:pt x="326" y="269"/>
                  </a:lnTo>
                  <a:lnTo>
                    <a:pt x="326" y="269"/>
                  </a:lnTo>
                  <a:lnTo>
                    <a:pt x="326" y="269"/>
                  </a:lnTo>
                  <a:lnTo>
                    <a:pt x="326" y="269"/>
                  </a:lnTo>
                  <a:lnTo>
                    <a:pt x="321" y="269"/>
                  </a:lnTo>
                  <a:lnTo>
                    <a:pt x="321" y="269"/>
                  </a:lnTo>
                  <a:lnTo>
                    <a:pt x="321" y="269"/>
                  </a:lnTo>
                  <a:lnTo>
                    <a:pt x="321" y="269"/>
                  </a:lnTo>
                  <a:lnTo>
                    <a:pt x="321" y="273"/>
                  </a:lnTo>
                  <a:lnTo>
                    <a:pt x="321" y="273"/>
                  </a:lnTo>
                  <a:lnTo>
                    <a:pt x="316" y="273"/>
                  </a:lnTo>
                  <a:lnTo>
                    <a:pt x="316" y="273"/>
                  </a:lnTo>
                  <a:lnTo>
                    <a:pt x="316" y="273"/>
                  </a:lnTo>
                  <a:lnTo>
                    <a:pt x="316" y="273"/>
                  </a:lnTo>
                  <a:lnTo>
                    <a:pt x="316" y="27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312" y="278"/>
                  </a:lnTo>
                  <a:lnTo>
                    <a:pt x="307" y="278"/>
                  </a:lnTo>
                  <a:lnTo>
                    <a:pt x="307" y="278"/>
                  </a:lnTo>
                  <a:lnTo>
                    <a:pt x="307" y="278"/>
                  </a:lnTo>
                  <a:lnTo>
                    <a:pt x="307" y="278"/>
                  </a:lnTo>
                  <a:lnTo>
                    <a:pt x="307" y="278"/>
                  </a:lnTo>
                  <a:lnTo>
                    <a:pt x="307" y="283"/>
                  </a:lnTo>
                  <a:lnTo>
                    <a:pt x="307" y="283"/>
                  </a:lnTo>
                  <a:lnTo>
                    <a:pt x="307" y="283"/>
                  </a:lnTo>
                  <a:lnTo>
                    <a:pt x="307" y="283"/>
                  </a:lnTo>
                  <a:lnTo>
                    <a:pt x="302" y="288"/>
                  </a:lnTo>
                  <a:lnTo>
                    <a:pt x="302" y="288"/>
                  </a:lnTo>
                  <a:lnTo>
                    <a:pt x="302" y="288"/>
                  </a:lnTo>
                  <a:lnTo>
                    <a:pt x="302" y="288"/>
                  </a:lnTo>
                  <a:lnTo>
                    <a:pt x="297" y="288"/>
                  </a:lnTo>
                  <a:lnTo>
                    <a:pt x="297" y="283"/>
                  </a:lnTo>
                  <a:lnTo>
                    <a:pt x="297" y="288"/>
                  </a:lnTo>
                  <a:lnTo>
                    <a:pt x="297" y="288"/>
                  </a:lnTo>
                  <a:lnTo>
                    <a:pt x="297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3" y="292"/>
                  </a:lnTo>
                  <a:lnTo>
                    <a:pt x="293" y="292"/>
                  </a:lnTo>
                  <a:lnTo>
                    <a:pt x="288" y="292"/>
                  </a:lnTo>
                  <a:lnTo>
                    <a:pt x="288" y="292"/>
                  </a:lnTo>
                  <a:lnTo>
                    <a:pt x="288" y="292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79" y="292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4" y="302"/>
                  </a:lnTo>
                  <a:lnTo>
                    <a:pt x="274" y="302"/>
                  </a:lnTo>
                  <a:lnTo>
                    <a:pt x="274" y="302"/>
                  </a:lnTo>
                  <a:lnTo>
                    <a:pt x="274" y="302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11"/>
                  </a:lnTo>
                  <a:lnTo>
                    <a:pt x="274" y="311"/>
                  </a:lnTo>
                  <a:lnTo>
                    <a:pt x="274" y="311"/>
                  </a:lnTo>
                  <a:lnTo>
                    <a:pt x="274" y="311"/>
                  </a:lnTo>
                  <a:lnTo>
                    <a:pt x="279" y="316"/>
                  </a:lnTo>
                  <a:lnTo>
                    <a:pt x="279" y="316"/>
                  </a:lnTo>
                  <a:lnTo>
                    <a:pt x="279" y="316"/>
                  </a:lnTo>
                  <a:lnTo>
                    <a:pt x="279" y="316"/>
                  </a:lnTo>
                  <a:lnTo>
                    <a:pt x="283" y="316"/>
                  </a:lnTo>
                  <a:lnTo>
                    <a:pt x="283" y="316"/>
                  </a:lnTo>
                  <a:lnTo>
                    <a:pt x="283" y="316"/>
                  </a:lnTo>
                  <a:lnTo>
                    <a:pt x="283" y="316"/>
                  </a:lnTo>
                  <a:lnTo>
                    <a:pt x="283" y="316"/>
                  </a:lnTo>
                  <a:lnTo>
                    <a:pt x="288" y="316"/>
                  </a:lnTo>
                  <a:lnTo>
                    <a:pt x="288" y="311"/>
                  </a:lnTo>
                  <a:lnTo>
                    <a:pt x="288" y="311"/>
                  </a:lnTo>
                  <a:lnTo>
                    <a:pt x="288" y="311"/>
                  </a:lnTo>
                  <a:lnTo>
                    <a:pt x="288" y="316"/>
                  </a:lnTo>
                  <a:lnTo>
                    <a:pt x="293" y="316"/>
                  </a:lnTo>
                  <a:lnTo>
                    <a:pt x="293" y="316"/>
                  </a:lnTo>
                  <a:lnTo>
                    <a:pt x="293" y="316"/>
                  </a:lnTo>
                  <a:lnTo>
                    <a:pt x="293" y="321"/>
                  </a:lnTo>
                  <a:lnTo>
                    <a:pt x="293" y="321"/>
                  </a:lnTo>
                  <a:lnTo>
                    <a:pt x="293" y="321"/>
                  </a:lnTo>
                  <a:lnTo>
                    <a:pt x="297" y="321"/>
                  </a:lnTo>
                  <a:lnTo>
                    <a:pt x="297" y="321"/>
                  </a:lnTo>
                  <a:lnTo>
                    <a:pt x="297" y="321"/>
                  </a:lnTo>
                  <a:lnTo>
                    <a:pt x="297" y="321"/>
                  </a:lnTo>
                  <a:lnTo>
                    <a:pt x="302" y="321"/>
                  </a:lnTo>
                  <a:lnTo>
                    <a:pt x="302" y="321"/>
                  </a:lnTo>
                  <a:lnTo>
                    <a:pt x="302" y="321"/>
                  </a:lnTo>
                  <a:lnTo>
                    <a:pt x="302" y="325"/>
                  </a:lnTo>
                  <a:lnTo>
                    <a:pt x="302" y="325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307" y="330"/>
                  </a:lnTo>
                  <a:lnTo>
                    <a:pt x="307" y="330"/>
                  </a:lnTo>
                  <a:lnTo>
                    <a:pt x="307" y="330"/>
                  </a:lnTo>
                  <a:lnTo>
                    <a:pt x="307" y="330"/>
                  </a:lnTo>
                  <a:lnTo>
                    <a:pt x="307" y="330"/>
                  </a:lnTo>
                  <a:lnTo>
                    <a:pt x="307" y="335"/>
                  </a:lnTo>
                  <a:lnTo>
                    <a:pt x="307" y="335"/>
                  </a:lnTo>
                  <a:lnTo>
                    <a:pt x="312" y="335"/>
                  </a:lnTo>
                  <a:lnTo>
                    <a:pt x="312" y="335"/>
                  </a:lnTo>
                  <a:lnTo>
                    <a:pt x="316" y="335"/>
                  </a:lnTo>
                  <a:lnTo>
                    <a:pt x="321" y="335"/>
                  </a:lnTo>
                  <a:lnTo>
                    <a:pt x="321" y="335"/>
                  </a:lnTo>
                  <a:lnTo>
                    <a:pt x="321" y="335"/>
                  </a:lnTo>
                  <a:lnTo>
                    <a:pt x="326" y="335"/>
                  </a:lnTo>
                  <a:lnTo>
                    <a:pt x="326" y="335"/>
                  </a:lnTo>
                  <a:lnTo>
                    <a:pt x="330" y="335"/>
                  </a:lnTo>
                  <a:lnTo>
                    <a:pt x="330" y="335"/>
                  </a:lnTo>
                  <a:lnTo>
                    <a:pt x="330" y="335"/>
                  </a:lnTo>
                  <a:lnTo>
                    <a:pt x="335" y="335"/>
                  </a:lnTo>
                  <a:lnTo>
                    <a:pt x="335" y="335"/>
                  </a:lnTo>
                  <a:lnTo>
                    <a:pt x="335" y="339"/>
                  </a:lnTo>
                  <a:lnTo>
                    <a:pt x="335" y="339"/>
                  </a:lnTo>
                  <a:lnTo>
                    <a:pt x="335" y="344"/>
                  </a:lnTo>
                  <a:lnTo>
                    <a:pt x="340" y="344"/>
                  </a:lnTo>
                  <a:lnTo>
                    <a:pt x="340" y="344"/>
                  </a:lnTo>
                  <a:lnTo>
                    <a:pt x="340" y="344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5" y="349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8"/>
                  </a:lnTo>
                  <a:lnTo>
                    <a:pt x="345" y="358"/>
                  </a:lnTo>
                  <a:lnTo>
                    <a:pt x="345" y="358"/>
                  </a:lnTo>
                  <a:lnTo>
                    <a:pt x="349" y="358"/>
                  </a:lnTo>
                  <a:lnTo>
                    <a:pt x="349" y="363"/>
                  </a:lnTo>
                  <a:lnTo>
                    <a:pt x="354" y="363"/>
                  </a:lnTo>
                  <a:lnTo>
                    <a:pt x="354" y="363"/>
                  </a:lnTo>
                  <a:lnTo>
                    <a:pt x="354" y="363"/>
                  </a:lnTo>
                  <a:lnTo>
                    <a:pt x="354" y="363"/>
                  </a:lnTo>
                  <a:lnTo>
                    <a:pt x="359" y="363"/>
                  </a:lnTo>
                  <a:lnTo>
                    <a:pt x="359" y="363"/>
                  </a:lnTo>
                  <a:lnTo>
                    <a:pt x="359" y="363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68" y="363"/>
                  </a:lnTo>
                  <a:lnTo>
                    <a:pt x="368" y="363"/>
                  </a:lnTo>
                  <a:lnTo>
                    <a:pt x="368" y="363"/>
                  </a:lnTo>
                  <a:lnTo>
                    <a:pt x="373" y="363"/>
                  </a:lnTo>
                  <a:lnTo>
                    <a:pt x="373" y="363"/>
                  </a:lnTo>
                  <a:lnTo>
                    <a:pt x="373" y="363"/>
                  </a:lnTo>
                  <a:lnTo>
                    <a:pt x="373" y="363"/>
                  </a:lnTo>
                  <a:lnTo>
                    <a:pt x="378" y="363"/>
                  </a:lnTo>
                  <a:lnTo>
                    <a:pt x="378" y="363"/>
                  </a:lnTo>
                  <a:lnTo>
                    <a:pt x="378" y="363"/>
                  </a:lnTo>
                  <a:lnTo>
                    <a:pt x="378" y="363"/>
                  </a:lnTo>
                  <a:lnTo>
                    <a:pt x="382" y="363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7" y="358"/>
                  </a:lnTo>
                  <a:lnTo>
                    <a:pt x="397" y="358"/>
                  </a:lnTo>
                  <a:lnTo>
                    <a:pt x="397" y="358"/>
                  </a:lnTo>
                  <a:lnTo>
                    <a:pt x="397" y="358"/>
                  </a:lnTo>
                  <a:lnTo>
                    <a:pt x="401" y="358"/>
                  </a:lnTo>
                  <a:lnTo>
                    <a:pt x="401" y="358"/>
                  </a:lnTo>
                  <a:lnTo>
                    <a:pt x="401" y="358"/>
                  </a:lnTo>
                  <a:lnTo>
                    <a:pt x="401" y="358"/>
                  </a:lnTo>
                  <a:lnTo>
                    <a:pt x="401" y="358"/>
                  </a:lnTo>
                  <a:lnTo>
                    <a:pt x="401" y="363"/>
                  </a:lnTo>
                  <a:lnTo>
                    <a:pt x="401" y="363"/>
                  </a:lnTo>
                  <a:lnTo>
                    <a:pt x="401" y="363"/>
                  </a:lnTo>
                  <a:lnTo>
                    <a:pt x="401" y="363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406" y="372"/>
                  </a:lnTo>
                  <a:lnTo>
                    <a:pt x="406" y="372"/>
                  </a:lnTo>
                  <a:lnTo>
                    <a:pt x="406" y="372"/>
                  </a:lnTo>
                  <a:lnTo>
                    <a:pt x="406" y="372"/>
                  </a:lnTo>
                  <a:lnTo>
                    <a:pt x="406" y="377"/>
                  </a:lnTo>
                  <a:lnTo>
                    <a:pt x="406" y="377"/>
                  </a:lnTo>
                  <a:lnTo>
                    <a:pt x="406" y="377"/>
                  </a:lnTo>
                  <a:lnTo>
                    <a:pt x="406" y="377"/>
                  </a:lnTo>
                  <a:lnTo>
                    <a:pt x="406" y="382"/>
                  </a:lnTo>
                  <a:lnTo>
                    <a:pt x="406" y="382"/>
                  </a:lnTo>
                  <a:lnTo>
                    <a:pt x="406" y="382"/>
                  </a:lnTo>
                  <a:lnTo>
                    <a:pt x="406" y="382"/>
                  </a:lnTo>
                  <a:lnTo>
                    <a:pt x="406" y="387"/>
                  </a:lnTo>
                  <a:lnTo>
                    <a:pt x="411" y="387"/>
                  </a:lnTo>
                  <a:lnTo>
                    <a:pt x="411" y="387"/>
                  </a:lnTo>
                  <a:lnTo>
                    <a:pt x="411" y="387"/>
                  </a:lnTo>
                  <a:lnTo>
                    <a:pt x="411" y="387"/>
                  </a:lnTo>
                  <a:lnTo>
                    <a:pt x="416" y="387"/>
                  </a:lnTo>
                  <a:lnTo>
                    <a:pt x="416" y="387"/>
                  </a:lnTo>
                  <a:lnTo>
                    <a:pt x="416" y="387"/>
                  </a:lnTo>
                  <a:lnTo>
                    <a:pt x="416" y="391"/>
                  </a:lnTo>
                  <a:lnTo>
                    <a:pt x="416" y="391"/>
                  </a:lnTo>
                  <a:lnTo>
                    <a:pt x="416" y="391"/>
                  </a:lnTo>
                  <a:lnTo>
                    <a:pt x="416" y="391"/>
                  </a:lnTo>
                  <a:lnTo>
                    <a:pt x="420" y="391"/>
                  </a:lnTo>
                  <a:lnTo>
                    <a:pt x="416" y="396"/>
                  </a:lnTo>
                  <a:lnTo>
                    <a:pt x="416" y="396"/>
                  </a:lnTo>
                  <a:lnTo>
                    <a:pt x="416" y="396"/>
                  </a:lnTo>
                  <a:lnTo>
                    <a:pt x="425" y="415"/>
                  </a:lnTo>
                  <a:lnTo>
                    <a:pt x="444" y="438"/>
                  </a:lnTo>
                  <a:lnTo>
                    <a:pt x="524" y="561"/>
                  </a:lnTo>
                  <a:lnTo>
                    <a:pt x="401" y="617"/>
                  </a:lnTo>
                  <a:lnTo>
                    <a:pt x="397" y="622"/>
                  </a:lnTo>
                  <a:lnTo>
                    <a:pt x="387" y="627"/>
                  </a:lnTo>
                  <a:lnTo>
                    <a:pt x="382" y="627"/>
                  </a:lnTo>
                  <a:lnTo>
                    <a:pt x="382" y="622"/>
                  </a:lnTo>
                  <a:lnTo>
                    <a:pt x="382" y="613"/>
                  </a:lnTo>
                  <a:lnTo>
                    <a:pt x="378" y="608"/>
                  </a:lnTo>
                  <a:lnTo>
                    <a:pt x="378" y="608"/>
                  </a:lnTo>
                  <a:lnTo>
                    <a:pt x="378" y="603"/>
                  </a:lnTo>
                  <a:lnTo>
                    <a:pt x="368" y="599"/>
                  </a:lnTo>
                  <a:lnTo>
                    <a:pt x="364" y="599"/>
                  </a:lnTo>
                  <a:lnTo>
                    <a:pt x="359" y="589"/>
                  </a:lnTo>
                  <a:lnTo>
                    <a:pt x="359" y="584"/>
                  </a:lnTo>
                  <a:lnTo>
                    <a:pt x="354" y="584"/>
                  </a:lnTo>
                  <a:lnTo>
                    <a:pt x="349" y="584"/>
                  </a:lnTo>
                  <a:lnTo>
                    <a:pt x="354" y="575"/>
                  </a:lnTo>
                  <a:lnTo>
                    <a:pt x="354" y="570"/>
                  </a:lnTo>
                  <a:lnTo>
                    <a:pt x="349" y="561"/>
                  </a:lnTo>
                  <a:lnTo>
                    <a:pt x="340" y="556"/>
                  </a:lnTo>
                  <a:lnTo>
                    <a:pt x="335" y="556"/>
                  </a:lnTo>
                  <a:lnTo>
                    <a:pt x="330" y="551"/>
                  </a:lnTo>
                  <a:lnTo>
                    <a:pt x="321" y="542"/>
                  </a:lnTo>
                  <a:lnTo>
                    <a:pt x="321" y="537"/>
                  </a:lnTo>
                  <a:lnTo>
                    <a:pt x="321" y="537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12" y="518"/>
                  </a:lnTo>
                  <a:lnTo>
                    <a:pt x="316" y="509"/>
                  </a:lnTo>
                  <a:lnTo>
                    <a:pt x="312" y="504"/>
                  </a:lnTo>
                  <a:lnTo>
                    <a:pt x="307" y="500"/>
                  </a:lnTo>
                  <a:lnTo>
                    <a:pt x="307" y="495"/>
                  </a:lnTo>
                  <a:lnTo>
                    <a:pt x="307" y="485"/>
                  </a:lnTo>
                  <a:lnTo>
                    <a:pt x="312" y="485"/>
                  </a:lnTo>
                  <a:lnTo>
                    <a:pt x="312" y="481"/>
                  </a:lnTo>
                  <a:lnTo>
                    <a:pt x="316" y="471"/>
                  </a:lnTo>
                  <a:lnTo>
                    <a:pt x="316" y="467"/>
                  </a:lnTo>
                  <a:lnTo>
                    <a:pt x="321" y="452"/>
                  </a:lnTo>
                  <a:lnTo>
                    <a:pt x="321" y="448"/>
                  </a:lnTo>
                  <a:lnTo>
                    <a:pt x="321" y="448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88" name="Freeform 300"/>
            <p:cNvSpPr>
              <a:spLocks/>
            </p:cNvSpPr>
            <p:nvPr/>
          </p:nvSpPr>
          <p:spPr bwMode="auto">
            <a:xfrm>
              <a:off x="2008" y="100"/>
              <a:ext cx="524" cy="627"/>
            </a:xfrm>
            <a:custGeom>
              <a:avLst/>
              <a:gdLst/>
              <a:ahLst/>
              <a:cxnLst>
                <a:cxn ang="0">
                  <a:pos x="255" y="405"/>
                </a:cxn>
                <a:cxn ang="0">
                  <a:pos x="194" y="363"/>
                </a:cxn>
                <a:cxn ang="0">
                  <a:pos x="227" y="288"/>
                </a:cxn>
                <a:cxn ang="0">
                  <a:pos x="198" y="236"/>
                </a:cxn>
                <a:cxn ang="0">
                  <a:pos x="146" y="175"/>
                </a:cxn>
                <a:cxn ang="0">
                  <a:pos x="108" y="127"/>
                </a:cxn>
                <a:cxn ang="0">
                  <a:pos x="90" y="151"/>
                </a:cxn>
                <a:cxn ang="0">
                  <a:pos x="57" y="137"/>
                </a:cxn>
                <a:cxn ang="0">
                  <a:pos x="38" y="99"/>
                </a:cxn>
                <a:cxn ang="0">
                  <a:pos x="14" y="61"/>
                </a:cxn>
                <a:cxn ang="0">
                  <a:pos x="28" y="0"/>
                </a:cxn>
                <a:cxn ang="0">
                  <a:pos x="71" y="43"/>
                </a:cxn>
                <a:cxn ang="0">
                  <a:pos x="118" y="71"/>
                </a:cxn>
                <a:cxn ang="0">
                  <a:pos x="160" y="61"/>
                </a:cxn>
                <a:cxn ang="0">
                  <a:pos x="198" y="66"/>
                </a:cxn>
                <a:cxn ang="0">
                  <a:pos x="236" y="94"/>
                </a:cxn>
                <a:cxn ang="0">
                  <a:pos x="269" y="132"/>
                </a:cxn>
                <a:cxn ang="0">
                  <a:pos x="316" y="118"/>
                </a:cxn>
                <a:cxn ang="0">
                  <a:pos x="364" y="123"/>
                </a:cxn>
                <a:cxn ang="0">
                  <a:pos x="368" y="137"/>
                </a:cxn>
                <a:cxn ang="0">
                  <a:pos x="373" y="151"/>
                </a:cxn>
                <a:cxn ang="0">
                  <a:pos x="378" y="156"/>
                </a:cxn>
                <a:cxn ang="0">
                  <a:pos x="378" y="170"/>
                </a:cxn>
                <a:cxn ang="0">
                  <a:pos x="373" y="179"/>
                </a:cxn>
                <a:cxn ang="0">
                  <a:pos x="382" y="193"/>
                </a:cxn>
                <a:cxn ang="0">
                  <a:pos x="387" y="203"/>
                </a:cxn>
                <a:cxn ang="0">
                  <a:pos x="392" y="212"/>
                </a:cxn>
                <a:cxn ang="0">
                  <a:pos x="382" y="222"/>
                </a:cxn>
                <a:cxn ang="0">
                  <a:pos x="373" y="222"/>
                </a:cxn>
                <a:cxn ang="0">
                  <a:pos x="364" y="231"/>
                </a:cxn>
                <a:cxn ang="0">
                  <a:pos x="354" y="236"/>
                </a:cxn>
                <a:cxn ang="0">
                  <a:pos x="349" y="240"/>
                </a:cxn>
                <a:cxn ang="0">
                  <a:pos x="345" y="255"/>
                </a:cxn>
                <a:cxn ang="0">
                  <a:pos x="335" y="264"/>
                </a:cxn>
                <a:cxn ang="0">
                  <a:pos x="326" y="269"/>
                </a:cxn>
                <a:cxn ang="0">
                  <a:pos x="316" y="273"/>
                </a:cxn>
                <a:cxn ang="0">
                  <a:pos x="307" y="278"/>
                </a:cxn>
                <a:cxn ang="0">
                  <a:pos x="297" y="283"/>
                </a:cxn>
                <a:cxn ang="0">
                  <a:pos x="288" y="292"/>
                </a:cxn>
                <a:cxn ang="0">
                  <a:pos x="279" y="297"/>
                </a:cxn>
                <a:cxn ang="0">
                  <a:pos x="274" y="306"/>
                </a:cxn>
                <a:cxn ang="0">
                  <a:pos x="283" y="316"/>
                </a:cxn>
                <a:cxn ang="0">
                  <a:pos x="293" y="321"/>
                </a:cxn>
                <a:cxn ang="0">
                  <a:pos x="302" y="325"/>
                </a:cxn>
                <a:cxn ang="0">
                  <a:pos x="307" y="330"/>
                </a:cxn>
                <a:cxn ang="0">
                  <a:pos x="326" y="335"/>
                </a:cxn>
                <a:cxn ang="0">
                  <a:pos x="340" y="344"/>
                </a:cxn>
                <a:cxn ang="0">
                  <a:pos x="349" y="363"/>
                </a:cxn>
                <a:cxn ang="0">
                  <a:pos x="368" y="363"/>
                </a:cxn>
                <a:cxn ang="0">
                  <a:pos x="382" y="363"/>
                </a:cxn>
                <a:cxn ang="0">
                  <a:pos x="397" y="358"/>
                </a:cxn>
                <a:cxn ang="0">
                  <a:pos x="406" y="368"/>
                </a:cxn>
                <a:cxn ang="0">
                  <a:pos x="406" y="377"/>
                </a:cxn>
                <a:cxn ang="0">
                  <a:pos x="416" y="387"/>
                </a:cxn>
                <a:cxn ang="0">
                  <a:pos x="444" y="438"/>
                </a:cxn>
                <a:cxn ang="0">
                  <a:pos x="368" y="599"/>
                </a:cxn>
                <a:cxn ang="0">
                  <a:pos x="330" y="551"/>
                </a:cxn>
                <a:cxn ang="0">
                  <a:pos x="307" y="485"/>
                </a:cxn>
              </a:cxnLst>
              <a:rect l="0" t="0" r="r" b="b"/>
              <a:pathLst>
                <a:path w="524" h="627">
                  <a:moveTo>
                    <a:pt x="321" y="448"/>
                  </a:moveTo>
                  <a:lnTo>
                    <a:pt x="316" y="443"/>
                  </a:lnTo>
                  <a:lnTo>
                    <a:pt x="307" y="438"/>
                  </a:lnTo>
                  <a:lnTo>
                    <a:pt x="302" y="438"/>
                  </a:lnTo>
                  <a:lnTo>
                    <a:pt x="297" y="434"/>
                  </a:lnTo>
                  <a:lnTo>
                    <a:pt x="288" y="424"/>
                  </a:lnTo>
                  <a:lnTo>
                    <a:pt x="283" y="420"/>
                  </a:lnTo>
                  <a:lnTo>
                    <a:pt x="279" y="420"/>
                  </a:lnTo>
                  <a:lnTo>
                    <a:pt x="269" y="415"/>
                  </a:lnTo>
                  <a:lnTo>
                    <a:pt x="264" y="410"/>
                  </a:lnTo>
                  <a:lnTo>
                    <a:pt x="255" y="405"/>
                  </a:lnTo>
                  <a:lnTo>
                    <a:pt x="245" y="391"/>
                  </a:lnTo>
                  <a:lnTo>
                    <a:pt x="241" y="391"/>
                  </a:lnTo>
                  <a:lnTo>
                    <a:pt x="231" y="382"/>
                  </a:lnTo>
                  <a:lnTo>
                    <a:pt x="227" y="382"/>
                  </a:lnTo>
                  <a:lnTo>
                    <a:pt x="217" y="382"/>
                  </a:lnTo>
                  <a:lnTo>
                    <a:pt x="217" y="382"/>
                  </a:lnTo>
                  <a:lnTo>
                    <a:pt x="212" y="377"/>
                  </a:lnTo>
                  <a:lnTo>
                    <a:pt x="212" y="377"/>
                  </a:lnTo>
                  <a:lnTo>
                    <a:pt x="212" y="377"/>
                  </a:lnTo>
                  <a:lnTo>
                    <a:pt x="203" y="372"/>
                  </a:lnTo>
                  <a:lnTo>
                    <a:pt x="194" y="363"/>
                  </a:lnTo>
                  <a:lnTo>
                    <a:pt x="194" y="354"/>
                  </a:lnTo>
                  <a:lnTo>
                    <a:pt x="194" y="349"/>
                  </a:lnTo>
                  <a:lnTo>
                    <a:pt x="203" y="330"/>
                  </a:lnTo>
                  <a:lnTo>
                    <a:pt x="203" y="325"/>
                  </a:lnTo>
                  <a:lnTo>
                    <a:pt x="203" y="321"/>
                  </a:lnTo>
                  <a:lnTo>
                    <a:pt x="208" y="311"/>
                  </a:lnTo>
                  <a:lnTo>
                    <a:pt x="208" y="302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7" y="292"/>
                  </a:lnTo>
                  <a:lnTo>
                    <a:pt x="227" y="288"/>
                  </a:lnTo>
                  <a:lnTo>
                    <a:pt x="227" y="283"/>
                  </a:lnTo>
                  <a:lnTo>
                    <a:pt x="227" y="278"/>
                  </a:lnTo>
                  <a:lnTo>
                    <a:pt x="222" y="269"/>
                  </a:lnTo>
                  <a:lnTo>
                    <a:pt x="222" y="264"/>
                  </a:lnTo>
                  <a:lnTo>
                    <a:pt x="222" y="255"/>
                  </a:lnTo>
                  <a:lnTo>
                    <a:pt x="217" y="255"/>
                  </a:lnTo>
                  <a:lnTo>
                    <a:pt x="217" y="250"/>
                  </a:lnTo>
                  <a:lnTo>
                    <a:pt x="212" y="245"/>
                  </a:lnTo>
                  <a:lnTo>
                    <a:pt x="208" y="240"/>
                  </a:lnTo>
                  <a:lnTo>
                    <a:pt x="203" y="236"/>
                  </a:lnTo>
                  <a:lnTo>
                    <a:pt x="198" y="236"/>
                  </a:lnTo>
                  <a:lnTo>
                    <a:pt x="189" y="231"/>
                  </a:lnTo>
                  <a:lnTo>
                    <a:pt x="184" y="231"/>
                  </a:lnTo>
                  <a:lnTo>
                    <a:pt x="179" y="231"/>
                  </a:lnTo>
                  <a:lnTo>
                    <a:pt x="179" y="226"/>
                  </a:lnTo>
                  <a:lnTo>
                    <a:pt x="175" y="226"/>
                  </a:lnTo>
                  <a:lnTo>
                    <a:pt x="175" y="226"/>
                  </a:lnTo>
                  <a:lnTo>
                    <a:pt x="170" y="208"/>
                  </a:lnTo>
                  <a:lnTo>
                    <a:pt x="165" y="203"/>
                  </a:lnTo>
                  <a:lnTo>
                    <a:pt x="151" y="189"/>
                  </a:lnTo>
                  <a:lnTo>
                    <a:pt x="146" y="184"/>
                  </a:lnTo>
                  <a:lnTo>
                    <a:pt x="146" y="175"/>
                  </a:lnTo>
                  <a:lnTo>
                    <a:pt x="146" y="165"/>
                  </a:lnTo>
                  <a:lnTo>
                    <a:pt x="146" y="151"/>
                  </a:lnTo>
                  <a:lnTo>
                    <a:pt x="142" y="142"/>
                  </a:lnTo>
                  <a:lnTo>
                    <a:pt x="142" y="137"/>
                  </a:lnTo>
                  <a:lnTo>
                    <a:pt x="142" y="132"/>
                  </a:lnTo>
                  <a:lnTo>
                    <a:pt x="132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3" y="127"/>
                  </a:lnTo>
                  <a:lnTo>
                    <a:pt x="113" y="127"/>
                  </a:lnTo>
                  <a:lnTo>
                    <a:pt x="108" y="127"/>
                  </a:lnTo>
                  <a:lnTo>
                    <a:pt x="104" y="127"/>
                  </a:lnTo>
                  <a:lnTo>
                    <a:pt x="99" y="127"/>
                  </a:lnTo>
                  <a:lnTo>
                    <a:pt x="94" y="123"/>
                  </a:lnTo>
                  <a:lnTo>
                    <a:pt x="94" y="123"/>
                  </a:lnTo>
                  <a:lnTo>
                    <a:pt x="90" y="127"/>
                  </a:lnTo>
                  <a:lnTo>
                    <a:pt x="85" y="132"/>
                  </a:lnTo>
                  <a:lnTo>
                    <a:pt x="85" y="137"/>
                  </a:lnTo>
                  <a:lnTo>
                    <a:pt x="90" y="142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51"/>
                  </a:lnTo>
                  <a:lnTo>
                    <a:pt x="90" y="151"/>
                  </a:lnTo>
                  <a:lnTo>
                    <a:pt x="85" y="160"/>
                  </a:lnTo>
                  <a:lnTo>
                    <a:pt x="85" y="165"/>
                  </a:lnTo>
                  <a:lnTo>
                    <a:pt x="80" y="165"/>
                  </a:lnTo>
                  <a:lnTo>
                    <a:pt x="80" y="165"/>
                  </a:lnTo>
                  <a:lnTo>
                    <a:pt x="75" y="160"/>
                  </a:lnTo>
                  <a:lnTo>
                    <a:pt x="71" y="156"/>
                  </a:lnTo>
                  <a:lnTo>
                    <a:pt x="66" y="146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57" y="137"/>
                  </a:lnTo>
                  <a:lnTo>
                    <a:pt x="52" y="142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33" y="142"/>
                  </a:lnTo>
                  <a:lnTo>
                    <a:pt x="33" y="127"/>
                  </a:lnTo>
                  <a:lnTo>
                    <a:pt x="33" y="123"/>
                  </a:lnTo>
                  <a:lnTo>
                    <a:pt x="33" y="118"/>
                  </a:lnTo>
                  <a:lnTo>
                    <a:pt x="33" y="113"/>
                  </a:lnTo>
                  <a:lnTo>
                    <a:pt x="38" y="10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2" y="90"/>
                  </a:lnTo>
                  <a:lnTo>
                    <a:pt x="47" y="80"/>
                  </a:lnTo>
                  <a:lnTo>
                    <a:pt x="42" y="76"/>
                  </a:lnTo>
                  <a:lnTo>
                    <a:pt x="42" y="71"/>
                  </a:lnTo>
                  <a:lnTo>
                    <a:pt x="38" y="66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5" y="66"/>
                  </a:lnTo>
                  <a:lnTo>
                    <a:pt x="5" y="6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5"/>
                  </a:lnTo>
                  <a:lnTo>
                    <a:pt x="38" y="10"/>
                  </a:lnTo>
                  <a:lnTo>
                    <a:pt x="42" y="14"/>
                  </a:lnTo>
                  <a:lnTo>
                    <a:pt x="42" y="19"/>
                  </a:lnTo>
                  <a:lnTo>
                    <a:pt x="42" y="24"/>
                  </a:lnTo>
                  <a:lnTo>
                    <a:pt x="47" y="24"/>
                  </a:lnTo>
                  <a:lnTo>
                    <a:pt x="52" y="28"/>
                  </a:lnTo>
                  <a:lnTo>
                    <a:pt x="66" y="38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80" y="47"/>
                  </a:lnTo>
                  <a:lnTo>
                    <a:pt x="85" y="52"/>
                  </a:lnTo>
                  <a:lnTo>
                    <a:pt x="90" y="52"/>
                  </a:lnTo>
                  <a:lnTo>
                    <a:pt x="94" y="57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9" y="61"/>
                  </a:lnTo>
                  <a:lnTo>
                    <a:pt x="104" y="66"/>
                  </a:lnTo>
                  <a:lnTo>
                    <a:pt x="108" y="66"/>
                  </a:lnTo>
                  <a:lnTo>
                    <a:pt x="118" y="66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2" y="71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42" y="71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51" y="66"/>
                  </a:lnTo>
                  <a:lnTo>
                    <a:pt x="156" y="66"/>
                  </a:lnTo>
                  <a:lnTo>
                    <a:pt x="160" y="66"/>
                  </a:lnTo>
                  <a:lnTo>
                    <a:pt x="160" y="61"/>
                  </a:lnTo>
                  <a:lnTo>
                    <a:pt x="165" y="61"/>
                  </a:lnTo>
                  <a:lnTo>
                    <a:pt x="170" y="71"/>
                  </a:lnTo>
                  <a:lnTo>
                    <a:pt x="175" y="71"/>
                  </a:lnTo>
                  <a:lnTo>
                    <a:pt x="179" y="71"/>
                  </a:lnTo>
                  <a:lnTo>
                    <a:pt x="179" y="66"/>
                  </a:lnTo>
                  <a:lnTo>
                    <a:pt x="184" y="66"/>
                  </a:lnTo>
                  <a:lnTo>
                    <a:pt x="189" y="61"/>
                  </a:lnTo>
                  <a:lnTo>
                    <a:pt x="194" y="66"/>
                  </a:lnTo>
                  <a:lnTo>
                    <a:pt x="194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08" y="71"/>
                  </a:lnTo>
                  <a:lnTo>
                    <a:pt x="208" y="76"/>
                  </a:lnTo>
                  <a:lnTo>
                    <a:pt x="212" y="80"/>
                  </a:lnTo>
                  <a:lnTo>
                    <a:pt x="217" y="80"/>
                  </a:lnTo>
                  <a:lnTo>
                    <a:pt x="217" y="80"/>
                  </a:lnTo>
                  <a:lnTo>
                    <a:pt x="222" y="80"/>
                  </a:lnTo>
                  <a:lnTo>
                    <a:pt x="227" y="90"/>
                  </a:lnTo>
                  <a:lnTo>
                    <a:pt x="231" y="90"/>
                  </a:lnTo>
                  <a:lnTo>
                    <a:pt x="231" y="90"/>
                  </a:lnTo>
                  <a:lnTo>
                    <a:pt x="236" y="90"/>
                  </a:lnTo>
                  <a:lnTo>
                    <a:pt x="236" y="94"/>
                  </a:lnTo>
                  <a:lnTo>
                    <a:pt x="241" y="99"/>
                  </a:lnTo>
                  <a:lnTo>
                    <a:pt x="245" y="104"/>
                  </a:lnTo>
                  <a:lnTo>
                    <a:pt x="250" y="109"/>
                  </a:lnTo>
                  <a:lnTo>
                    <a:pt x="250" y="113"/>
                  </a:lnTo>
                  <a:lnTo>
                    <a:pt x="245" y="118"/>
                  </a:lnTo>
                  <a:lnTo>
                    <a:pt x="250" y="118"/>
                  </a:lnTo>
                  <a:lnTo>
                    <a:pt x="250" y="123"/>
                  </a:lnTo>
                  <a:lnTo>
                    <a:pt x="250" y="123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74" y="132"/>
                  </a:lnTo>
                  <a:lnTo>
                    <a:pt x="283" y="137"/>
                  </a:lnTo>
                  <a:lnTo>
                    <a:pt x="288" y="132"/>
                  </a:lnTo>
                  <a:lnTo>
                    <a:pt x="293" y="137"/>
                  </a:lnTo>
                  <a:lnTo>
                    <a:pt x="297" y="137"/>
                  </a:lnTo>
                  <a:lnTo>
                    <a:pt x="302" y="132"/>
                  </a:lnTo>
                  <a:lnTo>
                    <a:pt x="302" y="132"/>
                  </a:lnTo>
                  <a:lnTo>
                    <a:pt x="307" y="132"/>
                  </a:lnTo>
                  <a:lnTo>
                    <a:pt x="312" y="127"/>
                  </a:lnTo>
                  <a:lnTo>
                    <a:pt x="316" y="118"/>
                  </a:lnTo>
                  <a:lnTo>
                    <a:pt x="326" y="118"/>
                  </a:lnTo>
                  <a:lnTo>
                    <a:pt x="330" y="113"/>
                  </a:lnTo>
                  <a:lnTo>
                    <a:pt x="330" y="113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40" y="113"/>
                  </a:lnTo>
                  <a:lnTo>
                    <a:pt x="345" y="118"/>
                  </a:lnTo>
                  <a:lnTo>
                    <a:pt x="349" y="118"/>
                  </a:lnTo>
                  <a:lnTo>
                    <a:pt x="349" y="123"/>
                  </a:lnTo>
                  <a:lnTo>
                    <a:pt x="354" y="123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4" y="132"/>
                  </a:lnTo>
                  <a:lnTo>
                    <a:pt x="364" y="132"/>
                  </a:lnTo>
                  <a:lnTo>
                    <a:pt x="364" y="132"/>
                  </a:lnTo>
                  <a:lnTo>
                    <a:pt x="368" y="137"/>
                  </a:lnTo>
                  <a:lnTo>
                    <a:pt x="368" y="137"/>
                  </a:lnTo>
                  <a:lnTo>
                    <a:pt x="368" y="137"/>
                  </a:lnTo>
                  <a:lnTo>
                    <a:pt x="368" y="137"/>
                  </a:lnTo>
                  <a:lnTo>
                    <a:pt x="368" y="137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6"/>
                  </a:lnTo>
                  <a:lnTo>
                    <a:pt x="368" y="146"/>
                  </a:lnTo>
                  <a:lnTo>
                    <a:pt x="368" y="146"/>
                  </a:lnTo>
                  <a:lnTo>
                    <a:pt x="368" y="151"/>
                  </a:lnTo>
                  <a:lnTo>
                    <a:pt x="373" y="151"/>
                  </a:lnTo>
                  <a:lnTo>
                    <a:pt x="373" y="151"/>
                  </a:lnTo>
                  <a:lnTo>
                    <a:pt x="373" y="156"/>
                  </a:lnTo>
                  <a:lnTo>
                    <a:pt x="373" y="156"/>
                  </a:lnTo>
                  <a:lnTo>
                    <a:pt x="373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56"/>
                  </a:lnTo>
                  <a:lnTo>
                    <a:pt x="378" y="160"/>
                  </a:lnTo>
                  <a:lnTo>
                    <a:pt x="378" y="160"/>
                  </a:lnTo>
                  <a:lnTo>
                    <a:pt x="378" y="160"/>
                  </a:lnTo>
                  <a:lnTo>
                    <a:pt x="378" y="160"/>
                  </a:lnTo>
                  <a:lnTo>
                    <a:pt x="378" y="165"/>
                  </a:lnTo>
                  <a:lnTo>
                    <a:pt x="378" y="165"/>
                  </a:lnTo>
                  <a:lnTo>
                    <a:pt x="378" y="165"/>
                  </a:lnTo>
                  <a:lnTo>
                    <a:pt x="378" y="170"/>
                  </a:lnTo>
                  <a:lnTo>
                    <a:pt x="373" y="170"/>
                  </a:lnTo>
                  <a:lnTo>
                    <a:pt x="373" y="170"/>
                  </a:lnTo>
                  <a:lnTo>
                    <a:pt x="373" y="170"/>
                  </a:lnTo>
                  <a:lnTo>
                    <a:pt x="373" y="175"/>
                  </a:lnTo>
                  <a:lnTo>
                    <a:pt x="373" y="175"/>
                  </a:lnTo>
                  <a:lnTo>
                    <a:pt x="368" y="175"/>
                  </a:lnTo>
                  <a:lnTo>
                    <a:pt x="368" y="175"/>
                  </a:lnTo>
                  <a:lnTo>
                    <a:pt x="368" y="175"/>
                  </a:lnTo>
                  <a:lnTo>
                    <a:pt x="368" y="179"/>
                  </a:lnTo>
                  <a:lnTo>
                    <a:pt x="373" y="179"/>
                  </a:lnTo>
                  <a:lnTo>
                    <a:pt x="373" y="179"/>
                  </a:lnTo>
                  <a:lnTo>
                    <a:pt x="373" y="179"/>
                  </a:lnTo>
                  <a:lnTo>
                    <a:pt x="378" y="184"/>
                  </a:lnTo>
                  <a:lnTo>
                    <a:pt x="378" y="184"/>
                  </a:lnTo>
                  <a:lnTo>
                    <a:pt x="378" y="184"/>
                  </a:lnTo>
                  <a:lnTo>
                    <a:pt x="382" y="189"/>
                  </a:lnTo>
                  <a:lnTo>
                    <a:pt x="382" y="189"/>
                  </a:lnTo>
                  <a:lnTo>
                    <a:pt x="382" y="189"/>
                  </a:lnTo>
                  <a:lnTo>
                    <a:pt x="382" y="189"/>
                  </a:lnTo>
                  <a:lnTo>
                    <a:pt x="382" y="189"/>
                  </a:lnTo>
                  <a:lnTo>
                    <a:pt x="382" y="193"/>
                  </a:lnTo>
                  <a:lnTo>
                    <a:pt x="382" y="193"/>
                  </a:lnTo>
                  <a:lnTo>
                    <a:pt x="378" y="193"/>
                  </a:lnTo>
                  <a:lnTo>
                    <a:pt x="378" y="193"/>
                  </a:lnTo>
                  <a:lnTo>
                    <a:pt x="378" y="198"/>
                  </a:lnTo>
                  <a:lnTo>
                    <a:pt x="382" y="198"/>
                  </a:lnTo>
                  <a:lnTo>
                    <a:pt x="382" y="198"/>
                  </a:lnTo>
                  <a:lnTo>
                    <a:pt x="382" y="198"/>
                  </a:lnTo>
                  <a:lnTo>
                    <a:pt x="382" y="203"/>
                  </a:lnTo>
                  <a:lnTo>
                    <a:pt x="387" y="203"/>
                  </a:lnTo>
                  <a:lnTo>
                    <a:pt x="387" y="203"/>
                  </a:lnTo>
                  <a:lnTo>
                    <a:pt x="387" y="203"/>
                  </a:lnTo>
                  <a:lnTo>
                    <a:pt x="387" y="203"/>
                  </a:lnTo>
                  <a:lnTo>
                    <a:pt x="387" y="208"/>
                  </a:lnTo>
                  <a:lnTo>
                    <a:pt x="387" y="208"/>
                  </a:lnTo>
                  <a:lnTo>
                    <a:pt x="387" y="208"/>
                  </a:lnTo>
                  <a:lnTo>
                    <a:pt x="387" y="208"/>
                  </a:lnTo>
                  <a:lnTo>
                    <a:pt x="387" y="212"/>
                  </a:lnTo>
                  <a:lnTo>
                    <a:pt x="392" y="212"/>
                  </a:lnTo>
                  <a:lnTo>
                    <a:pt x="392" y="212"/>
                  </a:lnTo>
                  <a:lnTo>
                    <a:pt x="392" y="212"/>
                  </a:lnTo>
                  <a:lnTo>
                    <a:pt x="392" y="212"/>
                  </a:lnTo>
                  <a:lnTo>
                    <a:pt x="392" y="212"/>
                  </a:lnTo>
                  <a:lnTo>
                    <a:pt x="392" y="212"/>
                  </a:lnTo>
                  <a:lnTo>
                    <a:pt x="392" y="217"/>
                  </a:lnTo>
                  <a:lnTo>
                    <a:pt x="392" y="217"/>
                  </a:lnTo>
                  <a:lnTo>
                    <a:pt x="392" y="217"/>
                  </a:lnTo>
                  <a:lnTo>
                    <a:pt x="392" y="217"/>
                  </a:lnTo>
                  <a:lnTo>
                    <a:pt x="392" y="222"/>
                  </a:lnTo>
                  <a:lnTo>
                    <a:pt x="392" y="222"/>
                  </a:lnTo>
                  <a:lnTo>
                    <a:pt x="392" y="222"/>
                  </a:lnTo>
                  <a:lnTo>
                    <a:pt x="387" y="222"/>
                  </a:lnTo>
                  <a:lnTo>
                    <a:pt x="387" y="222"/>
                  </a:lnTo>
                  <a:lnTo>
                    <a:pt x="382" y="222"/>
                  </a:lnTo>
                  <a:lnTo>
                    <a:pt x="382" y="222"/>
                  </a:lnTo>
                  <a:lnTo>
                    <a:pt x="378" y="222"/>
                  </a:lnTo>
                  <a:lnTo>
                    <a:pt x="378" y="222"/>
                  </a:lnTo>
                  <a:lnTo>
                    <a:pt x="378" y="222"/>
                  </a:lnTo>
                  <a:lnTo>
                    <a:pt x="378" y="217"/>
                  </a:lnTo>
                  <a:lnTo>
                    <a:pt x="378" y="217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73" y="222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8" y="231"/>
                  </a:lnTo>
                  <a:lnTo>
                    <a:pt x="368" y="231"/>
                  </a:lnTo>
                  <a:lnTo>
                    <a:pt x="364" y="231"/>
                  </a:lnTo>
                  <a:lnTo>
                    <a:pt x="364" y="231"/>
                  </a:lnTo>
                  <a:lnTo>
                    <a:pt x="364" y="231"/>
                  </a:lnTo>
                  <a:lnTo>
                    <a:pt x="364" y="231"/>
                  </a:lnTo>
                  <a:lnTo>
                    <a:pt x="364" y="231"/>
                  </a:lnTo>
                  <a:lnTo>
                    <a:pt x="359" y="231"/>
                  </a:lnTo>
                  <a:lnTo>
                    <a:pt x="359" y="236"/>
                  </a:lnTo>
                  <a:lnTo>
                    <a:pt x="359" y="236"/>
                  </a:lnTo>
                  <a:lnTo>
                    <a:pt x="359" y="236"/>
                  </a:lnTo>
                  <a:lnTo>
                    <a:pt x="359" y="236"/>
                  </a:lnTo>
                  <a:lnTo>
                    <a:pt x="359" y="236"/>
                  </a:lnTo>
                  <a:lnTo>
                    <a:pt x="359" y="236"/>
                  </a:lnTo>
                  <a:lnTo>
                    <a:pt x="359" y="236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4" y="240"/>
                  </a:lnTo>
                  <a:lnTo>
                    <a:pt x="354" y="240"/>
                  </a:lnTo>
                  <a:lnTo>
                    <a:pt x="354" y="240"/>
                  </a:lnTo>
                  <a:lnTo>
                    <a:pt x="354" y="240"/>
                  </a:lnTo>
                  <a:lnTo>
                    <a:pt x="349" y="240"/>
                  </a:lnTo>
                  <a:lnTo>
                    <a:pt x="349" y="240"/>
                  </a:lnTo>
                  <a:lnTo>
                    <a:pt x="349" y="245"/>
                  </a:lnTo>
                  <a:lnTo>
                    <a:pt x="349" y="245"/>
                  </a:lnTo>
                  <a:lnTo>
                    <a:pt x="349" y="245"/>
                  </a:lnTo>
                  <a:lnTo>
                    <a:pt x="349" y="245"/>
                  </a:lnTo>
                  <a:lnTo>
                    <a:pt x="349" y="250"/>
                  </a:lnTo>
                  <a:lnTo>
                    <a:pt x="349" y="250"/>
                  </a:lnTo>
                  <a:lnTo>
                    <a:pt x="345" y="250"/>
                  </a:lnTo>
                  <a:lnTo>
                    <a:pt x="345" y="250"/>
                  </a:lnTo>
                  <a:lnTo>
                    <a:pt x="345" y="250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0" y="259"/>
                  </a:lnTo>
                  <a:lnTo>
                    <a:pt x="340" y="259"/>
                  </a:lnTo>
                  <a:lnTo>
                    <a:pt x="340" y="259"/>
                  </a:lnTo>
                  <a:lnTo>
                    <a:pt x="340" y="259"/>
                  </a:lnTo>
                  <a:lnTo>
                    <a:pt x="340" y="259"/>
                  </a:lnTo>
                  <a:lnTo>
                    <a:pt x="335" y="259"/>
                  </a:lnTo>
                  <a:lnTo>
                    <a:pt x="335" y="259"/>
                  </a:lnTo>
                  <a:lnTo>
                    <a:pt x="335" y="264"/>
                  </a:lnTo>
                  <a:lnTo>
                    <a:pt x="335" y="264"/>
                  </a:lnTo>
                  <a:lnTo>
                    <a:pt x="335" y="264"/>
                  </a:lnTo>
                  <a:lnTo>
                    <a:pt x="335" y="264"/>
                  </a:lnTo>
                  <a:lnTo>
                    <a:pt x="335" y="264"/>
                  </a:lnTo>
                  <a:lnTo>
                    <a:pt x="335" y="269"/>
                  </a:lnTo>
                  <a:lnTo>
                    <a:pt x="330" y="269"/>
                  </a:lnTo>
                  <a:lnTo>
                    <a:pt x="330" y="269"/>
                  </a:lnTo>
                  <a:lnTo>
                    <a:pt x="330" y="269"/>
                  </a:lnTo>
                  <a:lnTo>
                    <a:pt x="330" y="269"/>
                  </a:lnTo>
                  <a:lnTo>
                    <a:pt x="330" y="269"/>
                  </a:lnTo>
                  <a:lnTo>
                    <a:pt x="326" y="269"/>
                  </a:lnTo>
                  <a:lnTo>
                    <a:pt x="326" y="269"/>
                  </a:lnTo>
                  <a:lnTo>
                    <a:pt x="326" y="269"/>
                  </a:lnTo>
                  <a:lnTo>
                    <a:pt x="326" y="269"/>
                  </a:lnTo>
                  <a:lnTo>
                    <a:pt x="321" y="269"/>
                  </a:lnTo>
                  <a:lnTo>
                    <a:pt x="321" y="269"/>
                  </a:lnTo>
                  <a:lnTo>
                    <a:pt x="321" y="269"/>
                  </a:lnTo>
                  <a:lnTo>
                    <a:pt x="321" y="269"/>
                  </a:lnTo>
                  <a:lnTo>
                    <a:pt x="321" y="273"/>
                  </a:lnTo>
                  <a:lnTo>
                    <a:pt x="321" y="273"/>
                  </a:lnTo>
                  <a:lnTo>
                    <a:pt x="316" y="273"/>
                  </a:lnTo>
                  <a:lnTo>
                    <a:pt x="316" y="273"/>
                  </a:lnTo>
                  <a:lnTo>
                    <a:pt x="316" y="273"/>
                  </a:lnTo>
                  <a:lnTo>
                    <a:pt x="316" y="273"/>
                  </a:lnTo>
                  <a:lnTo>
                    <a:pt x="316" y="27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312" y="278"/>
                  </a:lnTo>
                  <a:lnTo>
                    <a:pt x="307" y="278"/>
                  </a:lnTo>
                  <a:lnTo>
                    <a:pt x="307" y="278"/>
                  </a:lnTo>
                  <a:lnTo>
                    <a:pt x="307" y="278"/>
                  </a:lnTo>
                  <a:lnTo>
                    <a:pt x="307" y="278"/>
                  </a:lnTo>
                  <a:lnTo>
                    <a:pt x="307" y="278"/>
                  </a:lnTo>
                  <a:lnTo>
                    <a:pt x="307" y="283"/>
                  </a:lnTo>
                  <a:lnTo>
                    <a:pt x="307" y="283"/>
                  </a:lnTo>
                  <a:lnTo>
                    <a:pt x="307" y="283"/>
                  </a:lnTo>
                  <a:lnTo>
                    <a:pt x="307" y="283"/>
                  </a:lnTo>
                  <a:lnTo>
                    <a:pt x="302" y="288"/>
                  </a:lnTo>
                  <a:lnTo>
                    <a:pt x="302" y="288"/>
                  </a:lnTo>
                  <a:lnTo>
                    <a:pt x="302" y="288"/>
                  </a:lnTo>
                  <a:lnTo>
                    <a:pt x="302" y="288"/>
                  </a:lnTo>
                  <a:lnTo>
                    <a:pt x="297" y="288"/>
                  </a:lnTo>
                  <a:lnTo>
                    <a:pt x="297" y="283"/>
                  </a:lnTo>
                  <a:lnTo>
                    <a:pt x="297" y="288"/>
                  </a:lnTo>
                  <a:lnTo>
                    <a:pt x="297" y="288"/>
                  </a:lnTo>
                  <a:lnTo>
                    <a:pt x="297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3" y="292"/>
                  </a:lnTo>
                  <a:lnTo>
                    <a:pt x="293" y="292"/>
                  </a:lnTo>
                  <a:lnTo>
                    <a:pt x="288" y="292"/>
                  </a:lnTo>
                  <a:lnTo>
                    <a:pt x="288" y="292"/>
                  </a:lnTo>
                  <a:lnTo>
                    <a:pt x="288" y="292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79" y="292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9" y="297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4" y="302"/>
                  </a:lnTo>
                  <a:lnTo>
                    <a:pt x="274" y="302"/>
                  </a:lnTo>
                  <a:lnTo>
                    <a:pt x="274" y="302"/>
                  </a:lnTo>
                  <a:lnTo>
                    <a:pt x="274" y="302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06"/>
                  </a:lnTo>
                  <a:lnTo>
                    <a:pt x="274" y="311"/>
                  </a:lnTo>
                  <a:lnTo>
                    <a:pt x="274" y="311"/>
                  </a:lnTo>
                  <a:lnTo>
                    <a:pt x="274" y="311"/>
                  </a:lnTo>
                  <a:lnTo>
                    <a:pt x="274" y="311"/>
                  </a:lnTo>
                  <a:lnTo>
                    <a:pt x="279" y="316"/>
                  </a:lnTo>
                  <a:lnTo>
                    <a:pt x="279" y="316"/>
                  </a:lnTo>
                  <a:lnTo>
                    <a:pt x="279" y="316"/>
                  </a:lnTo>
                  <a:lnTo>
                    <a:pt x="279" y="316"/>
                  </a:lnTo>
                  <a:lnTo>
                    <a:pt x="283" y="316"/>
                  </a:lnTo>
                  <a:lnTo>
                    <a:pt x="283" y="316"/>
                  </a:lnTo>
                  <a:lnTo>
                    <a:pt x="283" y="316"/>
                  </a:lnTo>
                  <a:lnTo>
                    <a:pt x="283" y="316"/>
                  </a:lnTo>
                  <a:lnTo>
                    <a:pt x="283" y="316"/>
                  </a:lnTo>
                  <a:lnTo>
                    <a:pt x="288" y="316"/>
                  </a:lnTo>
                  <a:lnTo>
                    <a:pt x="288" y="311"/>
                  </a:lnTo>
                  <a:lnTo>
                    <a:pt x="288" y="311"/>
                  </a:lnTo>
                  <a:lnTo>
                    <a:pt x="288" y="311"/>
                  </a:lnTo>
                  <a:lnTo>
                    <a:pt x="288" y="316"/>
                  </a:lnTo>
                  <a:lnTo>
                    <a:pt x="293" y="316"/>
                  </a:lnTo>
                  <a:lnTo>
                    <a:pt x="293" y="316"/>
                  </a:lnTo>
                  <a:lnTo>
                    <a:pt x="293" y="316"/>
                  </a:lnTo>
                  <a:lnTo>
                    <a:pt x="293" y="321"/>
                  </a:lnTo>
                  <a:lnTo>
                    <a:pt x="293" y="321"/>
                  </a:lnTo>
                  <a:lnTo>
                    <a:pt x="293" y="321"/>
                  </a:lnTo>
                  <a:lnTo>
                    <a:pt x="297" y="321"/>
                  </a:lnTo>
                  <a:lnTo>
                    <a:pt x="297" y="321"/>
                  </a:lnTo>
                  <a:lnTo>
                    <a:pt x="297" y="321"/>
                  </a:lnTo>
                  <a:lnTo>
                    <a:pt x="297" y="321"/>
                  </a:lnTo>
                  <a:lnTo>
                    <a:pt x="302" y="321"/>
                  </a:lnTo>
                  <a:lnTo>
                    <a:pt x="302" y="321"/>
                  </a:lnTo>
                  <a:lnTo>
                    <a:pt x="302" y="321"/>
                  </a:lnTo>
                  <a:lnTo>
                    <a:pt x="302" y="325"/>
                  </a:lnTo>
                  <a:lnTo>
                    <a:pt x="302" y="325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307" y="330"/>
                  </a:lnTo>
                  <a:lnTo>
                    <a:pt x="307" y="330"/>
                  </a:lnTo>
                  <a:lnTo>
                    <a:pt x="307" y="330"/>
                  </a:lnTo>
                  <a:lnTo>
                    <a:pt x="307" y="330"/>
                  </a:lnTo>
                  <a:lnTo>
                    <a:pt x="307" y="330"/>
                  </a:lnTo>
                  <a:lnTo>
                    <a:pt x="307" y="335"/>
                  </a:lnTo>
                  <a:lnTo>
                    <a:pt x="307" y="335"/>
                  </a:lnTo>
                  <a:lnTo>
                    <a:pt x="312" y="335"/>
                  </a:lnTo>
                  <a:lnTo>
                    <a:pt x="312" y="335"/>
                  </a:lnTo>
                  <a:lnTo>
                    <a:pt x="316" y="335"/>
                  </a:lnTo>
                  <a:lnTo>
                    <a:pt x="321" y="335"/>
                  </a:lnTo>
                  <a:lnTo>
                    <a:pt x="321" y="335"/>
                  </a:lnTo>
                  <a:lnTo>
                    <a:pt x="321" y="335"/>
                  </a:lnTo>
                  <a:lnTo>
                    <a:pt x="326" y="335"/>
                  </a:lnTo>
                  <a:lnTo>
                    <a:pt x="326" y="335"/>
                  </a:lnTo>
                  <a:lnTo>
                    <a:pt x="330" y="335"/>
                  </a:lnTo>
                  <a:lnTo>
                    <a:pt x="330" y="335"/>
                  </a:lnTo>
                  <a:lnTo>
                    <a:pt x="330" y="335"/>
                  </a:lnTo>
                  <a:lnTo>
                    <a:pt x="335" y="335"/>
                  </a:lnTo>
                  <a:lnTo>
                    <a:pt x="335" y="335"/>
                  </a:lnTo>
                  <a:lnTo>
                    <a:pt x="335" y="339"/>
                  </a:lnTo>
                  <a:lnTo>
                    <a:pt x="335" y="339"/>
                  </a:lnTo>
                  <a:lnTo>
                    <a:pt x="335" y="344"/>
                  </a:lnTo>
                  <a:lnTo>
                    <a:pt x="340" y="344"/>
                  </a:lnTo>
                  <a:lnTo>
                    <a:pt x="340" y="344"/>
                  </a:lnTo>
                  <a:lnTo>
                    <a:pt x="340" y="344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5" y="349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45" y="358"/>
                  </a:lnTo>
                  <a:lnTo>
                    <a:pt x="345" y="358"/>
                  </a:lnTo>
                  <a:lnTo>
                    <a:pt x="345" y="358"/>
                  </a:lnTo>
                  <a:lnTo>
                    <a:pt x="349" y="358"/>
                  </a:lnTo>
                  <a:lnTo>
                    <a:pt x="349" y="363"/>
                  </a:lnTo>
                  <a:lnTo>
                    <a:pt x="354" y="363"/>
                  </a:lnTo>
                  <a:lnTo>
                    <a:pt x="354" y="363"/>
                  </a:lnTo>
                  <a:lnTo>
                    <a:pt x="354" y="363"/>
                  </a:lnTo>
                  <a:lnTo>
                    <a:pt x="354" y="363"/>
                  </a:lnTo>
                  <a:lnTo>
                    <a:pt x="359" y="363"/>
                  </a:lnTo>
                  <a:lnTo>
                    <a:pt x="359" y="363"/>
                  </a:lnTo>
                  <a:lnTo>
                    <a:pt x="359" y="363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68" y="363"/>
                  </a:lnTo>
                  <a:lnTo>
                    <a:pt x="368" y="363"/>
                  </a:lnTo>
                  <a:lnTo>
                    <a:pt x="368" y="363"/>
                  </a:lnTo>
                  <a:lnTo>
                    <a:pt x="373" y="363"/>
                  </a:lnTo>
                  <a:lnTo>
                    <a:pt x="373" y="363"/>
                  </a:lnTo>
                  <a:lnTo>
                    <a:pt x="373" y="363"/>
                  </a:lnTo>
                  <a:lnTo>
                    <a:pt x="373" y="363"/>
                  </a:lnTo>
                  <a:lnTo>
                    <a:pt x="378" y="363"/>
                  </a:lnTo>
                  <a:lnTo>
                    <a:pt x="378" y="363"/>
                  </a:lnTo>
                  <a:lnTo>
                    <a:pt x="378" y="363"/>
                  </a:lnTo>
                  <a:lnTo>
                    <a:pt x="378" y="363"/>
                  </a:lnTo>
                  <a:lnTo>
                    <a:pt x="382" y="363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2" y="358"/>
                  </a:lnTo>
                  <a:lnTo>
                    <a:pt x="397" y="358"/>
                  </a:lnTo>
                  <a:lnTo>
                    <a:pt x="397" y="358"/>
                  </a:lnTo>
                  <a:lnTo>
                    <a:pt x="397" y="358"/>
                  </a:lnTo>
                  <a:lnTo>
                    <a:pt x="397" y="358"/>
                  </a:lnTo>
                  <a:lnTo>
                    <a:pt x="401" y="358"/>
                  </a:lnTo>
                  <a:lnTo>
                    <a:pt x="401" y="358"/>
                  </a:lnTo>
                  <a:lnTo>
                    <a:pt x="401" y="358"/>
                  </a:lnTo>
                  <a:lnTo>
                    <a:pt x="401" y="358"/>
                  </a:lnTo>
                  <a:lnTo>
                    <a:pt x="401" y="358"/>
                  </a:lnTo>
                  <a:lnTo>
                    <a:pt x="401" y="363"/>
                  </a:lnTo>
                  <a:lnTo>
                    <a:pt x="401" y="363"/>
                  </a:lnTo>
                  <a:lnTo>
                    <a:pt x="401" y="363"/>
                  </a:lnTo>
                  <a:lnTo>
                    <a:pt x="401" y="363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406" y="372"/>
                  </a:lnTo>
                  <a:lnTo>
                    <a:pt x="406" y="372"/>
                  </a:lnTo>
                  <a:lnTo>
                    <a:pt x="406" y="372"/>
                  </a:lnTo>
                  <a:lnTo>
                    <a:pt x="406" y="372"/>
                  </a:lnTo>
                  <a:lnTo>
                    <a:pt x="406" y="377"/>
                  </a:lnTo>
                  <a:lnTo>
                    <a:pt x="406" y="377"/>
                  </a:lnTo>
                  <a:lnTo>
                    <a:pt x="406" y="377"/>
                  </a:lnTo>
                  <a:lnTo>
                    <a:pt x="406" y="377"/>
                  </a:lnTo>
                  <a:lnTo>
                    <a:pt x="406" y="382"/>
                  </a:lnTo>
                  <a:lnTo>
                    <a:pt x="406" y="382"/>
                  </a:lnTo>
                  <a:lnTo>
                    <a:pt x="406" y="382"/>
                  </a:lnTo>
                  <a:lnTo>
                    <a:pt x="406" y="382"/>
                  </a:lnTo>
                  <a:lnTo>
                    <a:pt x="406" y="387"/>
                  </a:lnTo>
                  <a:lnTo>
                    <a:pt x="411" y="387"/>
                  </a:lnTo>
                  <a:lnTo>
                    <a:pt x="411" y="387"/>
                  </a:lnTo>
                  <a:lnTo>
                    <a:pt x="411" y="387"/>
                  </a:lnTo>
                  <a:lnTo>
                    <a:pt x="411" y="387"/>
                  </a:lnTo>
                  <a:lnTo>
                    <a:pt x="416" y="387"/>
                  </a:lnTo>
                  <a:lnTo>
                    <a:pt x="416" y="387"/>
                  </a:lnTo>
                  <a:lnTo>
                    <a:pt x="416" y="387"/>
                  </a:lnTo>
                  <a:lnTo>
                    <a:pt x="416" y="391"/>
                  </a:lnTo>
                  <a:lnTo>
                    <a:pt x="416" y="391"/>
                  </a:lnTo>
                  <a:lnTo>
                    <a:pt x="416" y="391"/>
                  </a:lnTo>
                  <a:lnTo>
                    <a:pt x="416" y="391"/>
                  </a:lnTo>
                  <a:lnTo>
                    <a:pt x="420" y="391"/>
                  </a:lnTo>
                  <a:lnTo>
                    <a:pt x="416" y="396"/>
                  </a:lnTo>
                  <a:lnTo>
                    <a:pt x="416" y="396"/>
                  </a:lnTo>
                  <a:lnTo>
                    <a:pt x="416" y="396"/>
                  </a:lnTo>
                  <a:lnTo>
                    <a:pt x="425" y="415"/>
                  </a:lnTo>
                  <a:lnTo>
                    <a:pt x="444" y="438"/>
                  </a:lnTo>
                  <a:lnTo>
                    <a:pt x="524" y="561"/>
                  </a:lnTo>
                  <a:lnTo>
                    <a:pt x="401" y="617"/>
                  </a:lnTo>
                  <a:lnTo>
                    <a:pt x="397" y="622"/>
                  </a:lnTo>
                  <a:lnTo>
                    <a:pt x="387" y="627"/>
                  </a:lnTo>
                  <a:lnTo>
                    <a:pt x="382" y="627"/>
                  </a:lnTo>
                  <a:lnTo>
                    <a:pt x="382" y="622"/>
                  </a:lnTo>
                  <a:lnTo>
                    <a:pt x="382" y="613"/>
                  </a:lnTo>
                  <a:lnTo>
                    <a:pt x="378" y="608"/>
                  </a:lnTo>
                  <a:lnTo>
                    <a:pt x="378" y="608"/>
                  </a:lnTo>
                  <a:lnTo>
                    <a:pt x="378" y="603"/>
                  </a:lnTo>
                  <a:lnTo>
                    <a:pt x="368" y="599"/>
                  </a:lnTo>
                  <a:lnTo>
                    <a:pt x="364" y="599"/>
                  </a:lnTo>
                  <a:lnTo>
                    <a:pt x="359" y="589"/>
                  </a:lnTo>
                  <a:lnTo>
                    <a:pt x="359" y="584"/>
                  </a:lnTo>
                  <a:lnTo>
                    <a:pt x="354" y="584"/>
                  </a:lnTo>
                  <a:lnTo>
                    <a:pt x="349" y="584"/>
                  </a:lnTo>
                  <a:lnTo>
                    <a:pt x="354" y="575"/>
                  </a:lnTo>
                  <a:lnTo>
                    <a:pt x="354" y="570"/>
                  </a:lnTo>
                  <a:lnTo>
                    <a:pt x="349" y="561"/>
                  </a:lnTo>
                  <a:lnTo>
                    <a:pt x="340" y="556"/>
                  </a:lnTo>
                  <a:lnTo>
                    <a:pt x="335" y="556"/>
                  </a:lnTo>
                  <a:lnTo>
                    <a:pt x="330" y="551"/>
                  </a:lnTo>
                  <a:lnTo>
                    <a:pt x="321" y="542"/>
                  </a:lnTo>
                  <a:lnTo>
                    <a:pt x="321" y="537"/>
                  </a:lnTo>
                  <a:lnTo>
                    <a:pt x="321" y="537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12" y="518"/>
                  </a:lnTo>
                  <a:lnTo>
                    <a:pt x="316" y="509"/>
                  </a:lnTo>
                  <a:lnTo>
                    <a:pt x="312" y="504"/>
                  </a:lnTo>
                  <a:lnTo>
                    <a:pt x="307" y="500"/>
                  </a:lnTo>
                  <a:lnTo>
                    <a:pt x="307" y="495"/>
                  </a:lnTo>
                  <a:lnTo>
                    <a:pt x="307" y="485"/>
                  </a:lnTo>
                  <a:lnTo>
                    <a:pt x="312" y="485"/>
                  </a:lnTo>
                  <a:lnTo>
                    <a:pt x="312" y="481"/>
                  </a:lnTo>
                  <a:lnTo>
                    <a:pt x="316" y="471"/>
                  </a:lnTo>
                  <a:lnTo>
                    <a:pt x="316" y="467"/>
                  </a:lnTo>
                  <a:lnTo>
                    <a:pt x="321" y="452"/>
                  </a:lnTo>
                  <a:lnTo>
                    <a:pt x="321" y="448"/>
                  </a:lnTo>
                  <a:lnTo>
                    <a:pt x="321" y="448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89" name="Freeform 301"/>
            <p:cNvSpPr>
              <a:spLocks/>
            </p:cNvSpPr>
            <p:nvPr/>
          </p:nvSpPr>
          <p:spPr bwMode="auto">
            <a:xfrm>
              <a:off x="2376" y="2423"/>
              <a:ext cx="562" cy="386"/>
            </a:xfrm>
            <a:custGeom>
              <a:avLst/>
              <a:gdLst/>
              <a:ahLst/>
              <a:cxnLst>
                <a:cxn ang="0">
                  <a:pos x="553" y="240"/>
                </a:cxn>
                <a:cxn ang="0">
                  <a:pos x="468" y="297"/>
                </a:cxn>
                <a:cxn ang="0">
                  <a:pos x="444" y="301"/>
                </a:cxn>
                <a:cxn ang="0">
                  <a:pos x="430" y="297"/>
                </a:cxn>
                <a:cxn ang="0">
                  <a:pos x="411" y="287"/>
                </a:cxn>
                <a:cxn ang="0">
                  <a:pos x="392" y="287"/>
                </a:cxn>
                <a:cxn ang="0">
                  <a:pos x="378" y="278"/>
                </a:cxn>
                <a:cxn ang="0">
                  <a:pos x="359" y="278"/>
                </a:cxn>
                <a:cxn ang="0">
                  <a:pos x="336" y="283"/>
                </a:cxn>
                <a:cxn ang="0">
                  <a:pos x="321" y="292"/>
                </a:cxn>
                <a:cxn ang="0">
                  <a:pos x="298" y="292"/>
                </a:cxn>
                <a:cxn ang="0">
                  <a:pos x="279" y="301"/>
                </a:cxn>
                <a:cxn ang="0">
                  <a:pos x="255" y="301"/>
                </a:cxn>
                <a:cxn ang="0">
                  <a:pos x="236" y="306"/>
                </a:cxn>
                <a:cxn ang="0">
                  <a:pos x="222" y="316"/>
                </a:cxn>
                <a:cxn ang="0">
                  <a:pos x="203" y="320"/>
                </a:cxn>
                <a:cxn ang="0">
                  <a:pos x="180" y="320"/>
                </a:cxn>
                <a:cxn ang="0">
                  <a:pos x="156" y="320"/>
                </a:cxn>
                <a:cxn ang="0">
                  <a:pos x="137" y="316"/>
                </a:cxn>
                <a:cxn ang="0">
                  <a:pos x="123" y="325"/>
                </a:cxn>
                <a:cxn ang="0">
                  <a:pos x="114" y="334"/>
                </a:cxn>
                <a:cxn ang="0">
                  <a:pos x="95" y="344"/>
                </a:cxn>
                <a:cxn ang="0">
                  <a:pos x="76" y="353"/>
                </a:cxn>
                <a:cxn ang="0">
                  <a:pos x="57" y="344"/>
                </a:cxn>
                <a:cxn ang="0">
                  <a:pos x="48" y="330"/>
                </a:cxn>
                <a:cxn ang="0">
                  <a:pos x="29" y="330"/>
                </a:cxn>
                <a:cxn ang="0">
                  <a:pos x="24" y="348"/>
                </a:cxn>
                <a:cxn ang="0">
                  <a:pos x="29" y="372"/>
                </a:cxn>
                <a:cxn ang="0">
                  <a:pos x="14" y="386"/>
                </a:cxn>
                <a:cxn ang="0">
                  <a:pos x="5" y="377"/>
                </a:cxn>
                <a:cxn ang="0">
                  <a:pos x="5" y="348"/>
                </a:cxn>
                <a:cxn ang="0">
                  <a:pos x="19" y="330"/>
                </a:cxn>
                <a:cxn ang="0">
                  <a:pos x="19" y="306"/>
                </a:cxn>
                <a:cxn ang="0">
                  <a:pos x="24" y="287"/>
                </a:cxn>
                <a:cxn ang="0">
                  <a:pos x="38" y="273"/>
                </a:cxn>
                <a:cxn ang="0">
                  <a:pos x="62" y="268"/>
                </a:cxn>
                <a:cxn ang="0">
                  <a:pos x="76" y="254"/>
                </a:cxn>
                <a:cxn ang="0">
                  <a:pos x="95" y="240"/>
                </a:cxn>
                <a:cxn ang="0">
                  <a:pos x="114" y="240"/>
                </a:cxn>
                <a:cxn ang="0">
                  <a:pos x="133" y="235"/>
                </a:cxn>
                <a:cxn ang="0">
                  <a:pos x="151" y="226"/>
                </a:cxn>
                <a:cxn ang="0">
                  <a:pos x="151" y="202"/>
                </a:cxn>
                <a:cxn ang="0">
                  <a:pos x="156" y="179"/>
                </a:cxn>
                <a:cxn ang="0">
                  <a:pos x="175" y="174"/>
                </a:cxn>
                <a:cxn ang="0">
                  <a:pos x="194" y="174"/>
                </a:cxn>
                <a:cxn ang="0">
                  <a:pos x="203" y="160"/>
                </a:cxn>
                <a:cxn ang="0">
                  <a:pos x="218" y="146"/>
                </a:cxn>
                <a:cxn ang="0">
                  <a:pos x="227" y="127"/>
                </a:cxn>
                <a:cxn ang="0">
                  <a:pos x="241" y="113"/>
                </a:cxn>
                <a:cxn ang="0">
                  <a:pos x="251" y="89"/>
                </a:cxn>
                <a:cxn ang="0">
                  <a:pos x="265" y="80"/>
                </a:cxn>
                <a:cxn ang="0">
                  <a:pos x="274" y="61"/>
                </a:cxn>
                <a:cxn ang="0">
                  <a:pos x="284" y="38"/>
                </a:cxn>
                <a:cxn ang="0">
                  <a:pos x="298" y="33"/>
                </a:cxn>
                <a:cxn ang="0">
                  <a:pos x="317" y="19"/>
                </a:cxn>
                <a:cxn ang="0">
                  <a:pos x="331" y="5"/>
                </a:cxn>
                <a:cxn ang="0">
                  <a:pos x="350" y="38"/>
                </a:cxn>
                <a:cxn ang="0">
                  <a:pos x="373" y="61"/>
                </a:cxn>
                <a:cxn ang="0">
                  <a:pos x="392" y="85"/>
                </a:cxn>
                <a:cxn ang="0">
                  <a:pos x="411" y="113"/>
                </a:cxn>
                <a:cxn ang="0">
                  <a:pos x="430" y="136"/>
                </a:cxn>
                <a:cxn ang="0">
                  <a:pos x="543" y="127"/>
                </a:cxn>
              </a:cxnLst>
              <a:rect l="0" t="0" r="r" b="b"/>
              <a:pathLst>
                <a:path w="562" h="386">
                  <a:moveTo>
                    <a:pt x="562" y="217"/>
                  </a:moveTo>
                  <a:lnTo>
                    <a:pt x="558" y="217"/>
                  </a:lnTo>
                  <a:lnTo>
                    <a:pt x="558" y="221"/>
                  </a:lnTo>
                  <a:lnTo>
                    <a:pt x="558" y="221"/>
                  </a:lnTo>
                  <a:lnTo>
                    <a:pt x="558" y="221"/>
                  </a:lnTo>
                  <a:lnTo>
                    <a:pt x="562" y="221"/>
                  </a:lnTo>
                  <a:lnTo>
                    <a:pt x="562" y="226"/>
                  </a:lnTo>
                  <a:lnTo>
                    <a:pt x="562" y="226"/>
                  </a:lnTo>
                  <a:lnTo>
                    <a:pt x="562" y="226"/>
                  </a:lnTo>
                  <a:lnTo>
                    <a:pt x="562" y="226"/>
                  </a:lnTo>
                  <a:lnTo>
                    <a:pt x="562" y="231"/>
                  </a:lnTo>
                  <a:lnTo>
                    <a:pt x="562" y="231"/>
                  </a:lnTo>
                  <a:lnTo>
                    <a:pt x="562" y="231"/>
                  </a:lnTo>
                  <a:lnTo>
                    <a:pt x="558" y="231"/>
                  </a:lnTo>
                  <a:lnTo>
                    <a:pt x="558" y="231"/>
                  </a:lnTo>
                  <a:lnTo>
                    <a:pt x="558" y="235"/>
                  </a:lnTo>
                  <a:lnTo>
                    <a:pt x="558" y="235"/>
                  </a:lnTo>
                  <a:lnTo>
                    <a:pt x="558" y="235"/>
                  </a:lnTo>
                  <a:lnTo>
                    <a:pt x="558" y="235"/>
                  </a:lnTo>
                  <a:lnTo>
                    <a:pt x="558" y="235"/>
                  </a:lnTo>
                  <a:lnTo>
                    <a:pt x="553" y="240"/>
                  </a:lnTo>
                  <a:lnTo>
                    <a:pt x="553" y="240"/>
                  </a:lnTo>
                  <a:lnTo>
                    <a:pt x="553" y="245"/>
                  </a:lnTo>
                  <a:lnTo>
                    <a:pt x="543" y="250"/>
                  </a:lnTo>
                  <a:lnTo>
                    <a:pt x="496" y="287"/>
                  </a:lnTo>
                  <a:lnTo>
                    <a:pt x="482" y="297"/>
                  </a:lnTo>
                  <a:lnTo>
                    <a:pt x="482" y="297"/>
                  </a:lnTo>
                  <a:lnTo>
                    <a:pt x="482" y="297"/>
                  </a:lnTo>
                  <a:lnTo>
                    <a:pt x="477" y="297"/>
                  </a:lnTo>
                  <a:lnTo>
                    <a:pt x="477" y="297"/>
                  </a:lnTo>
                  <a:lnTo>
                    <a:pt x="477" y="301"/>
                  </a:lnTo>
                  <a:lnTo>
                    <a:pt x="477" y="297"/>
                  </a:lnTo>
                  <a:lnTo>
                    <a:pt x="477" y="297"/>
                  </a:lnTo>
                  <a:lnTo>
                    <a:pt x="473" y="297"/>
                  </a:lnTo>
                  <a:lnTo>
                    <a:pt x="473" y="297"/>
                  </a:lnTo>
                  <a:lnTo>
                    <a:pt x="473" y="297"/>
                  </a:lnTo>
                  <a:lnTo>
                    <a:pt x="473" y="297"/>
                  </a:lnTo>
                  <a:lnTo>
                    <a:pt x="473" y="297"/>
                  </a:lnTo>
                  <a:lnTo>
                    <a:pt x="468" y="297"/>
                  </a:lnTo>
                  <a:lnTo>
                    <a:pt x="468" y="297"/>
                  </a:lnTo>
                  <a:lnTo>
                    <a:pt x="468" y="297"/>
                  </a:lnTo>
                  <a:lnTo>
                    <a:pt x="468" y="297"/>
                  </a:lnTo>
                  <a:lnTo>
                    <a:pt x="468" y="292"/>
                  </a:lnTo>
                  <a:lnTo>
                    <a:pt x="468" y="292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58" y="297"/>
                  </a:lnTo>
                  <a:lnTo>
                    <a:pt x="458" y="297"/>
                  </a:lnTo>
                  <a:lnTo>
                    <a:pt x="458" y="301"/>
                  </a:lnTo>
                  <a:lnTo>
                    <a:pt x="458" y="297"/>
                  </a:lnTo>
                  <a:lnTo>
                    <a:pt x="458" y="297"/>
                  </a:lnTo>
                  <a:lnTo>
                    <a:pt x="454" y="297"/>
                  </a:lnTo>
                  <a:lnTo>
                    <a:pt x="454" y="301"/>
                  </a:lnTo>
                  <a:lnTo>
                    <a:pt x="454" y="301"/>
                  </a:lnTo>
                  <a:lnTo>
                    <a:pt x="454" y="301"/>
                  </a:lnTo>
                  <a:lnTo>
                    <a:pt x="449" y="301"/>
                  </a:lnTo>
                  <a:lnTo>
                    <a:pt x="449" y="301"/>
                  </a:lnTo>
                  <a:lnTo>
                    <a:pt x="449" y="301"/>
                  </a:lnTo>
                  <a:lnTo>
                    <a:pt x="449" y="301"/>
                  </a:lnTo>
                  <a:lnTo>
                    <a:pt x="449" y="301"/>
                  </a:lnTo>
                  <a:lnTo>
                    <a:pt x="444" y="301"/>
                  </a:lnTo>
                  <a:lnTo>
                    <a:pt x="444" y="301"/>
                  </a:lnTo>
                  <a:lnTo>
                    <a:pt x="444" y="297"/>
                  </a:lnTo>
                  <a:lnTo>
                    <a:pt x="444" y="297"/>
                  </a:lnTo>
                  <a:lnTo>
                    <a:pt x="444" y="297"/>
                  </a:lnTo>
                  <a:lnTo>
                    <a:pt x="444" y="297"/>
                  </a:lnTo>
                  <a:lnTo>
                    <a:pt x="444" y="297"/>
                  </a:lnTo>
                  <a:lnTo>
                    <a:pt x="444" y="292"/>
                  </a:lnTo>
                  <a:lnTo>
                    <a:pt x="444" y="292"/>
                  </a:lnTo>
                  <a:lnTo>
                    <a:pt x="440" y="292"/>
                  </a:lnTo>
                  <a:lnTo>
                    <a:pt x="440" y="292"/>
                  </a:lnTo>
                  <a:lnTo>
                    <a:pt x="440" y="287"/>
                  </a:lnTo>
                  <a:lnTo>
                    <a:pt x="440" y="287"/>
                  </a:lnTo>
                  <a:lnTo>
                    <a:pt x="435" y="287"/>
                  </a:lnTo>
                  <a:lnTo>
                    <a:pt x="435" y="287"/>
                  </a:lnTo>
                  <a:lnTo>
                    <a:pt x="435" y="292"/>
                  </a:lnTo>
                  <a:lnTo>
                    <a:pt x="435" y="292"/>
                  </a:lnTo>
                  <a:lnTo>
                    <a:pt x="435" y="292"/>
                  </a:lnTo>
                  <a:lnTo>
                    <a:pt x="435" y="292"/>
                  </a:lnTo>
                  <a:lnTo>
                    <a:pt x="435" y="292"/>
                  </a:lnTo>
                  <a:lnTo>
                    <a:pt x="435" y="297"/>
                  </a:lnTo>
                  <a:lnTo>
                    <a:pt x="430" y="297"/>
                  </a:lnTo>
                  <a:lnTo>
                    <a:pt x="430" y="297"/>
                  </a:lnTo>
                  <a:lnTo>
                    <a:pt x="430" y="297"/>
                  </a:lnTo>
                  <a:lnTo>
                    <a:pt x="430" y="297"/>
                  </a:lnTo>
                  <a:lnTo>
                    <a:pt x="430" y="297"/>
                  </a:lnTo>
                  <a:lnTo>
                    <a:pt x="425" y="292"/>
                  </a:lnTo>
                  <a:lnTo>
                    <a:pt x="425" y="292"/>
                  </a:lnTo>
                  <a:lnTo>
                    <a:pt x="425" y="292"/>
                  </a:lnTo>
                  <a:lnTo>
                    <a:pt x="425" y="292"/>
                  </a:lnTo>
                  <a:lnTo>
                    <a:pt x="421" y="292"/>
                  </a:lnTo>
                  <a:lnTo>
                    <a:pt x="421" y="292"/>
                  </a:lnTo>
                  <a:lnTo>
                    <a:pt x="421" y="292"/>
                  </a:lnTo>
                  <a:lnTo>
                    <a:pt x="421" y="292"/>
                  </a:lnTo>
                  <a:lnTo>
                    <a:pt x="421" y="287"/>
                  </a:lnTo>
                  <a:lnTo>
                    <a:pt x="421" y="287"/>
                  </a:lnTo>
                  <a:lnTo>
                    <a:pt x="421" y="287"/>
                  </a:lnTo>
                  <a:lnTo>
                    <a:pt x="416" y="287"/>
                  </a:lnTo>
                  <a:lnTo>
                    <a:pt x="416" y="287"/>
                  </a:lnTo>
                  <a:lnTo>
                    <a:pt x="416" y="287"/>
                  </a:lnTo>
                  <a:lnTo>
                    <a:pt x="416" y="287"/>
                  </a:lnTo>
                  <a:lnTo>
                    <a:pt x="411" y="287"/>
                  </a:lnTo>
                  <a:lnTo>
                    <a:pt x="411" y="287"/>
                  </a:lnTo>
                  <a:lnTo>
                    <a:pt x="411" y="287"/>
                  </a:lnTo>
                  <a:lnTo>
                    <a:pt x="411" y="287"/>
                  </a:lnTo>
                  <a:lnTo>
                    <a:pt x="411" y="283"/>
                  </a:lnTo>
                  <a:lnTo>
                    <a:pt x="411" y="283"/>
                  </a:lnTo>
                  <a:lnTo>
                    <a:pt x="407" y="283"/>
                  </a:lnTo>
                  <a:lnTo>
                    <a:pt x="407" y="283"/>
                  </a:lnTo>
                  <a:lnTo>
                    <a:pt x="407" y="283"/>
                  </a:lnTo>
                  <a:lnTo>
                    <a:pt x="407" y="283"/>
                  </a:lnTo>
                  <a:lnTo>
                    <a:pt x="407" y="283"/>
                  </a:lnTo>
                  <a:lnTo>
                    <a:pt x="407" y="283"/>
                  </a:lnTo>
                  <a:lnTo>
                    <a:pt x="407" y="287"/>
                  </a:lnTo>
                  <a:lnTo>
                    <a:pt x="407" y="287"/>
                  </a:lnTo>
                  <a:lnTo>
                    <a:pt x="402" y="287"/>
                  </a:lnTo>
                  <a:lnTo>
                    <a:pt x="402" y="287"/>
                  </a:lnTo>
                  <a:lnTo>
                    <a:pt x="402" y="287"/>
                  </a:lnTo>
                  <a:lnTo>
                    <a:pt x="402" y="287"/>
                  </a:lnTo>
                  <a:lnTo>
                    <a:pt x="397" y="287"/>
                  </a:lnTo>
                  <a:lnTo>
                    <a:pt x="397" y="287"/>
                  </a:lnTo>
                  <a:lnTo>
                    <a:pt x="397" y="287"/>
                  </a:lnTo>
                  <a:lnTo>
                    <a:pt x="397" y="287"/>
                  </a:lnTo>
                  <a:lnTo>
                    <a:pt x="392" y="287"/>
                  </a:lnTo>
                  <a:lnTo>
                    <a:pt x="392" y="287"/>
                  </a:lnTo>
                  <a:lnTo>
                    <a:pt x="392" y="287"/>
                  </a:lnTo>
                  <a:lnTo>
                    <a:pt x="392" y="287"/>
                  </a:lnTo>
                  <a:lnTo>
                    <a:pt x="388" y="287"/>
                  </a:lnTo>
                  <a:lnTo>
                    <a:pt x="388" y="287"/>
                  </a:lnTo>
                  <a:lnTo>
                    <a:pt x="388" y="287"/>
                  </a:lnTo>
                  <a:lnTo>
                    <a:pt x="388" y="287"/>
                  </a:lnTo>
                  <a:lnTo>
                    <a:pt x="383" y="287"/>
                  </a:lnTo>
                  <a:lnTo>
                    <a:pt x="383" y="287"/>
                  </a:lnTo>
                  <a:lnTo>
                    <a:pt x="383" y="287"/>
                  </a:lnTo>
                  <a:lnTo>
                    <a:pt x="383" y="287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83" y="283"/>
                  </a:lnTo>
                  <a:lnTo>
                    <a:pt x="378" y="283"/>
                  </a:lnTo>
                  <a:lnTo>
                    <a:pt x="378" y="278"/>
                  </a:lnTo>
                  <a:lnTo>
                    <a:pt x="378" y="278"/>
                  </a:lnTo>
                  <a:lnTo>
                    <a:pt x="378" y="278"/>
                  </a:lnTo>
                  <a:lnTo>
                    <a:pt x="378" y="278"/>
                  </a:lnTo>
                  <a:lnTo>
                    <a:pt x="373" y="278"/>
                  </a:lnTo>
                  <a:lnTo>
                    <a:pt x="373" y="278"/>
                  </a:lnTo>
                  <a:lnTo>
                    <a:pt x="373" y="278"/>
                  </a:lnTo>
                  <a:lnTo>
                    <a:pt x="373" y="278"/>
                  </a:lnTo>
                  <a:lnTo>
                    <a:pt x="373" y="278"/>
                  </a:lnTo>
                  <a:lnTo>
                    <a:pt x="369" y="278"/>
                  </a:lnTo>
                  <a:lnTo>
                    <a:pt x="369" y="278"/>
                  </a:lnTo>
                  <a:lnTo>
                    <a:pt x="369" y="273"/>
                  </a:lnTo>
                  <a:lnTo>
                    <a:pt x="369" y="273"/>
                  </a:lnTo>
                  <a:lnTo>
                    <a:pt x="369" y="273"/>
                  </a:lnTo>
                  <a:lnTo>
                    <a:pt x="364" y="273"/>
                  </a:lnTo>
                  <a:lnTo>
                    <a:pt x="364" y="273"/>
                  </a:lnTo>
                  <a:lnTo>
                    <a:pt x="364" y="273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59" y="278"/>
                  </a:lnTo>
                  <a:lnTo>
                    <a:pt x="359" y="278"/>
                  </a:lnTo>
                  <a:lnTo>
                    <a:pt x="359" y="278"/>
                  </a:lnTo>
                  <a:lnTo>
                    <a:pt x="359" y="278"/>
                  </a:lnTo>
                  <a:lnTo>
                    <a:pt x="359" y="278"/>
                  </a:lnTo>
                  <a:lnTo>
                    <a:pt x="359" y="278"/>
                  </a:lnTo>
                  <a:lnTo>
                    <a:pt x="355" y="278"/>
                  </a:lnTo>
                  <a:lnTo>
                    <a:pt x="355" y="278"/>
                  </a:lnTo>
                  <a:lnTo>
                    <a:pt x="355" y="278"/>
                  </a:lnTo>
                  <a:lnTo>
                    <a:pt x="355" y="278"/>
                  </a:lnTo>
                  <a:lnTo>
                    <a:pt x="355" y="278"/>
                  </a:lnTo>
                  <a:lnTo>
                    <a:pt x="350" y="283"/>
                  </a:lnTo>
                  <a:lnTo>
                    <a:pt x="350" y="283"/>
                  </a:lnTo>
                  <a:lnTo>
                    <a:pt x="350" y="283"/>
                  </a:lnTo>
                  <a:lnTo>
                    <a:pt x="350" y="283"/>
                  </a:lnTo>
                  <a:lnTo>
                    <a:pt x="345" y="283"/>
                  </a:lnTo>
                  <a:lnTo>
                    <a:pt x="345" y="283"/>
                  </a:lnTo>
                  <a:lnTo>
                    <a:pt x="345" y="283"/>
                  </a:lnTo>
                  <a:lnTo>
                    <a:pt x="345" y="283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36" y="283"/>
                  </a:lnTo>
                  <a:lnTo>
                    <a:pt x="336" y="283"/>
                  </a:lnTo>
                  <a:lnTo>
                    <a:pt x="336" y="283"/>
                  </a:lnTo>
                  <a:lnTo>
                    <a:pt x="336" y="283"/>
                  </a:lnTo>
                  <a:lnTo>
                    <a:pt x="336" y="283"/>
                  </a:lnTo>
                  <a:lnTo>
                    <a:pt x="336" y="283"/>
                  </a:lnTo>
                  <a:lnTo>
                    <a:pt x="331" y="283"/>
                  </a:lnTo>
                  <a:lnTo>
                    <a:pt x="331" y="283"/>
                  </a:lnTo>
                  <a:lnTo>
                    <a:pt x="331" y="283"/>
                  </a:lnTo>
                  <a:lnTo>
                    <a:pt x="331" y="283"/>
                  </a:lnTo>
                  <a:lnTo>
                    <a:pt x="331" y="283"/>
                  </a:lnTo>
                  <a:lnTo>
                    <a:pt x="326" y="283"/>
                  </a:lnTo>
                  <a:lnTo>
                    <a:pt x="326" y="287"/>
                  </a:lnTo>
                  <a:lnTo>
                    <a:pt x="326" y="287"/>
                  </a:lnTo>
                  <a:lnTo>
                    <a:pt x="326" y="287"/>
                  </a:lnTo>
                  <a:lnTo>
                    <a:pt x="326" y="287"/>
                  </a:lnTo>
                  <a:lnTo>
                    <a:pt x="326" y="287"/>
                  </a:lnTo>
                  <a:lnTo>
                    <a:pt x="321" y="287"/>
                  </a:lnTo>
                  <a:lnTo>
                    <a:pt x="321" y="287"/>
                  </a:lnTo>
                  <a:lnTo>
                    <a:pt x="321" y="287"/>
                  </a:lnTo>
                  <a:lnTo>
                    <a:pt x="321" y="287"/>
                  </a:lnTo>
                  <a:lnTo>
                    <a:pt x="321" y="287"/>
                  </a:lnTo>
                  <a:lnTo>
                    <a:pt x="321" y="292"/>
                  </a:lnTo>
                  <a:lnTo>
                    <a:pt x="321" y="292"/>
                  </a:lnTo>
                  <a:lnTo>
                    <a:pt x="321" y="292"/>
                  </a:lnTo>
                  <a:lnTo>
                    <a:pt x="317" y="292"/>
                  </a:lnTo>
                  <a:lnTo>
                    <a:pt x="317" y="292"/>
                  </a:lnTo>
                  <a:lnTo>
                    <a:pt x="317" y="292"/>
                  </a:lnTo>
                  <a:lnTo>
                    <a:pt x="317" y="292"/>
                  </a:lnTo>
                  <a:lnTo>
                    <a:pt x="317" y="297"/>
                  </a:lnTo>
                  <a:lnTo>
                    <a:pt x="312" y="297"/>
                  </a:lnTo>
                  <a:lnTo>
                    <a:pt x="312" y="297"/>
                  </a:lnTo>
                  <a:lnTo>
                    <a:pt x="312" y="297"/>
                  </a:lnTo>
                  <a:lnTo>
                    <a:pt x="312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7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298" y="292"/>
                  </a:lnTo>
                  <a:lnTo>
                    <a:pt x="298" y="292"/>
                  </a:lnTo>
                  <a:lnTo>
                    <a:pt x="298" y="292"/>
                  </a:lnTo>
                  <a:lnTo>
                    <a:pt x="298" y="297"/>
                  </a:lnTo>
                  <a:lnTo>
                    <a:pt x="298" y="297"/>
                  </a:lnTo>
                  <a:lnTo>
                    <a:pt x="293" y="297"/>
                  </a:lnTo>
                  <a:lnTo>
                    <a:pt x="293" y="297"/>
                  </a:lnTo>
                  <a:lnTo>
                    <a:pt x="293" y="297"/>
                  </a:lnTo>
                  <a:lnTo>
                    <a:pt x="293" y="297"/>
                  </a:lnTo>
                  <a:lnTo>
                    <a:pt x="293" y="297"/>
                  </a:lnTo>
                  <a:lnTo>
                    <a:pt x="288" y="297"/>
                  </a:lnTo>
                  <a:lnTo>
                    <a:pt x="288" y="297"/>
                  </a:lnTo>
                  <a:lnTo>
                    <a:pt x="288" y="297"/>
                  </a:lnTo>
                  <a:lnTo>
                    <a:pt x="288" y="301"/>
                  </a:lnTo>
                  <a:lnTo>
                    <a:pt x="288" y="301"/>
                  </a:lnTo>
                  <a:lnTo>
                    <a:pt x="288" y="301"/>
                  </a:lnTo>
                  <a:lnTo>
                    <a:pt x="284" y="301"/>
                  </a:lnTo>
                  <a:lnTo>
                    <a:pt x="284" y="301"/>
                  </a:lnTo>
                  <a:lnTo>
                    <a:pt x="284" y="301"/>
                  </a:lnTo>
                  <a:lnTo>
                    <a:pt x="284" y="301"/>
                  </a:lnTo>
                  <a:lnTo>
                    <a:pt x="284" y="301"/>
                  </a:lnTo>
                  <a:lnTo>
                    <a:pt x="279" y="301"/>
                  </a:lnTo>
                  <a:lnTo>
                    <a:pt x="279" y="301"/>
                  </a:lnTo>
                  <a:lnTo>
                    <a:pt x="279" y="301"/>
                  </a:lnTo>
                  <a:lnTo>
                    <a:pt x="279" y="301"/>
                  </a:lnTo>
                  <a:lnTo>
                    <a:pt x="274" y="301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0" y="297"/>
                  </a:lnTo>
                  <a:lnTo>
                    <a:pt x="270" y="297"/>
                  </a:lnTo>
                  <a:lnTo>
                    <a:pt x="270" y="297"/>
                  </a:lnTo>
                  <a:lnTo>
                    <a:pt x="270" y="297"/>
                  </a:lnTo>
                  <a:lnTo>
                    <a:pt x="270" y="301"/>
                  </a:lnTo>
                  <a:lnTo>
                    <a:pt x="265" y="301"/>
                  </a:lnTo>
                  <a:lnTo>
                    <a:pt x="265" y="301"/>
                  </a:lnTo>
                  <a:lnTo>
                    <a:pt x="265" y="301"/>
                  </a:lnTo>
                  <a:lnTo>
                    <a:pt x="265" y="301"/>
                  </a:lnTo>
                  <a:lnTo>
                    <a:pt x="260" y="301"/>
                  </a:lnTo>
                  <a:lnTo>
                    <a:pt x="260" y="301"/>
                  </a:lnTo>
                  <a:lnTo>
                    <a:pt x="260" y="301"/>
                  </a:lnTo>
                  <a:lnTo>
                    <a:pt x="260" y="301"/>
                  </a:lnTo>
                  <a:lnTo>
                    <a:pt x="260" y="301"/>
                  </a:lnTo>
                  <a:lnTo>
                    <a:pt x="255" y="301"/>
                  </a:lnTo>
                  <a:lnTo>
                    <a:pt x="255" y="301"/>
                  </a:lnTo>
                  <a:lnTo>
                    <a:pt x="255" y="301"/>
                  </a:lnTo>
                  <a:lnTo>
                    <a:pt x="255" y="301"/>
                  </a:lnTo>
                  <a:lnTo>
                    <a:pt x="251" y="301"/>
                  </a:lnTo>
                  <a:lnTo>
                    <a:pt x="251" y="301"/>
                  </a:lnTo>
                  <a:lnTo>
                    <a:pt x="251" y="301"/>
                  </a:lnTo>
                  <a:lnTo>
                    <a:pt x="251" y="301"/>
                  </a:lnTo>
                  <a:lnTo>
                    <a:pt x="246" y="301"/>
                  </a:lnTo>
                  <a:lnTo>
                    <a:pt x="246" y="301"/>
                  </a:lnTo>
                  <a:lnTo>
                    <a:pt x="246" y="301"/>
                  </a:lnTo>
                  <a:lnTo>
                    <a:pt x="246" y="301"/>
                  </a:lnTo>
                  <a:lnTo>
                    <a:pt x="241" y="301"/>
                  </a:lnTo>
                  <a:lnTo>
                    <a:pt x="241" y="301"/>
                  </a:lnTo>
                  <a:lnTo>
                    <a:pt x="241" y="301"/>
                  </a:lnTo>
                  <a:lnTo>
                    <a:pt x="241" y="301"/>
                  </a:lnTo>
                  <a:lnTo>
                    <a:pt x="241" y="301"/>
                  </a:lnTo>
                  <a:lnTo>
                    <a:pt x="236" y="301"/>
                  </a:lnTo>
                  <a:lnTo>
                    <a:pt x="236" y="301"/>
                  </a:lnTo>
                  <a:lnTo>
                    <a:pt x="236" y="301"/>
                  </a:lnTo>
                  <a:lnTo>
                    <a:pt x="236" y="306"/>
                  </a:lnTo>
                  <a:lnTo>
                    <a:pt x="236" y="306"/>
                  </a:lnTo>
                  <a:lnTo>
                    <a:pt x="232" y="306"/>
                  </a:lnTo>
                  <a:lnTo>
                    <a:pt x="232" y="306"/>
                  </a:lnTo>
                  <a:lnTo>
                    <a:pt x="232" y="306"/>
                  </a:lnTo>
                  <a:lnTo>
                    <a:pt x="232" y="306"/>
                  </a:lnTo>
                  <a:lnTo>
                    <a:pt x="232" y="306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22" y="306"/>
                  </a:lnTo>
                  <a:lnTo>
                    <a:pt x="222" y="311"/>
                  </a:lnTo>
                  <a:lnTo>
                    <a:pt x="222" y="311"/>
                  </a:lnTo>
                  <a:lnTo>
                    <a:pt x="222" y="311"/>
                  </a:lnTo>
                  <a:lnTo>
                    <a:pt x="222" y="311"/>
                  </a:lnTo>
                  <a:lnTo>
                    <a:pt x="222" y="311"/>
                  </a:lnTo>
                  <a:lnTo>
                    <a:pt x="222" y="311"/>
                  </a:lnTo>
                  <a:lnTo>
                    <a:pt x="222" y="316"/>
                  </a:lnTo>
                  <a:lnTo>
                    <a:pt x="222" y="316"/>
                  </a:lnTo>
                  <a:lnTo>
                    <a:pt x="222" y="316"/>
                  </a:lnTo>
                  <a:lnTo>
                    <a:pt x="222" y="316"/>
                  </a:lnTo>
                  <a:lnTo>
                    <a:pt x="222" y="320"/>
                  </a:lnTo>
                  <a:lnTo>
                    <a:pt x="222" y="320"/>
                  </a:lnTo>
                  <a:lnTo>
                    <a:pt x="222" y="320"/>
                  </a:lnTo>
                  <a:lnTo>
                    <a:pt x="222" y="320"/>
                  </a:lnTo>
                  <a:lnTo>
                    <a:pt x="222" y="320"/>
                  </a:lnTo>
                  <a:lnTo>
                    <a:pt x="218" y="320"/>
                  </a:lnTo>
                  <a:lnTo>
                    <a:pt x="218" y="325"/>
                  </a:lnTo>
                  <a:lnTo>
                    <a:pt x="218" y="325"/>
                  </a:lnTo>
                  <a:lnTo>
                    <a:pt x="218" y="325"/>
                  </a:lnTo>
                  <a:lnTo>
                    <a:pt x="218" y="325"/>
                  </a:lnTo>
                  <a:lnTo>
                    <a:pt x="213" y="325"/>
                  </a:lnTo>
                  <a:lnTo>
                    <a:pt x="213" y="325"/>
                  </a:lnTo>
                  <a:lnTo>
                    <a:pt x="213" y="325"/>
                  </a:lnTo>
                  <a:lnTo>
                    <a:pt x="213" y="325"/>
                  </a:lnTo>
                  <a:lnTo>
                    <a:pt x="213" y="325"/>
                  </a:lnTo>
                  <a:lnTo>
                    <a:pt x="208" y="325"/>
                  </a:lnTo>
                  <a:lnTo>
                    <a:pt x="208" y="325"/>
                  </a:lnTo>
                  <a:lnTo>
                    <a:pt x="208" y="325"/>
                  </a:lnTo>
                  <a:lnTo>
                    <a:pt x="208" y="325"/>
                  </a:lnTo>
                  <a:lnTo>
                    <a:pt x="203" y="325"/>
                  </a:lnTo>
                  <a:lnTo>
                    <a:pt x="203" y="320"/>
                  </a:lnTo>
                  <a:lnTo>
                    <a:pt x="203" y="320"/>
                  </a:lnTo>
                  <a:lnTo>
                    <a:pt x="203" y="320"/>
                  </a:lnTo>
                  <a:lnTo>
                    <a:pt x="199" y="320"/>
                  </a:lnTo>
                  <a:lnTo>
                    <a:pt x="199" y="320"/>
                  </a:lnTo>
                  <a:lnTo>
                    <a:pt x="199" y="320"/>
                  </a:lnTo>
                  <a:lnTo>
                    <a:pt x="199" y="320"/>
                  </a:lnTo>
                  <a:lnTo>
                    <a:pt x="194" y="320"/>
                  </a:lnTo>
                  <a:lnTo>
                    <a:pt x="194" y="320"/>
                  </a:lnTo>
                  <a:lnTo>
                    <a:pt x="194" y="320"/>
                  </a:lnTo>
                  <a:lnTo>
                    <a:pt x="194" y="320"/>
                  </a:lnTo>
                  <a:lnTo>
                    <a:pt x="194" y="320"/>
                  </a:lnTo>
                  <a:lnTo>
                    <a:pt x="189" y="320"/>
                  </a:lnTo>
                  <a:lnTo>
                    <a:pt x="189" y="320"/>
                  </a:lnTo>
                  <a:lnTo>
                    <a:pt x="189" y="320"/>
                  </a:lnTo>
                  <a:lnTo>
                    <a:pt x="189" y="32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80" y="320"/>
                  </a:lnTo>
                  <a:lnTo>
                    <a:pt x="180" y="320"/>
                  </a:lnTo>
                  <a:lnTo>
                    <a:pt x="180" y="320"/>
                  </a:lnTo>
                  <a:lnTo>
                    <a:pt x="180" y="320"/>
                  </a:lnTo>
                  <a:lnTo>
                    <a:pt x="175" y="320"/>
                  </a:lnTo>
                  <a:lnTo>
                    <a:pt x="175" y="320"/>
                  </a:lnTo>
                  <a:lnTo>
                    <a:pt x="175" y="320"/>
                  </a:lnTo>
                  <a:lnTo>
                    <a:pt x="175" y="320"/>
                  </a:lnTo>
                  <a:lnTo>
                    <a:pt x="170" y="320"/>
                  </a:lnTo>
                  <a:lnTo>
                    <a:pt x="170" y="320"/>
                  </a:lnTo>
                  <a:lnTo>
                    <a:pt x="170" y="320"/>
                  </a:lnTo>
                  <a:lnTo>
                    <a:pt x="170" y="320"/>
                  </a:lnTo>
                  <a:lnTo>
                    <a:pt x="170" y="320"/>
                  </a:lnTo>
                  <a:lnTo>
                    <a:pt x="166" y="320"/>
                  </a:lnTo>
                  <a:lnTo>
                    <a:pt x="166" y="320"/>
                  </a:lnTo>
                  <a:lnTo>
                    <a:pt x="166" y="320"/>
                  </a:lnTo>
                  <a:lnTo>
                    <a:pt x="166" y="320"/>
                  </a:lnTo>
                  <a:lnTo>
                    <a:pt x="161" y="320"/>
                  </a:lnTo>
                  <a:lnTo>
                    <a:pt x="161" y="320"/>
                  </a:lnTo>
                  <a:lnTo>
                    <a:pt x="161" y="320"/>
                  </a:lnTo>
                  <a:lnTo>
                    <a:pt x="161" y="320"/>
                  </a:lnTo>
                  <a:lnTo>
                    <a:pt x="156" y="320"/>
                  </a:lnTo>
                  <a:lnTo>
                    <a:pt x="156" y="320"/>
                  </a:lnTo>
                  <a:lnTo>
                    <a:pt x="156" y="320"/>
                  </a:lnTo>
                  <a:lnTo>
                    <a:pt x="156" y="320"/>
                  </a:lnTo>
                  <a:lnTo>
                    <a:pt x="151" y="320"/>
                  </a:lnTo>
                  <a:lnTo>
                    <a:pt x="151" y="320"/>
                  </a:lnTo>
                  <a:lnTo>
                    <a:pt x="151" y="316"/>
                  </a:lnTo>
                  <a:lnTo>
                    <a:pt x="151" y="316"/>
                  </a:lnTo>
                  <a:lnTo>
                    <a:pt x="151" y="316"/>
                  </a:lnTo>
                  <a:lnTo>
                    <a:pt x="147" y="316"/>
                  </a:lnTo>
                  <a:lnTo>
                    <a:pt x="147" y="316"/>
                  </a:lnTo>
                  <a:lnTo>
                    <a:pt x="147" y="316"/>
                  </a:lnTo>
                  <a:lnTo>
                    <a:pt x="147" y="316"/>
                  </a:lnTo>
                  <a:lnTo>
                    <a:pt x="147" y="316"/>
                  </a:lnTo>
                  <a:lnTo>
                    <a:pt x="147" y="316"/>
                  </a:lnTo>
                  <a:lnTo>
                    <a:pt x="147" y="316"/>
                  </a:lnTo>
                  <a:lnTo>
                    <a:pt x="147" y="316"/>
                  </a:lnTo>
                  <a:lnTo>
                    <a:pt x="142" y="316"/>
                  </a:lnTo>
                  <a:lnTo>
                    <a:pt x="142" y="316"/>
                  </a:lnTo>
                  <a:lnTo>
                    <a:pt x="142" y="316"/>
                  </a:lnTo>
                  <a:lnTo>
                    <a:pt x="142" y="316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7" y="320"/>
                  </a:lnTo>
                  <a:lnTo>
                    <a:pt x="137" y="320"/>
                  </a:lnTo>
                  <a:lnTo>
                    <a:pt x="137" y="320"/>
                  </a:lnTo>
                  <a:lnTo>
                    <a:pt x="133" y="320"/>
                  </a:lnTo>
                  <a:lnTo>
                    <a:pt x="133" y="320"/>
                  </a:lnTo>
                  <a:lnTo>
                    <a:pt x="133" y="320"/>
                  </a:lnTo>
                  <a:lnTo>
                    <a:pt x="133" y="320"/>
                  </a:lnTo>
                  <a:lnTo>
                    <a:pt x="133" y="320"/>
                  </a:lnTo>
                  <a:lnTo>
                    <a:pt x="128" y="320"/>
                  </a:lnTo>
                  <a:lnTo>
                    <a:pt x="128" y="320"/>
                  </a:lnTo>
                  <a:lnTo>
                    <a:pt x="128" y="320"/>
                  </a:lnTo>
                  <a:lnTo>
                    <a:pt x="128" y="320"/>
                  </a:lnTo>
                  <a:lnTo>
                    <a:pt x="128" y="320"/>
                  </a:lnTo>
                  <a:lnTo>
                    <a:pt x="128" y="320"/>
                  </a:lnTo>
                  <a:lnTo>
                    <a:pt x="123" y="325"/>
                  </a:lnTo>
                  <a:lnTo>
                    <a:pt x="123" y="325"/>
                  </a:lnTo>
                  <a:lnTo>
                    <a:pt x="123" y="325"/>
                  </a:lnTo>
                  <a:lnTo>
                    <a:pt x="123" y="325"/>
                  </a:lnTo>
                  <a:lnTo>
                    <a:pt x="123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8" y="334"/>
                  </a:lnTo>
                  <a:lnTo>
                    <a:pt x="118" y="334"/>
                  </a:lnTo>
                  <a:lnTo>
                    <a:pt x="118" y="334"/>
                  </a:lnTo>
                  <a:lnTo>
                    <a:pt x="118" y="334"/>
                  </a:lnTo>
                  <a:lnTo>
                    <a:pt x="118" y="339"/>
                  </a:lnTo>
                  <a:lnTo>
                    <a:pt x="118" y="339"/>
                  </a:lnTo>
                  <a:lnTo>
                    <a:pt x="114" y="339"/>
                  </a:lnTo>
                  <a:lnTo>
                    <a:pt x="114" y="339"/>
                  </a:lnTo>
                  <a:lnTo>
                    <a:pt x="114" y="339"/>
                  </a:lnTo>
                  <a:lnTo>
                    <a:pt x="114" y="339"/>
                  </a:lnTo>
                  <a:lnTo>
                    <a:pt x="114" y="339"/>
                  </a:lnTo>
                  <a:lnTo>
                    <a:pt x="114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99" y="334"/>
                  </a:lnTo>
                  <a:lnTo>
                    <a:pt x="99" y="334"/>
                  </a:lnTo>
                  <a:lnTo>
                    <a:pt x="99" y="339"/>
                  </a:lnTo>
                  <a:lnTo>
                    <a:pt x="99" y="339"/>
                  </a:lnTo>
                  <a:lnTo>
                    <a:pt x="99" y="339"/>
                  </a:lnTo>
                  <a:lnTo>
                    <a:pt x="99" y="339"/>
                  </a:lnTo>
                  <a:lnTo>
                    <a:pt x="99" y="339"/>
                  </a:lnTo>
                  <a:lnTo>
                    <a:pt x="99" y="339"/>
                  </a:lnTo>
                  <a:lnTo>
                    <a:pt x="95" y="339"/>
                  </a:lnTo>
                  <a:lnTo>
                    <a:pt x="95" y="339"/>
                  </a:lnTo>
                  <a:lnTo>
                    <a:pt x="95" y="344"/>
                  </a:lnTo>
                  <a:lnTo>
                    <a:pt x="95" y="344"/>
                  </a:lnTo>
                  <a:lnTo>
                    <a:pt x="90" y="344"/>
                  </a:lnTo>
                  <a:lnTo>
                    <a:pt x="90" y="344"/>
                  </a:lnTo>
                  <a:lnTo>
                    <a:pt x="90" y="344"/>
                  </a:lnTo>
                  <a:lnTo>
                    <a:pt x="90" y="344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53"/>
                  </a:lnTo>
                  <a:lnTo>
                    <a:pt x="85" y="353"/>
                  </a:lnTo>
                  <a:lnTo>
                    <a:pt x="85" y="353"/>
                  </a:lnTo>
                  <a:lnTo>
                    <a:pt x="81" y="353"/>
                  </a:lnTo>
                  <a:lnTo>
                    <a:pt x="81" y="353"/>
                  </a:lnTo>
                  <a:lnTo>
                    <a:pt x="81" y="353"/>
                  </a:lnTo>
                  <a:lnTo>
                    <a:pt x="81" y="353"/>
                  </a:lnTo>
                  <a:lnTo>
                    <a:pt x="81" y="353"/>
                  </a:lnTo>
                  <a:lnTo>
                    <a:pt x="76" y="353"/>
                  </a:lnTo>
                  <a:lnTo>
                    <a:pt x="76" y="353"/>
                  </a:lnTo>
                  <a:lnTo>
                    <a:pt x="76" y="353"/>
                  </a:lnTo>
                  <a:lnTo>
                    <a:pt x="76" y="353"/>
                  </a:lnTo>
                  <a:lnTo>
                    <a:pt x="76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66" y="348"/>
                  </a:lnTo>
                  <a:lnTo>
                    <a:pt x="66" y="348"/>
                  </a:lnTo>
                  <a:lnTo>
                    <a:pt x="66" y="344"/>
                  </a:lnTo>
                  <a:lnTo>
                    <a:pt x="66" y="344"/>
                  </a:lnTo>
                  <a:lnTo>
                    <a:pt x="66" y="344"/>
                  </a:lnTo>
                  <a:lnTo>
                    <a:pt x="62" y="344"/>
                  </a:lnTo>
                  <a:lnTo>
                    <a:pt x="62" y="344"/>
                  </a:lnTo>
                  <a:lnTo>
                    <a:pt x="62" y="344"/>
                  </a:lnTo>
                  <a:lnTo>
                    <a:pt x="62" y="344"/>
                  </a:lnTo>
                  <a:lnTo>
                    <a:pt x="62" y="344"/>
                  </a:lnTo>
                  <a:lnTo>
                    <a:pt x="57" y="344"/>
                  </a:lnTo>
                  <a:lnTo>
                    <a:pt x="57" y="344"/>
                  </a:lnTo>
                  <a:lnTo>
                    <a:pt x="57" y="344"/>
                  </a:lnTo>
                  <a:lnTo>
                    <a:pt x="57" y="339"/>
                  </a:lnTo>
                  <a:lnTo>
                    <a:pt x="57" y="339"/>
                  </a:lnTo>
                  <a:lnTo>
                    <a:pt x="57" y="339"/>
                  </a:lnTo>
                  <a:lnTo>
                    <a:pt x="57" y="339"/>
                  </a:lnTo>
                  <a:lnTo>
                    <a:pt x="57" y="33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48" y="334"/>
                  </a:lnTo>
                  <a:lnTo>
                    <a:pt x="48" y="334"/>
                  </a:lnTo>
                  <a:lnTo>
                    <a:pt x="48" y="334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3" y="330"/>
                  </a:lnTo>
                  <a:lnTo>
                    <a:pt x="43" y="330"/>
                  </a:lnTo>
                  <a:lnTo>
                    <a:pt x="43" y="330"/>
                  </a:lnTo>
                  <a:lnTo>
                    <a:pt x="43" y="330"/>
                  </a:lnTo>
                  <a:lnTo>
                    <a:pt x="43" y="325"/>
                  </a:lnTo>
                  <a:lnTo>
                    <a:pt x="38" y="325"/>
                  </a:lnTo>
                  <a:lnTo>
                    <a:pt x="38" y="325"/>
                  </a:lnTo>
                  <a:lnTo>
                    <a:pt x="38" y="325"/>
                  </a:lnTo>
                  <a:lnTo>
                    <a:pt x="38" y="325"/>
                  </a:lnTo>
                  <a:lnTo>
                    <a:pt x="38" y="325"/>
                  </a:lnTo>
                  <a:lnTo>
                    <a:pt x="38" y="325"/>
                  </a:lnTo>
                  <a:lnTo>
                    <a:pt x="33" y="325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29" y="330"/>
                  </a:lnTo>
                  <a:lnTo>
                    <a:pt x="29" y="330"/>
                  </a:lnTo>
                  <a:lnTo>
                    <a:pt x="29" y="330"/>
                  </a:lnTo>
                  <a:lnTo>
                    <a:pt x="29" y="334"/>
                  </a:lnTo>
                  <a:lnTo>
                    <a:pt x="29" y="334"/>
                  </a:lnTo>
                  <a:lnTo>
                    <a:pt x="29" y="334"/>
                  </a:lnTo>
                  <a:lnTo>
                    <a:pt x="29" y="334"/>
                  </a:lnTo>
                  <a:lnTo>
                    <a:pt x="29" y="339"/>
                  </a:lnTo>
                  <a:lnTo>
                    <a:pt x="29" y="339"/>
                  </a:lnTo>
                  <a:lnTo>
                    <a:pt x="29" y="339"/>
                  </a:lnTo>
                  <a:lnTo>
                    <a:pt x="29" y="339"/>
                  </a:lnTo>
                  <a:lnTo>
                    <a:pt x="29" y="339"/>
                  </a:lnTo>
                  <a:lnTo>
                    <a:pt x="29" y="339"/>
                  </a:lnTo>
                  <a:lnTo>
                    <a:pt x="29" y="344"/>
                  </a:lnTo>
                  <a:lnTo>
                    <a:pt x="29" y="344"/>
                  </a:lnTo>
                  <a:lnTo>
                    <a:pt x="29" y="344"/>
                  </a:lnTo>
                  <a:lnTo>
                    <a:pt x="24" y="344"/>
                  </a:lnTo>
                  <a:lnTo>
                    <a:pt x="24" y="344"/>
                  </a:lnTo>
                  <a:lnTo>
                    <a:pt x="24" y="348"/>
                  </a:lnTo>
                  <a:lnTo>
                    <a:pt x="24" y="348"/>
                  </a:lnTo>
                  <a:lnTo>
                    <a:pt x="24" y="348"/>
                  </a:lnTo>
                  <a:lnTo>
                    <a:pt x="24" y="348"/>
                  </a:lnTo>
                  <a:lnTo>
                    <a:pt x="24" y="348"/>
                  </a:lnTo>
                  <a:lnTo>
                    <a:pt x="24" y="353"/>
                  </a:lnTo>
                  <a:lnTo>
                    <a:pt x="24" y="353"/>
                  </a:lnTo>
                  <a:lnTo>
                    <a:pt x="24" y="353"/>
                  </a:lnTo>
                  <a:lnTo>
                    <a:pt x="24" y="353"/>
                  </a:lnTo>
                  <a:lnTo>
                    <a:pt x="24" y="358"/>
                  </a:lnTo>
                  <a:lnTo>
                    <a:pt x="24" y="358"/>
                  </a:lnTo>
                  <a:lnTo>
                    <a:pt x="24" y="358"/>
                  </a:lnTo>
                  <a:lnTo>
                    <a:pt x="29" y="358"/>
                  </a:lnTo>
                  <a:lnTo>
                    <a:pt x="29" y="363"/>
                  </a:lnTo>
                  <a:lnTo>
                    <a:pt x="29" y="363"/>
                  </a:lnTo>
                  <a:lnTo>
                    <a:pt x="29" y="363"/>
                  </a:lnTo>
                  <a:lnTo>
                    <a:pt x="29" y="363"/>
                  </a:lnTo>
                  <a:lnTo>
                    <a:pt x="29" y="363"/>
                  </a:lnTo>
                  <a:lnTo>
                    <a:pt x="29" y="363"/>
                  </a:lnTo>
                  <a:lnTo>
                    <a:pt x="29" y="367"/>
                  </a:lnTo>
                  <a:lnTo>
                    <a:pt x="29" y="367"/>
                  </a:lnTo>
                  <a:lnTo>
                    <a:pt x="29" y="367"/>
                  </a:lnTo>
                  <a:lnTo>
                    <a:pt x="29" y="367"/>
                  </a:lnTo>
                  <a:lnTo>
                    <a:pt x="29" y="367"/>
                  </a:lnTo>
                  <a:lnTo>
                    <a:pt x="29" y="372"/>
                  </a:lnTo>
                  <a:lnTo>
                    <a:pt x="29" y="372"/>
                  </a:lnTo>
                  <a:lnTo>
                    <a:pt x="29" y="372"/>
                  </a:lnTo>
                  <a:lnTo>
                    <a:pt x="29" y="372"/>
                  </a:lnTo>
                  <a:lnTo>
                    <a:pt x="29" y="372"/>
                  </a:lnTo>
                  <a:lnTo>
                    <a:pt x="29" y="372"/>
                  </a:lnTo>
                  <a:lnTo>
                    <a:pt x="24" y="372"/>
                  </a:lnTo>
                  <a:lnTo>
                    <a:pt x="24" y="377"/>
                  </a:lnTo>
                  <a:lnTo>
                    <a:pt x="24" y="377"/>
                  </a:lnTo>
                  <a:lnTo>
                    <a:pt x="24" y="377"/>
                  </a:lnTo>
                  <a:lnTo>
                    <a:pt x="24" y="377"/>
                  </a:lnTo>
                  <a:lnTo>
                    <a:pt x="24" y="377"/>
                  </a:lnTo>
                  <a:lnTo>
                    <a:pt x="24" y="377"/>
                  </a:lnTo>
                  <a:lnTo>
                    <a:pt x="19" y="377"/>
                  </a:lnTo>
                  <a:lnTo>
                    <a:pt x="19" y="377"/>
                  </a:lnTo>
                  <a:lnTo>
                    <a:pt x="19" y="377"/>
                  </a:lnTo>
                  <a:lnTo>
                    <a:pt x="19" y="381"/>
                  </a:lnTo>
                  <a:lnTo>
                    <a:pt x="19" y="381"/>
                  </a:lnTo>
                  <a:lnTo>
                    <a:pt x="19" y="381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4" y="386"/>
                  </a:lnTo>
                  <a:lnTo>
                    <a:pt x="14" y="386"/>
                  </a:lnTo>
                  <a:lnTo>
                    <a:pt x="14" y="386"/>
                  </a:lnTo>
                  <a:lnTo>
                    <a:pt x="14" y="386"/>
                  </a:lnTo>
                  <a:lnTo>
                    <a:pt x="14" y="386"/>
                  </a:lnTo>
                  <a:lnTo>
                    <a:pt x="10" y="386"/>
                  </a:lnTo>
                  <a:lnTo>
                    <a:pt x="10" y="386"/>
                  </a:lnTo>
                  <a:lnTo>
                    <a:pt x="10" y="386"/>
                  </a:lnTo>
                  <a:lnTo>
                    <a:pt x="10" y="381"/>
                  </a:lnTo>
                  <a:lnTo>
                    <a:pt x="10" y="381"/>
                  </a:lnTo>
                  <a:lnTo>
                    <a:pt x="10" y="381"/>
                  </a:lnTo>
                  <a:lnTo>
                    <a:pt x="10" y="381"/>
                  </a:lnTo>
                  <a:lnTo>
                    <a:pt x="5" y="381"/>
                  </a:lnTo>
                  <a:lnTo>
                    <a:pt x="5" y="381"/>
                  </a:lnTo>
                  <a:lnTo>
                    <a:pt x="5" y="381"/>
                  </a:lnTo>
                  <a:lnTo>
                    <a:pt x="5" y="381"/>
                  </a:lnTo>
                  <a:lnTo>
                    <a:pt x="5" y="381"/>
                  </a:lnTo>
                  <a:lnTo>
                    <a:pt x="0" y="381"/>
                  </a:lnTo>
                  <a:lnTo>
                    <a:pt x="5" y="377"/>
                  </a:lnTo>
                  <a:lnTo>
                    <a:pt x="5" y="377"/>
                  </a:lnTo>
                  <a:lnTo>
                    <a:pt x="5" y="377"/>
                  </a:lnTo>
                  <a:lnTo>
                    <a:pt x="5" y="377"/>
                  </a:lnTo>
                  <a:lnTo>
                    <a:pt x="5" y="377"/>
                  </a:lnTo>
                  <a:lnTo>
                    <a:pt x="5" y="372"/>
                  </a:lnTo>
                  <a:lnTo>
                    <a:pt x="5" y="372"/>
                  </a:lnTo>
                  <a:lnTo>
                    <a:pt x="5" y="372"/>
                  </a:lnTo>
                  <a:lnTo>
                    <a:pt x="5" y="372"/>
                  </a:lnTo>
                  <a:lnTo>
                    <a:pt x="5" y="367"/>
                  </a:lnTo>
                  <a:lnTo>
                    <a:pt x="5" y="367"/>
                  </a:lnTo>
                  <a:lnTo>
                    <a:pt x="5" y="367"/>
                  </a:lnTo>
                  <a:lnTo>
                    <a:pt x="0" y="367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58"/>
                  </a:lnTo>
                  <a:lnTo>
                    <a:pt x="5" y="358"/>
                  </a:lnTo>
                  <a:lnTo>
                    <a:pt x="5" y="358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353"/>
                  </a:lnTo>
                  <a:lnTo>
                    <a:pt x="5" y="353"/>
                  </a:lnTo>
                  <a:lnTo>
                    <a:pt x="5" y="348"/>
                  </a:lnTo>
                  <a:lnTo>
                    <a:pt x="5" y="348"/>
                  </a:lnTo>
                  <a:lnTo>
                    <a:pt x="5" y="348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39"/>
                  </a:lnTo>
                  <a:lnTo>
                    <a:pt x="10" y="339"/>
                  </a:lnTo>
                  <a:lnTo>
                    <a:pt x="14" y="339"/>
                  </a:lnTo>
                  <a:lnTo>
                    <a:pt x="14" y="339"/>
                  </a:lnTo>
                  <a:lnTo>
                    <a:pt x="14" y="339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9" y="334"/>
                  </a:lnTo>
                  <a:lnTo>
                    <a:pt x="19" y="334"/>
                  </a:lnTo>
                  <a:lnTo>
                    <a:pt x="19" y="334"/>
                  </a:lnTo>
                  <a:lnTo>
                    <a:pt x="19" y="334"/>
                  </a:lnTo>
                  <a:lnTo>
                    <a:pt x="19" y="330"/>
                  </a:lnTo>
                  <a:lnTo>
                    <a:pt x="19" y="330"/>
                  </a:lnTo>
                  <a:lnTo>
                    <a:pt x="19" y="330"/>
                  </a:lnTo>
                  <a:lnTo>
                    <a:pt x="19" y="330"/>
                  </a:lnTo>
                  <a:lnTo>
                    <a:pt x="19" y="325"/>
                  </a:lnTo>
                  <a:lnTo>
                    <a:pt x="19" y="325"/>
                  </a:lnTo>
                  <a:lnTo>
                    <a:pt x="19" y="325"/>
                  </a:lnTo>
                  <a:lnTo>
                    <a:pt x="19" y="325"/>
                  </a:lnTo>
                  <a:lnTo>
                    <a:pt x="19" y="320"/>
                  </a:lnTo>
                  <a:lnTo>
                    <a:pt x="19" y="320"/>
                  </a:lnTo>
                  <a:lnTo>
                    <a:pt x="19" y="320"/>
                  </a:lnTo>
                  <a:lnTo>
                    <a:pt x="19" y="320"/>
                  </a:lnTo>
                  <a:lnTo>
                    <a:pt x="19" y="320"/>
                  </a:lnTo>
                  <a:lnTo>
                    <a:pt x="19" y="316"/>
                  </a:lnTo>
                  <a:lnTo>
                    <a:pt x="19" y="316"/>
                  </a:lnTo>
                  <a:lnTo>
                    <a:pt x="19" y="316"/>
                  </a:lnTo>
                  <a:lnTo>
                    <a:pt x="19" y="316"/>
                  </a:lnTo>
                  <a:lnTo>
                    <a:pt x="19" y="311"/>
                  </a:lnTo>
                  <a:lnTo>
                    <a:pt x="19" y="311"/>
                  </a:lnTo>
                  <a:lnTo>
                    <a:pt x="19" y="311"/>
                  </a:lnTo>
                  <a:lnTo>
                    <a:pt x="19" y="311"/>
                  </a:lnTo>
                  <a:lnTo>
                    <a:pt x="19" y="306"/>
                  </a:lnTo>
                  <a:lnTo>
                    <a:pt x="19" y="306"/>
                  </a:lnTo>
                  <a:lnTo>
                    <a:pt x="19" y="306"/>
                  </a:lnTo>
                  <a:lnTo>
                    <a:pt x="19" y="306"/>
                  </a:lnTo>
                  <a:lnTo>
                    <a:pt x="19" y="306"/>
                  </a:lnTo>
                  <a:lnTo>
                    <a:pt x="19" y="301"/>
                  </a:lnTo>
                  <a:lnTo>
                    <a:pt x="19" y="301"/>
                  </a:lnTo>
                  <a:lnTo>
                    <a:pt x="19" y="301"/>
                  </a:lnTo>
                  <a:lnTo>
                    <a:pt x="19" y="301"/>
                  </a:lnTo>
                  <a:lnTo>
                    <a:pt x="24" y="301"/>
                  </a:lnTo>
                  <a:lnTo>
                    <a:pt x="24" y="297"/>
                  </a:lnTo>
                  <a:lnTo>
                    <a:pt x="24" y="297"/>
                  </a:lnTo>
                  <a:lnTo>
                    <a:pt x="24" y="297"/>
                  </a:lnTo>
                  <a:lnTo>
                    <a:pt x="24" y="297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24" y="287"/>
                  </a:lnTo>
                  <a:lnTo>
                    <a:pt x="24" y="287"/>
                  </a:lnTo>
                  <a:lnTo>
                    <a:pt x="24" y="287"/>
                  </a:lnTo>
                  <a:lnTo>
                    <a:pt x="24" y="287"/>
                  </a:lnTo>
                  <a:lnTo>
                    <a:pt x="24" y="287"/>
                  </a:lnTo>
                  <a:lnTo>
                    <a:pt x="24" y="287"/>
                  </a:lnTo>
                  <a:lnTo>
                    <a:pt x="29" y="287"/>
                  </a:lnTo>
                  <a:lnTo>
                    <a:pt x="29" y="287"/>
                  </a:lnTo>
                  <a:lnTo>
                    <a:pt x="29" y="287"/>
                  </a:lnTo>
                  <a:lnTo>
                    <a:pt x="29" y="287"/>
                  </a:lnTo>
                  <a:lnTo>
                    <a:pt x="29" y="283"/>
                  </a:lnTo>
                  <a:lnTo>
                    <a:pt x="29" y="283"/>
                  </a:lnTo>
                  <a:lnTo>
                    <a:pt x="29" y="283"/>
                  </a:lnTo>
                  <a:lnTo>
                    <a:pt x="29" y="283"/>
                  </a:lnTo>
                  <a:lnTo>
                    <a:pt x="29" y="278"/>
                  </a:lnTo>
                  <a:lnTo>
                    <a:pt x="33" y="278"/>
                  </a:lnTo>
                  <a:lnTo>
                    <a:pt x="33" y="278"/>
                  </a:lnTo>
                  <a:lnTo>
                    <a:pt x="33" y="278"/>
                  </a:lnTo>
                  <a:lnTo>
                    <a:pt x="33" y="278"/>
                  </a:lnTo>
                  <a:lnTo>
                    <a:pt x="33" y="273"/>
                  </a:lnTo>
                  <a:lnTo>
                    <a:pt x="33" y="273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48" y="273"/>
                  </a:lnTo>
                  <a:lnTo>
                    <a:pt x="52" y="273"/>
                  </a:lnTo>
                  <a:lnTo>
                    <a:pt x="52" y="273"/>
                  </a:lnTo>
                  <a:lnTo>
                    <a:pt x="52" y="273"/>
                  </a:lnTo>
                  <a:lnTo>
                    <a:pt x="52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62" y="268"/>
                  </a:lnTo>
                  <a:lnTo>
                    <a:pt x="62" y="268"/>
                  </a:lnTo>
                  <a:lnTo>
                    <a:pt x="62" y="268"/>
                  </a:lnTo>
                  <a:lnTo>
                    <a:pt x="62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6" y="259"/>
                  </a:lnTo>
                  <a:lnTo>
                    <a:pt x="76" y="259"/>
                  </a:lnTo>
                  <a:lnTo>
                    <a:pt x="76" y="259"/>
                  </a:lnTo>
                  <a:lnTo>
                    <a:pt x="81" y="259"/>
                  </a:lnTo>
                  <a:lnTo>
                    <a:pt x="76" y="259"/>
                  </a:lnTo>
                  <a:lnTo>
                    <a:pt x="76" y="259"/>
                  </a:lnTo>
                  <a:lnTo>
                    <a:pt x="76" y="259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50"/>
                  </a:lnTo>
                  <a:lnTo>
                    <a:pt x="81" y="250"/>
                  </a:lnTo>
                  <a:lnTo>
                    <a:pt x="81" y="250"/>
                  </a:lnTo>
                  <a:lnTo>
                    <a:pt x="81" y="250"/>
                  </a:lnTo>
                  <a:lnTo>
                    <a:pt x="81" y="250"/>
                  </a:lnTo>
                  <a:lnTo>
                    <a:pt x="81" y="250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5" y="245"/>
                  </a:lnTo>
                  <a:lnTo>
                    <a:pt x="85" y="245"/>
                  </a:lnTo>
                  <a:lnTo>
                    <a:pt x="85" y="245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0" y="240"/>
                  </a:lnTo>
                  <a:lnTo>
                    <a:pt x="90" y="240"/>
                  </a:lnTo>
                  <a:lnTo>
                    <a:pt x="90" y="240"/>
                  </a:lnTo>
                  <a:lnTo>
                    <a:pt x="95" y="240"/>
                  </a:lnTo>
                  <a:lnTo>
                    <a:pt x="95" y="235"/>
                  </a:lnTo>
                  <a:lnTo>
                    <a:pt x="95" y="235"/>
                  </a:lnTo>
                  <a:lnTo>
                    <a:pt x="95" y="235"/>
                  </a:lnTo>
                  <a:lnTo>
                    <a:pt x="99" y="235"/>
                  </a:lnTo>
                  <a:lnTo>
                    <a:pt x="99" y="235"/>
                  </a:lnTo>
                  <a:lnTo>
                    <a:pt x="99" y="235"/>
                  </a:lnTo>
                  <a:lnTo>
                    <a:pt x="99" y="235"/>
                  </a:lnTo>
                  <a:lnTo>
                    <a:pt x="99" y="235"/>
                  </a:lnTo>
                  <a:lnTo>
                    <a:pt x="99" y="24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14" y="240"/>
                  </a:lnTo>
                  <a:lnTo>
                    <a:pt x="114" y="240"/>
                  </a:lnTo>
                  <a:lnTo>
                    <a:pt x="114" y="240"/>
                  </a:lnTo>
                  <a:lnTo>
                    <a:pt x="114" y="240"/>
                  </a:lnTo>
                  <a:lnTo>
                    <a:pt x="118" y="240"/>
                  </a:lnTo>
                  <a:lnTo>
                    <a:pt x="118" y="235"/>
                  </a:lnTo>
                  <a:lnTo>
                    <a:pt x="118" y="235"/>
                  </a:lnTo>
                  <a:lnTo>
                    <a:pt x="118" y="235"/>
                  </a:lnTo>
                  <a:lnTo>
                    <a:pt x="118" y="235"/>
                  </a:lnTo>
                  <a:lnTo>
                    <a:pt x="123" y="235"/>
                  </a:lnTo>
                  <a:lnTo>
                    <a:pt x="123" y="235"/>
                  </a:lnTo>
                  <a:lnTo>
                    <a:pt x="123" y="235"/>
                  </a:lnTo>
                  <a:lnTo>
                    <a:pt x="123" y="235"/>
                  </a:lnTo>
                  <a:lnTo>
                    <a:pt x="123" y="23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33" y="231"/>
                  </a:lnTo>
                  <a:lnTo>
                    <a:pt x="133" y="231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42" y="231"/>
                  </a:lnTo>
                  <a:lnTo>
                    <a:pt x="142" y="231"/>
                  </a:lnTo>
                  <a:lnTo>
                    <a:pt x="142" y="231"/>
                  </a:lnTo>
                  <a:lnTo>
                    <a:pt x="142" y="231"/>
                  </a:lnTo>
                  <a:lnTo>
                    <a:pt x="142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26"/>
                  </a:lnTo>
                  <a:lnTo>
                    <a:pt x="147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6"/>
                  </a:lnTo>
                  <a:lnTo>
                    <a:pt x="151" y="221"/>
                  </a:lnTo>
                  <a:lnTo>
                    <a:pt x="151" y="221"/>
                  </a:lnTo>
                  <a:lnTo>
                    <a:pt x="151" y="221"/>
                  </a:lnTo>
                  <a:lnTo>
                    <a:pt x="151" y="221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1" y="212"/>
                  </a:lnTo>
                  <a:lnTo>
                    <a:pt x="151" y="212"/>
                  </a:lnTo>
                  <a:lnTo>
                    <a:pt x="151" y="212"/>
                  </a:lnTo>
                  <a:lnTo>
                    <a:pt x="151" y="212"/>
                  </a:lnTo>
                  <a:lnTo>
                    <a:pt x="151" y="212"/>
                  </a:lnTo>
                  <a:lnTo>
                    <a:pt x="151" y="207"/>
                  </a:lnTo>
                  <a:lnTo>
                    <a:pt x="151" y="207"/>
                  </a:lnTo>
                  <a:lnTo>
                    <a:pt x="151" y="207"/>
                  </a:lnTo>
                  <a:lnTo>
                    <a:pt x="151" y="207"/>
                  </a:lnTo>
                  <a:lnTo>
                    <a:pt x="151" y="202"/>
                  </a:lnTo>
                  <a:lnTo>
                    <a:pt x="151" y="202"/>
                  </a:lnTo>
                  <a:lnTo>
                    <a:pt x="151" y="202"/>
                  </a:lnTo>
                  <a:lnTo>
                    <a:pt x="151" y="202"/>
                  </a:lnTo>
                  <a:lnTo>
                    <a:pt x="151" y="202"/>
                  </a:lnTo>
                  <a:lnTo>
                    <a:pt x="151" y="198"/>
                  </a:lnTo>
                  <a:lnTo>
                    <a:pt x="151" y="198"/>
                  </a:lnTo>
                  <a:lnTo>
                    <a:pt x="151" y="198"/>
                  </a:lnTo>
                  <a:lnTo>
                    <a:pt x="151" y="198"/>
                  </a:lnTo>
                  <a:lnTo>
                    <a:pt x="151" y="193"/>
                  </a:lnTo>
                  <a:lnTo>
                    <a:pt x="151" y="193"/>
                  </a:lnTo>
                  <a:lnTo>
                    <a:pt x="151" y="193"/>
                  </a:lnTo>
                  <a:lnTo>
                    <a:pt x="151" y="193"/>
                  </a:lnTo>
                  <a:lnTo>
                    <a:pt x="156" y="188"/>
                  </a:lnTo>
                  <a:lnTo>
                    <a:pt x="156" y="188"/>
                  </a:lnTo>
                  <a:lnTo>
                    <a:pt x="156" y="188"/>
                  </a:lnTo>
                  <a:lnTo>
                    <a:pt x="151" y="188"/>
                  </a:lnTo>
                  <a:lnTo>
                    <a:pt x="151" y="184"/>
                  </a:lnTo>
                  <a:lnTo>
                    <a:pt x="151" y="184"/>
                  </a:lnTo>
                  <a:lnTo>
                    <a:pt x="151" y="184"/>
                  </a:lnTo>
                  <a:lnTo>
                    <a:pt x="151" y="184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66" y="179"/>
                  </a:lnTo>
                  <a:lnTo>
                    <a:pt x="166" y="179"/>
                  </a:lnTo>
                  <a:lnTo>
                    <a:pt x="166" y="179"/>
                  </a:lnTo>
                  <a:lnTo>
                    <a:pt x="166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4"/>
                  </a:lnTo>
                  <a:lnTo>
                    <a:pt x="170" y="174"/>
                  </a:lnTo>
                  <a:lnTo>
                    <a:pt x="175" y="174"/>
                  </a:lnTo>
                  <a:lnTo>
                    <a:pt x="175" y="174"/>
                  </a:lnTo>
                  <a:lnTo>
                    <a:pt x="175" y="174"/>
                  </a:lnTo>
                  <a:lnTo>
                    <a:pt x="175" y="174"/>
                  </a:lnTo>
                  <a:lnTo>
                    <a:pt x="180" y="174"/>
                  </a:lnTo>
                  <a:lnTo>
                    <a:pt x="180" y="174"/>
                  </a:lnTo>
                  <a:lnTo>
                    <a:pt x="180" y="179"/>
                  </a:lnTo>
                  <a:lnTo>
                    <a:pt x="180" y="179"/>
                  </a:lnTo>
                  <a:lnTo>
                    <a:pt x="180" y="179"/>
                  </a:lnTo>
                  <a:lnTo>
                    <a:pt x="180" y="179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4" y="174"/>
                  </a:lnTo>
                  <a:lnTo>
                    <a:pt x="189" y="174"/>
                  </a:lnTo>
                  <a:lnTo>
                    <a:pt x="189" y="174"/>
                  </a:lnTo>
                  <a:lnTo>
                    <a:pt x="189" y="174"/>
                  </a:lnTo>
                  <a:lnTo>
                    <a:pt x="189" y="174"/>
                  </a:lnTo>
                  <a:lnTo>
                    <a:pt x="189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3" y="160"/>
                  </a:lnTo>
                  <a:lnTo>
                    <a:pt x="208" y="160"/>
                  </a:lnTo>
                  <a:lnTo>
                    <a:pt x="208" y="160"/>
                  </a:lnTo>
                  <a:lnTo>
                    <a:pt x="208" y="160"/>
                  </a:lnTo>
                  <a:lnTo>
                    <a:pt x="208" y="155"/>
                  </a:lnTo>
                  <a:lnTo>
                    <a:pt x="208" y="155"/>
                  </a:lnTo>
                  <a:lnTo>
                    <a:pt x="208" y="155"/>
                  </a:lnTo>
                  <a:lnTo>
                    <a:pt x="208" y="155"/>
                  </a:lnTo>
                  <a:lnTo>
                    <a:pt x="208" y="155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3" y="146"/>
                  </a:lnTo>
                  <a:lnTo>
                    <a:pt x="213" y="146"/>
                  </a:lnTo>
                  <a:lnTo>
                    <a:pt x="213" y="146"/>
                  </a:lnTo>
                  <a:lnTo>
                    <a:pt x="213" y="146"/>
                  </a:lnTo>
                  <a:lnTo>
                    <a:pt x="213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22" y="146"/>
                  </a:lnTo>
                  <a:lnTo>
                    <a:pt x="222" y="146"/>
                  </a:lnTo>
                  <a:lnTo>
                    <a:pt x="222" y="146"/>
                  </a:lnTo>
                  <a:lnTo>
                    <a:pt x="222" y="146"/>
                  </a:lnTo>
                  <a:lnTo>
                    <a:pt x="222" y="141"/>
                  </a:lnTo>
                  <a:lnTo>
                    <a:pt x="222" y="141"/>
                  </a:lnTo>
                  <a:lnTo>
                    <a:pt x="222" y="141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7" y="136"/>
                  </a:lnTo>
                  <a:lnTo>
                    <a:pt x="227" y="136"/>
                  </a:lnTo>
                  <a:lnTo>
                    <a:pt x="227" y="136"/>
                  </a:lnTo>
                  <a:lnTo>
                    <a:pt x="227" y="136"/>
                  </a:lnTo>
                  <a:lnTo>
                    <a:pt x="227" y="132"/>
                  </a:lnTo>
                  <a:lnTo>
                    <a:pt x="227" y="132"/>
                  </a:lnTo>
                  <a:lnTo>
                    <a:pt x="227" y="132"/>
                  </a:lnTo>
                  <a:lnTo>
                    <a:pt x="227" y="132"/>
                  </a:lnTo>
                  <a:lnTo>
                    <a:pt x="227" y="132"/>
                  </a:lnTo>
                  <a:lnTo>
                    <a:pt x="227" y="127"/>
                  </a:lnTo>
                  <a:lnTo>
                    <a:pt x="227" y="127"/>
                  </a:lnTo>
                  <a:lnTo>
                    <a:pt x="227" y="127"/>
                  </a:lnTo>
                  <a:lnTo>
                    <a:pt x="227" y="127"/>
                  </a:lnTo>
                  <a:lnTo>
                    <a:pt x="232" y="127"/>
                  </a:lnTo>
                  <a:lnTo>
                    <a:pt x="232" y="122"/>
                  </a:lnTo>
                  <a:lnTo>
                    <a:pt x="232" y="122"/>
                  </a:lnTo>
                  <a:lnTo>
                    <a:pt x="232" y="122"/>
                  </a:lnTo>
                  <a:lnTo>
                    <a:pt x="232" y="122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6" y="118"/>
                  </a:lnTo>
                  <a:lnTo>
                    <a:pt x="236" y="118"/>
                  </a:lnTo>
                  <a:lnTo>
                    <a:pt x="236" y="118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41" y="113"/>
                  </a:lnTo>
                  <a:lnTo>
                    <a:pt x="241" y="113"/>
                  </a:lnTo>
                  <a:lnTo>
                    <a:pt x="241" y="108"/>
                  </a:lnTo>
                  <a:lnTo>
                    <a:pt x="241" y="108"/>
                  </a:lnTo>
                  <a:lnTo>
                    <a:pt x="241" y="108"/>
                  </a:lnTo>
                  <a:lnTo>
                    <a:pt x="241" y="108"/>
                  </a:lnTo>
                  <a:lnTo>
                    <a:pt x="246" y="108"/>
                  </a:lnTo>
                  <a:lnTo>
                    <a:pt x="246" y="108"/>
                  </a:lnTo>
                  <a:lnTo>
                    <a:pt x="246" y="108"/>
                  </a:lnTo>
                  <a:lnTo>
                    <a:pt x="246" y="108"/>
                  </a:lnTo>
                  <a:lnTo>
                    <a:pt x="246" y="108"/>
                  </a:lnTo>
                  <a:lnTo>
                    <a:pt x="246" y="104"/>
                  </a:lnTo>
                  <a:lnTo>
                    <a:pt x="246" y="104"/>
                  </a:lnTo>
                  <a:lnTo>
                    <a:pt x="246" y="104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6" y="94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51" y="89"/>
                  </a:lnTo>
                  <a:lnTo>
                    <a:pt x="251" y="89"/>
                  </a:lnTo>
                  <a:lnTo>
                    <a:pt x="251" y="89"/>
                  </a:lnTo>
                  <a:lnTo>
                    <a:pt x="251" y="89"/>
                  </a:lnTo>
                  <a:lnTo>
                    <a:pt x="251" y="89"/>
                  </a:lnTo>
                  <a:lnTo>
                    <a:pt x="255" y="85"/>
                  </a:lnTo>
                  <a:lnTo>
                    <a:pt x="255" y="85"/>
                  </a:lnTo>
                  <a:lnTo>
                    <a:pt x="255" y="85"/>
                  </a:lnTo>
                  <a:lnTo>
                    <a:pt x="255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5" y="85"/>
                  </a:lnTo>
                  <a:lnTo>
                    <a:pt x="265" y="85"/>
                  </a:lnTo>
                  <a:lnTo>
                    <a:pt x="265" y="85"/>
                  </a:lnTo>
                  <a:lnTo>
                    <a:pt x="265" y="85"/>
                  </a:lnTo>
                  <a:lnTo>
                    <a:pt x="265" y="85"/>
                  </a:lnTo>
                  <a:lnTo>
                    <a:pt x="265" y="85"/>
                  </a:lnTo>
                  <a:lnTo>
                    <a:pt x="265" y="80"/>
                  </a:lnTo>
                  <a:lnTo>
                    <a:pt x="265" y="80"/>
                  </a:lnTo>
                  <a:lnTo>
                    <a:pt x="265" y="80"/>
                  </a:lnTo>
                  <a:lnTo>
                    <a:pt x="265" y="80"/>
                  </a:lnTo>
                  <a:lnTo>
                    <a:pt x="270" y="80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5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4" y="66"/>
                  </a:lnTo>
                  <a:lnTo>
                    <a:pt x="274" y="66"/>
                  </a:lnTo>
                  <a:lnTo>
                    <a:pt x="274" y="66"/>
                  </a:lnTo>
                  <a:lnTo>
                    <a:pt x="274" y="66"/>
                  </a:lnTo>
                  <a:lnTo>
                    <a:pt x="274" y="61"/>
                  </a:lnTo>
                  <a:lnTo>
                    <a:pt x="274" y="61"/>
                  </a:lnTo>
                  <a:lnTo>
                    <a:pt x="274" y="61"/>
                  </a:lnTo>
                  <a:lnTo>
                    <a:pt x="274" y="61"/>
                  </a:lnTo>
                  <a:lnTo>
                    <a:pt x="279" y="61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84" y="56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4" y="47"/>
                  </a:lnTo>
                  <a:lnTo>
                    <a:pt x="284" y="47"/>
                  </a:lnTo>
                  <a:lnTo>
                    <a:pt x="284" y="47"/>
                  </a:lnTo>
                  <a:lnTo>
                    <a:pt x="284" y="47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4" y="42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8" y="38"/>
                  </a:lnTo>
                  <a:lnTo>
                    <a:pt x="288" y="38"/>
                  </a:lnTo>
                  <a:lnTo>
                    <a:pt x="288" y="38"/>
                  </a:lnTo>
                  <a:lnTo>
                    <a:pt x="288" y="38"/>
                  </a:lnTo>
                  <a:lnTo>
                    <a:pt x="288" y="38"/>
                  </a:lnTo>
                  <a:lnTo>
                    <a:pt x="288" y="38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298" y="33"/>
                  </a:lnTo>
                  <a:lnTo>
                    <a:pt x="298" y="33"/>
                  </a:lnTo>
                  <a:lnTo>
                    <a:pt x="298" y="33"/>
                  </a:lnTo>
                  <a:lnTo>
                    <a:pt x="298" y="33"/>
                  </a:lnTo>
                  <a:lnTo>
                    <a:pt x="298" y="33"/>
                  </a:lnTo>
                  <a:lnTo>
                    <a:pt x="298" y="33"/>
                  </a:lnTo>
                  <a:lnTo>
                    <a:pt x="298" y="28"/>
                  </a:lnTo>
                  <a:lnTo>
                    <a:pt x="303" y="28"/>
                  </a:lnTo>
                  <a:lnTo>
                    <a:pt x="303" y="28"/>
                  </a:lnTo>
                  <a:lnTo>
                    <a:pt x="303" y="28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7" y="23"/>
                  </a:lnTo>
                  <a:lnTo>
                    <a:pt x="307" y="19"/>
                  </a:lnTo>
                  <a:lnTo>
                    <a:pt x="307" y="19"/>
                  </a:lnTo>
                  <a:lnTo>
                    <a:pt x="307" y="19"/>
                  </a:lnTo>
                  <a:lnTo>
                    <a:pt x="307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7" y="19"/>
                  </a:lnTo>
                  <a:lnTo>
                    <a:pt x="317" y="19"/>
                  </a:lnTo>
                  <a:lnTo>
                    <a:pt x="317" y="19"/>
                  </a:lnTo>
                  <a:lnTo>
                    <a:pt x="317" y="14"/>
                  </a:lnTo>
                  <a:lnTo>
                    <a:pt x="317" y="14"/>
                  </a:lnTo>
                  <a:lnTo>
                    <a:pt x="317" y="14"/>
                  </a:lnTo>
                  <a:lnTo>
                    <a:pt x="321" y="14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5"/>
                  </a:lnTo>
                  <a:lnTo>
                    <a:pt x="321" y="5"/>
                  </a:lnTo>
                  <a:lnTo>
                    <a:pt x="321" y="5"/>
                  </a:lnTo>
                  <a:lnTo>
                    <a:pt x="321" y="5"/>
                  </a:lnTo>
                  <a:lnTo>
                    <a:pt x="321" y="0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36" y="9"/>
                  </a:lnTo>
                  <a:lnTo>
                    <a:pt x="336" y="9"/>
                  </a:lnTo>
                  <a:lnTo>
                    <a:pt x="336" y="9"/>
                  </a:lnTo>
                  <a:lnTo>
                    <a:pt x="336" y="14"/>
                  </a:lnTo>
                  <a:lnTo>
                    <a:pt x="336" y="14"/>
                  </a:lnTo>
                  <a:lnTo>
                    <a:pt x="340" y="14"/>
                  </a:lnTo>
                  <a:lnTo>
                    <a:pt x="340" y="14"/>
                  </a:lnTo>
                  <a:lnTo>
                    <a:pt x="340" y="19"/>
                  </a:lnTo>
                  <a:lnTo>
                    <a:pt x="340" y="19"/>
                  </a:lnTo>
                  <a:lnTo>
                    <a:pt x="340" y="23"/>
                  </a:lnTo>
                  <a:lnTo>
                    <a:pt x="340" y="23"/>
                  </a:lnTo>
                  <a:lnTo>
                    <a:pt x="340" y="23"/>
                  </a:lnTo>
                  <a:lnTo>
                    <a:pt x="345" y="28"/>
                  </a:lnTo>
                  <a:lnTo>
                    <a:pt x="345" y="28"/>
                  </a:lnTo>
                  <a:lnTo>
                    <a:pt x="345" y="28"/>
                  </a:lnTo>
                  <a:lnTo>
                    <a:pt x="350" y="28"/>
                  </a:lnTo>
                  <a:lnTo>
                    <a:pt x="350" y="33"/>
                  </a:lnTo>
                  <a:lnTo>
                    <a:pt x="350" y="33"/>
                  </a:lnTo>
                  <a:lnTo>
                    <a:pt x="350" y="33"/>
                  </a:lnTo>
                  <a:lnTo>
                    <a:pt x="350" y="38"/>
                  </a:lnTo>
                  <a:lnTo>
                    <a:pt x="350" y="38"/>
                  </a:lnTo>
                  <a:lnTo>
                    <a:pt x="350" y="38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5" y="42"/>
                  </a:lnTo>
                  <a:lnTo>
                    <a:pt x="359" y="47"/>
                  </a:lnTo>
                  <a:lnTo>
                    <a:pt x="359" y="47"/>
                  </a:lnTo>
                  <a:lnTo>
                    <a:pt x="359" y="52"/>
                  </a:lnTo>
                  <a:lnTo>
                    <a:pt x="364" y="52"/>
                  </a:lnTo>
                  <a:lnTo>
                    <a:pt x="364" y="52"/>
                  </a:lnTo>
                  <a:lnTo>
                    <a:pt x="364" y="52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6"/>
                  </a:lnTo>
                  <a:lnTo>
                    <a:pt x="369" y="56"/>
                  </a:lnTo>
                  <a:lnTo>
                    <a:pt x="369" y="56"/>
                  </a:lnTo>
                  <a:lnTo>
                    <a:pt x="369" y="56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3" y="61"/>
                  </a:lnTo>
                  <a:lnTo>
                    <a:pt x="373" y="66"/>
                  </a:lnTo>
                  <a:lnTo>
                    <a:pt x="373" y="66"/>
                  </a:lnTo>
                  <a:lnTo>
                    <a:pt x="373" y="66"/>
                  </a:lnTo>
                  <a:lnTo>
                    <a:pt x="378" y="66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83" y="75"/>
                  </a:lnTo>
                  <a:lnTo>
                    <a:pt x="383" y="75"/>
                  </a:lnTo>
                  <a:lnTo>
                    <a:pt x="383" y="75"/>
                  </a:lnTo>
                  <a:lnTo>
                    <a:pt x="383" y="75"/>
                  </a:lnTo>
                  <a:lnTo>
                    <a:pt x="383" y="75"/>
                  </a:lnTo>
                  <a:lnTo>
                    <a:pt x="383" y="80"/>
                  </a:lnTo>
                  <a:lnTo>
                    <a:pt x="383" y="80"/>
                  </a:lnTo>
                  <a:lnTo>
                    <a:pt x="383" y="80"/>
                  </a:lnTo>
                  <a:lnTo>
                    <a:pt x="388" y="85"/>
                  </a:lnTo>
                  <a:lnTo>
                    <a:pt x="388" y="85"/>
                  </a:lnTo>
                  <a:lnTo>
                    <a:pt x="392" y="85"/>
                  </a:lnTo>
                  <a:lnTo>
                    <a:pt x="392" y="89"/>
                  </a:lnTo>
                  <a:lnTo>
                    <a:pt x="392" y="89"/>
                  </a:lnTo>
                  <a:lnTo>
                    <a:pt x="397" y="94"/>
                  </a:lnTo>
                  <a:lnTo>
                    <a:pt x="397" y="94"/>
                  </a:lnTo>
                  <a:lnTo>
                    <a:pt x="397" y="94"/>
                  </a:lnTo>
                  <a:lnTo>
                    <a:pt x="402" y="99"/>
                  </a:lnTo>
                  <a:lnTo>
                    <a:pt x="402" y="99"/>
                  </a:lnTo>
                  <a:lnTo>
                    <a:pt x="402" y="99"/>
                  </a:lnTo>
                  <a:lnTo>
                    <a:pt x="402" y="104"/>
                  </a:lnTo>
                  <a:lnTo>
                    <a:pt x="402" y="104"/>
                  </a:lnTo>
                  <a:lnTo>
                    <a:pt x="402" y="104"/>
                  </a:lnTo>
                  <a:lnTo>
                    <a:pt x="407" y="104"/>
                  </a:lnTo>
                  <a:lnTo>
                    <a:pt x="407" y="104"/>
                  </a:lnTo>
                  <a:lnTo>
                    <a:pt x="407" y="104"/>
                  </a:lnTo>
                  <a:lnTo>
                    <a:pt x="407" y="104"/>
                  </a:lnTo>
                  <a:lnTo>
                    <a:pt x="411" y="104"/>
                  </a:lnTo>
                  <a:lnTo>
                    <a:pt x="411" y="108"/>
                  </a:lnTo>
                  <a:lnTo>
                    <a:pt x="411" y="108"/>
                  </a:lnTo>
                  <a:lnTo>
                    <a:pt x="411" y="108"/>
                  </a:lnTo>
                  <a:lnTo>
                    <a:pt x="411" y="108"/>
                  </a:lnTo>
                  <a:lnTo>
                    <a:pt x="411" y="113"/>
                  </a:lnTo>
                  <a:lnTo>
                    <a:pt x="411" y="113"/>
                  </a:lnTo>
                  <a:lnTo>
                    <a:pt x="411" y="113"/>
                  </a:lnTo>
                  <a:lnTo>
                    <a:pt x="411" y="113"/>
                  </a:lnTo>
                  <a:lnTo>
                    <a:pt x="416" y="118"/>
                  </a:lnTo>
                  <a:lnTo>
                    <a:pt x="416" y="118"/>
                  </a:lnTo>
                  <a:lnTo>
                    <a:pt x="416" y="118"/>
                  </a:lnTo>
                  <a:lnTo>
                    <a:pt x="421" y="118"/>
                  </a:lnTo>
                  <a:lnTo>
                    <a:pt x="421" y="118"/>
                  </a:lnTo>
                  <a:lnTo>
                    <a:pt x="421" y="122"/>
                  </a:lnTo>
                  <a:lnTo>
                    <a:pt x="421" y="122"/>
                  </a:lnTo>
                  <a:lnTo>
                    <a:pt x="421" y="122"/>
                  </a:lnTo>
                  <a:lnTo>
                    <a:pt x="425" y="122"/>
                  </a:lnTo>
                  <a:lnTo>
                    <a:pt x="425" y="122"/>
                  </a:lnTo>
                  <a:lnTo>
                    <a:pt x="425" y="122"/>
                  </a:lnTo>
                  <a:lnTo>
                    <a:pt x="430" y="127"/>
                  </a:lnTo>
                  <a:lnTo>
                    <a:pt x="430" y="127"/>
                  </a:lnTo>
                  <a:lnTo>
                    <a:pt x="430" y="132"/>
                  </a:lnTo>
                  <a:lnTo>
                    <a:pt x="430" y="132"/>
                  </a:lnTo>
                  <a:lnTo>
                    <a:pt x="430" y="132"/>
                  </a:lnTo>
                  <a:lnTo>
                    <a:pt x="430" y="136"/>
                  </a:lnTo>
                  <a:lnTo>
                    <a:pt x="430" y="136"/>
                  </a:lnTo>
                  <a:lnTo>
                    <a:pt x="430" y="136"/>
                  </a:lnTo>
                  <a:lnTo>
                    <a:pt x="430" y="136"/>
                  </a:lnTo>
                  <a:lnTo>
                    <a:pt x="435" y="136"/>
                  </a:lnTo>
                  <a:lnTo>
                    <a:pt x="435" y="136"/>
                  </a:lnTo>
                  <a:lnTo>
                    <a:pt x="435" y="136"/>
                  </a:lnTo>
                  <a:lnTo>
                    <a:pt x="440" y="136"/>
                  </a:lnTo>
                  <a:lnTo>
                    <a:pt x="440" y="136"/>
                  </a:lnTo>
                  <a:lnTo>
                    <a:pt x="440" y="136"/>
                  </a:lnTo>
                  <a:lnTo>
                    <a:pt x="444" y="132"/>
                  </a:lnTo>
                  <a:lnTo>
                    <a:pt x="449" y="132"/>
                  </a:lnTo>
                  <a:lnTo>
                    <a:pt x="449" y="132"/>
                  </a:lnTo>
                  <a:lnTo>
                    <a:pt x="449" y="132"/>
                  </a:lnTo>
                  <a:lnTo>
                    <a:pt x="454" y="132"/>
                  </a:lnTo>
                  <a:lnTo>
                    <a:pt x="454" y="132"/>
                  </a:lnTo>
                  <a:lnTo>
                    <a:pt x="454" y="132"/>
                  </a:lnTo>
                  <a:lnTo>
                    <a:pt x="458" y="132"/>
                  </a:lnTo>
                  <a:lnTo>
                    <a:pt x="458" y="127"/>
                  </a:lnTo>
                  <a:lnTo>
                    <a:pt x="458" y="127"/>
                  </a:lnTo>
                  <a:lnTo>
                    <a:pt x="463" y="127"/>
                  </a:lnTo>
                  <a:lnTo>
                    <a:pt x="463" y="127"/>
                  </a:lnTo>
                  <a:lnTo>
                    <a:pt x="543" y="127"/>
                  </a:lnTo>
                  <a:lnTo>
                    <a:pt x="562" y="217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90" name="Freeform 302"/>
            <p:cNvSpPr>
              <a:spLocks/>
            </p:cNvSpPr>
            <p:nvPr/>
          </p:nvSpPr>
          <p:spPr bwMode="auto">
            <a:xfrm>
              <a:off x="2376" y="2536"/>
              <a:ext cx="562" cy="273"/>
            </a:xfrm>
            <a:custGeom>
              <a:avLst/>
              <a:gdLst/>
              <a:ahLst/>
              <a:cxnLst>
                <a:cxn ang="0">
                  <a:pos x="558" y="122"/>
                </a:cxn>
                <a:cxn ang="0">
                  <a:pos x="473" y="184"/>
                </a:cxn>
                <a:cxn ang="0">
                  <a:pos x="458" y="188"/>
                </a:cxn>
                <a:cxn ang="0">
                  <a:pos x="444" y="184"/>
                </a:cxn>
                <a:cxn ang="0">
                  <a:pos x="430" y="184"/>
                </a:cxn>
                <a:cxn ang="0">
                  <a:pos x="416" y="174"/>
                </a:cxn>
                <a:cxn ang="0">
                  <a:pos x="402" y="174"/>
                </a:cxn>
                <a:cxn ang="0">
                  <a:pos x="383" y="174"/>
                </a:cxn>
                <a:cxn ang="0">
                  <a:pos x="373" y="165"/>
                </a:cxn>
                <a:cxn ang="0">
                  <a:pos x="355" y="165"/>
                </a:cxn>
                <a:cxn ang="0">
                  <a:pos x="336" y="170"/>
                </a:cxn>
                <a:cxn ang="0">
                  <a:pos x="321" y="174"/>
                </a:cxn>
                <a:cxn ang="0">
                  <a:pos x="307" y="184"/>
                </a:cxn>
                <a:cxn ang="0">
                  <a:pos x="293" y="184"/>
                </a:cxn>
                <a:cxn ang="0">
                  <a:pos x="274" y="184"/>
                </a:cxn>
                <a:cxn ang="0">
                  <a:pos x="260" y="188"/>
                </a:cxn>
                <a:cxn ang="0">
                  <a:pos x="241" y="188"/>
                </a:cxn>
                <a:cxn ang="0">
                  <a:pos x="222" y="198"/>
                </a:cxn>
                <a:cxn ang="0">
                  <a:pos x="218" y="212"/>
                </a:cxn>
                <a:cxn ang="0">
                  <a:pos x="199" y="207"/>
                </a:cxn>
                <a:cxn ang="0">
                  <a:pos x="180" y="207"/>
                </a:cxn>
                <a:cxn ang="0">
                  <a:pos x="161" y="207"/>
                </a:cxn>
                <a:cxn ang="0">
                  <a:pos x="147" y="203"/>
                </a:cxn>
                <a:cxn ang="0">
                  <a:pos x="133" y="207"/>
                </a:cxn>
                <a:cxn ang="0">
                  <a:pos x="118" y="212"/>
                </a:cxn>
                <a:cxn ang="0">
                  <a:pos x="109" y="221"/>
                </a:cxn>
                <a:cxn ang="0">
                  <a:pos x="99" y="226"/>
                </a:cxn>
                <a:cxn ang="0">
                  <a:pos x="85" y="240"/>
                </a:cxn>
                <a:cxn ang="0">
                  <a:pos x="66" y="235"/>
                </a:cxn>
                <a:cxn ang="0">
                  <a:pos x="57" y="226"/>
                </a:cxn>
                <a:cxn ang="0">
                  <a:pos x="48" y="217"/>
                </a:cxn>
                <a:cxn ang="0">
                  <a:pos x="33" y="217"/>
                </a:cxn>
                <a:cxn ang="0">
                  <a:pos x="24" y="231"/>
                </a:cxn>
                <a:cxn ang="0">
                  <a:pos x="29" y="250"/>
                </a:cxn>
                <a:cxn ang="0">
                  <a:pos x="24" y="264"/>
                </a:cxn>
                <a:cxn ang="0">
                  <a:pos x="14" y="273"/>
                </a:cxn>
                <a:cxn ang="0">
                  <a:pos x="5" y="264"/>
                </a:cxn>
                <a:cxn ang="0">
                  <a:pos x="5" y="245"/>
                </a:cxn>
                <a:cxn ang="0">
                  <a:pos x="19" y="226"/>
                </a:cxn>
                <a:cxn ang="0">
                  <a:pos x="19" y="207"/>
                </a:cxn>
                <a:cxn ang="0">
                  <a:pos x="19" y="188"/>
                </a:cxn>
                <a:cxn ang="0">
                  <a:pos x="24" y="174"/>
                </a:cxn>
                <a:cxn ang="0">
                  <a:pos x="38" y="160"/>
                </a:cxn>
                <a:cxn ang="0">
                  <a:pos x="52" y="160"/>
                </a:cxn>
                <a:cxn ang="0">
                  <a:pos x="66" y="146"/>
                </a:cxn>
                <a:cxn ang="0">
                  <a:pos x="81" y="137"/>
                </a:cxn>
                <a:cxn ang="0">
                  <a:pos x="95" y="122"/>
                </a:cxn>
                <a:cxn ang="0">
                  <a:pos x="114" y="127"/>
                </a:cxn>
                <a:cxn ang="0">
                  <a:pos x="128" y="118"/>
                </a:cxn>
                <a:cxn ang="0">
                  <a:pos x="147" y="118"/>
                </a:cxn>
                <a:cxn ang="0">
                  <a:pos x="151" y="104"/>
                </a:cxn>
                <a:cxn ang="0">
                  <a:pos x="151" y="85"/>
                </a:cxn>
                <a:cxn ang="0">
                  <a:pos x="151" y="66"/>
                </a:cxn>
                <a:cxn ang="0">
                  <a:pos x="170" y="66"/>
                </a:cxn>
                <a:cxn ang="0">
                  <a:pos x="184" y="66"/>
                </a:cxn>
                <a:cxn ang="0">
                  <a:pos x="199" y="61"/>
                </a:cxn>
                <a:cxn ang="0">
                  <a:pos x="208" y="47"/>
                </a:cxn>
                <a:cxn ang="0">
                  <a:pos x="218" y="33"/>
                </a:cxn>
                <a:cxn ang="0">
                  <a:pos x="227" y="19"/>
                </a:cxn>
                <a:cxn ang="0">
                  <a:pos x="232" y="5"/>
                </a:cxn>
              </a:cxnLst>
              <a:rect l="0" t="0" r="r" b="b"/>
              <a:pathLst>
                <a:path w="562" h="273">
                  <a:moveTo>
                    <a:pt x="562" y="104"/>
                  </a:moveTo>
                  <a:lnTo>
                    <a:pt x="558" y="104"/>
                  </a:lnTo>
                  <a:lnTo>
                    <a:pt x="558" y="108"/>
                  </a:lnTo>
                  <a:lnTo>
                    <a:pt x="558" y="108"/>
                  </a:lnTo>
                  <a:lnTo>
                    <a:pt x="558" y="108"/>
                  </a:lnTo>
                  <a:lnTo>
                    <a:pt x="562" y="108"/>
                  </a:lnTo>
                  <a:lnTo>
                    <a:pt x="562" y="113"/>
                  </a:lnTo>
                  <a:lnTo>
                    <a:pt x="562" y="113"/>
                  </a:lnTo>
                  <a:lnTo>
                    <a:pt x="562" y="113"/>
                  </a:lnTo>
                  <a:lnTo>
                    <a:pt x="562" y="113"/>
                  </a:lnTo>
                  <a:lnTo>
                    <a:pt x="562" y="118"/>
                  </a:lnTo>
                  <a:lnTo>
                    <a:pt x="562" y="118"/>
                  </a:lnTo>
                  <a:lnTo>
                    <a:pt x="562" y="118"/>
                  </a:lnTo>
                  <a:lnTo>
                    <a:pt x="558" y="118"/>
                  </a:lnTo>
                  <a:lnTo>
                    <a:pt x="558" y="118"/>
                  </a:lnTo>
                  <a:lnTo>
                    <a:pt x="558" y="122"/>
                  </a:lnTo>
                  <a:lnTo>
                    <a:pt x="558" y="122"/>
                  </a:lnTo>
                  <a:lnTo>
                    <a:pt x="558" y="122"/>
                  </a:lnTo>
                  <a:lnTo>
                    <a:pt x="558" y="122"/>
                  </a:lnTo>
                  <a:lnTo>
                    <a:pt x="558" y="122"/>
                  </a:lnTo>
                  <a:lnTo>
                    <a:pt x="553" y="127"/>
                  </a:lnTo>
                  <a:lnTo>
                    <a:pt x="553" y="127"/>
                  </a:lnTo>
                  <a:lnTo>
                    <a:pt x="553" y="132"/>
                  </a:lnTo>
                  <a:lnTo>
                    <a:pt x="543" y="137"/>
                  </a:lnTo>
                  <a:lnTo>
                    <a:pt x="496" y="174"/>
                  </a:lnTo>
                  <a:lnTo>
                    <a:pt x="482" y="184"/>
                  </a:lnTo>
                  <a:lnTo>
                    <a:pt x="482" y="184"/>
                  </a:lnTo>
                  <a:lnTo>
                    <a:pt x="482" y="184"/>
                  </a:lnTo>
                  <a:lnTo>
                    <a:pt x="477" y="184"/>
                  </a:lnTo>
                  <a:lnTo>
                    <a:pt x="477" y="184"/>
                  </a:lnTo>
                  <a:lnTo>
                    <a:pt x="477" y="188"/>
                  </a:lnTo>
                  <a:lnTo>
                    <a:pt x="477" y="184"/>
                  </a:lnTo>
                  <a:lnTo>
                    <a:pt x="477" y="184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8" y="179"/>
                  </a:lnTo>
                  <a:lnTo>
                    <a:pt x="468" y="179"/>
                  </a:lnTo>
                  <a:lnTo>
                    <a:pt x="463" y="184"/>
                  </a:lnTo>
                  <a:lnTo>
                    <a:pt x="463" y="184"/>
                  </a:lnTo>
                  <a:lnTo>
                    <a:pt x="463" y="184"/>
                  </a:lnTo>
                  <a:lnTo>
                    <a:pt x="463" y="184"/>
                  </a:lnTo>
                  <a:lnTo>
                    <a:pt x="458" y="184"/>
                  </a:lnTo>
                  <a:lnTo>
                    <a:pt x="458" y="184"/>
                  </a:lnTo>
                  <a:lnTo>
                    <a:pt x="458" y="188"/>
                  </a:lnTo>
                  <a:lnTo>
                    <a:pt x="458" y="184"/>
                  </a:lnTo>
                  <a:lnTo>
                    <a:pt x="458" y="184"/>
                  </a:lnTo>
                  <a:lnTo>
                    <a:pt x="454" y="184"/>
                  </a:lnTo>
                  <a:lnTo>
                    <a:pt x="454" y="188"/>
                  </a:lnTo>
                  <a:lnTo>
                    <a:pt x="454" y="188"/>
                  </a:lnTo>
                  <a:lnTo>
                    <a:pt x="454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9" y="188"/>
                  </a:lnTo>
                  <a:lnTo>
                    <a:pt x="444" y="188"/>
                  </a:lnTo>
                  <a:lnTo>
                    <a:pt x="444" y="188"/>
                  </a:lnTo>
                  <a:lnTo>
                    <a:pt x="444" y="184"/>
                  </a:lnTo>
                  <a:lnTo>
                    <a:pt x="444" y="184"/>
                  </a:lnTo>
                  <a:lnTo>
                    <a:pt x="444" y="184"/>
                  </a:lnTo>
                  <a:lnTo>
                    <a:pt x="444" y="184"/>
                  </a:lnTo>
                  <a:lnTo>
                    <a:pt x="444" y="184"/>
                  </a:lnTo>
                  <a:lnTo>
                    <a:pt x="444" y="179"/>
                  </a:lnTo>
                  <a:lnTo>
                    <a:pt x="444" y="179"/>
                  </a:lnTo>
                  <a:lnTo>
                    <a:pt x="440" y="179"/>
                  </a:lnTo>
                  <a:lnTo>
                    <a:pt x="440" y="179"/>
                  </a:lnTo>
                  <a:lnTo>
                    <a:pt x="440" y="174"/>
                  </a:lnTo>
                  <a:lnTo>
                    <a:pt x="440" y="174"/>
                  </a:lnTo>
                  <a:lnTo>
                    <a:pt x="435" y="174"/>
                  </a:lnTo>
                  <a:lnTo>
                    <a:pt x="435" y="174"/>
                  </a:lnTo>
                  <a:lnTo>
                    <a:pt x="435" y="179"/>
                  </a:lnTo>
                  <a:lnTo>
                    <a:pt x="435" y="179"/>
                  </a:lnTo>
                  <a:lnTo>
                    <a:pt x="435" y="179"/>
                  </a:lnTo>
                  <a:lnTo>
                    <a:pt x="435" y="179"/>
                  </a:lnTo>
                  <a:lnTo>
                    <a:pt x="435" y="179"/>
                  </a:lnTo>
                  <a:lnTo>
                    <a:pt x="435" y="184"/>
                  </a:lnTo>
                  <a:lnTo>
                    <a:pt x="430" y="184"/>
                  </a:lnTo>
                  <a:lnTo>
                    <a:pt x="430" y="184"/>
                  </a:lnTo>
                  <a:lnTo>
                    <a:pt x="430" y="184"/>
                  </a:lnTo>
                  <a:lnTo>
                    <a:pt x="430" y="184"/>
                  </a:lnTo>
                  <a:lnTo>
                    <a:pt x="430" y="184"/>
                  </a:lnTo>
                  <a:lnTo>
                    <a:pt x="425" y="179"/>
                  </a:lnTo>
                  <a:lnTo>
                    <a:pt x="425" y="179"/>
                  </a:lnTo>
                  <a:lnTo>
                    <a:pt x="425" y="179"/>
                  </a:lnTo>
                  <a:lnTo>
                    <a:pt x="425" y="179"/>
                  </a:lnTo>
                  <a:lnTo>
                    <a:pt x="421" y="179"/>
                  </a:lnTo>
                  <a:lnTo>
                    <a:pt x="421" y="179"/>
                  </a:lnTo>
                  <a:lnTo>
                    <a:pt x="421" y="179"/>
                  </a:lnTo>
                  <a:lnTo>
                    <a:pt x="421" y="179"/>
                  </a:lnTo>
                  <a:lnTo>
                    <a:pt x="421" y="174"/>
                  </a:lnTo>
                  <a:lnTo>
                    <a:pt x="421" y="174"/>
                  </a:lnTo>
                  <a:lnTo>
                    <a:pt x="421" y="174"/>
                  </a:lnTo>
                  <a:lnTo>
                    <a:pt x="416" y="174"/>
                  </a:lnTo>
                  <a:lnTo>
                    <a:pt x="416" y="174"/>
                  </a:lnTo>
                  <a:lnTo>
                    <a:pt x="416" y="174"/>
                  </a:lnTo>
                  <a:lnTo>
                    <a:pt x="416" y="174"/>
                  </a:lnTo>
                  <a:lnTo>
                    <a:pt x="411" y="174"/>
                  </a:lnTo>
                  <a:lnTo>
                    <a:pt x="411" y="174"/>
                  </a:lnTo>
                  <a:lnTo>
                    <a:pt x="411" y="174"/>
                  </a:lnTo>
                  <a:lnTo>
                    <a:pt x="411" y="174"/>
                  </a:lnTo>
                  <a:lnTo>
                    <a:pt x="411" y="170"/>
                  </a:lnTo>
                  <a:lnTo>
                    <a:pt x="411" y="170"/>
                  </a:lnTo>
                  <a:lnTo>
                    <a:pt x="407" y="170"/>
                  </a:lnTo>
                  <a:lnTo>
                    <a:pt x="407" y="170"/>
                  </a:lnTo>
                  <a:lnTo>
                    <a:pt x="407" y="170"/>
                  </a:lnTo>
                  <a:lnTo>
                    <a:pt x="407" y="170"/>
                  </a:lnTo>
                  <a:lnTo>
                    <a:pt x="407" y="170"/>
                  </a:lnTo>
                  <a:lnTo>
                    <a:pt x="407" y="170"/>
                  </a:lnTo>
                  <a:lnTo>
                    <a:pt x="407" y="174"/>
                  </a:lnTo>
                  <a:lnTo>
                    <a:pt x="407" y="174"/>
                  </a:lnTo>
                  <a:lnTo>
                    <a:pt x="402" y="174"/>
                  </a:lnTo>
                  <a:lnTo>
                    <a:pt x="402" y="174"/>
                  </a:lnTo>
                  <a:lnTo>
                    <a:pt x="402" y="174"/>
                  </a:lnTo>
                  <a:lnTo>
                    <a:pt x="402" y="174"/>
                  </a:lnTo>
                  <a:lnTo>
                    <a:pt x="397" y="174"/>
                  </a:lnTo>
                  <a:lnTo>
                    <a:pt x="397" y="174"/>
                  </a:lnTo>
                  <a:lnTo>
                    <a:pt x="397" y="174"/>
                  </a:lnTo>
                  <a:lnTo>
                    <a:pt x="397" y="174"/>
                  </a:lnTo>
                  <a:lnTo>
                    <a:pt x="392" y="174"/>
                  </a:lnTo>
                  <a:lnTo>
                    <a:pt x="392" y="174"/>
                  </a:lnTo>
                  <a:lnTo>
                    <a:pt x="392" y="174"/>
                  </a:lnTo>
                  <a:lnTo>
                    <a:pt x="392" y="174"/>
                  </a:lnTo>
                  <a:lnTo>
                    <a:pt x="388" y="174"/>
                  </a:lnTo>
                  <a:lnTo>
                    <a:pt x="388" y="174"/>
                  </a:lnTo>
                  <a:lnTo>
                    <a:pt x="388" y="174"/>
                  </a:lnTo>
                  <a:lnTo>
                    <a:pt x="388" y="174"/>
                  </a:lnTo>
                  <a:lnTo>
                    <a:pt x="383" y="174"/>
                  </a:lnTo>
                  <a:lnTo>
                    <a:pt x="383" y="174"/>
                  </a:lnTo>
                  <a:lnTo>
                    <a:pt x="383" y="174"/>
                  </a:lnTo>
                  <a:lnTo>
                    <a:pt x="383" y="174"/>
                  </a:lnTo>
                  <a:lnTo>
                    <a:pt x="383" y="170"/>
                  </a:lnTo>
                  <a:lnTo>
                    <a:pt x="383" y="170"/>
                  </a:lnTo>
                  <a:lnTo>
                    <a:pt x="383" y="170"/>
                  </a:lnTo>
                  <a:lnTo>
                    <a:pt x="383" y="170"/>
                  </a:lnTo>
                  <a:lnTo>
                    <a:pt x="383" y="170"/>
                  </a:lnTo>
                  <a:lnTo>
                    <a:pt x="383" y="170"/>
                  </a:lnTo>
                  <a:lnTo>
                    <a:pt x="378" y="170"/>
                  </a:lnTo>
                  <a:lnTo>
                    <a:pt x="378" y="165"/>
                  </a:lnTo>
                  <a:lnTo>
                    <a:pt x="378" y="165"/>
                  </a:lnTo>
                  <a:lnTo>
                    <a:pt x="378" y="165"/>
                  </a:lnTo>
                  <a:lnTo>
                    <a:pt x="378" y="165"/>
                  </a:lnTo>
                  <a:lnTo>
                    <a:pt x="373" y="165"/>
                  </a:lnTo>
                  <a:lnTo>
                    <a:pt x="373" y="165"/>
                  </a:lnTo>
                  <a:lnTo>
                    <a:pt x="373" y="165"/>
                  </a:lnTo>
                  <a:lnTo>
                    <a:pt x="373" y="165"/>
                  </a:lnTo>
                  <a:lnTo>
                    <a:pt x="373" y="165"/>
                  </a:lnTo>
                  <a:lnTo>
                    <a:pt x="369" y="165"/>
                  </a:lnTo>
                  <a:lnTo>
                    <a:pt x="369" y="165"/>
                  </a:lnTo>
                  <a:lnTo>
                    <a:pt x="369" y="160"/>
                  </a:lnTo>
                  <a:lnTo>
                    <a:pt x="369" y="160"/>
                  </a:lnTo>
                  <a:lnTo>
                    <a:pt x="369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4" y="165"/>
                  </a:lnTo>
                  <a:lnTo>
                    <a:pt x="364" y="165"/>
                  </a:lnTo>
                  <a:lnTo>
                    <a:pt x="359" y="165"/>
                  </a:lnTo>
                  <a:lnTo>
                    <a:pt x="359" y="165"/>
                  </a:lnTo>
                  <a:lnTo>
                    <a:pt x="359" y="165"/>
                  </a:lnTo>
                  <a:lnTo>
                    <a:pt x="359" y="165"/>
                  </a:lnTo>
                  <a:lnTo>
                    <a:pt x="359" y="165"/>
                  </a:lnTo>
                  <a:lnTo>
                    <a:pt x="359" y="165"/>
                  </a:lnTo>
                  <a:lnTo>
                    <a:pt x="355" y="165"/>
                  </a:lnTo>
                  <a:lnTo>
                    <a:pt x="355" y="165"/>
                  </a:lnTo>
                  <a:lnTo>
                    <a:pt x="355" y="165"/>
                  </a:lnTo>
                  <a:lnTo>
                    <a:pt x="355" y="165"/>
                  </a:lnTo>
                  <a:lnTo>
                    <a:pt x="355" y="165"/>
                  </a:lnTo>
                  <a:lnTo>
                    <a:pt x="350" y="170"/>
                  </a:lnTo>
                  <a:lnTo>
                    <a:pt x="350" y="170"/>
                  </a:lnTo>
                  <a:lnTo>
                    <a:pt x="350" y="170"/>
                  </a:lnTo>
                  <a:lnTo>
                    <a:pt x="350" y="170"/>
                  </a:lnTo>
                  <a:lnTo>
                    <a:pt x="345" y="170"/>
                  </a:lnTo>
                  <a:lnTo>
                    <a:pt x="345" y="170"/>
                  </a:lnTo>
                  <a:lnTo>
                    <a:pt x="345" y="170"/>
                  </a:lnTo>
                  <a:lnTo>
                    <a:pt x="345" y="170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6" y="170"/>
                  </a:lnTo>
                  <a:lnTo>
                    <a:pt x="336" y="170"/>
                  </a:lnTo>
                  <a:lnTo>
                    <a:pt x="336" y="170"/>
                  </a:lnTo>
                  <a:lnTo>
                    <a:pt x="336" y="170"/>
                  </a:lnTo>
                  <a:lnTo>
                    <a:pt x="336" y="170"/>
                  </a:lnTo>
                  <a:lnTo>
                    <a:pt x="336" y="170"/>
                  </a:lnTo>
                  <a:lnTo>
                    <a:pt x="331" y="170"/>
                  </a:lnTo>
                  <a:lnTo>
                    <a:pt x="331" y="170"/>
                  </a:lnTo>
                  <a:lnTo>
                    <a:pt x="331" y="170"/>
                  </a:lnTo>
                  <a:lnTo>
                    <a:pt x="331" y="170"/>
                  </a:lnTo>
                  <a:lnTo>
                    <a:pt x="331" y="170"/>
                  </a:lnTo>
                  <a:lnTo>
                    <a:pt x="326" y="170"/>
                  </a:lnTo>
                  <a:lnTo>
                    <a:pt x="326" y="174"/>
                  </a:lnTo>
                  <a:lnTo>
                    <a:pt x="326" y="174"/>
                  </a:lnTo>
                  <a:lnTo>
                    <a:pt x="326" y="174"/>
                  </a:lnTo>
                  <a:lnTo>
                    <a:pt x="326" y="174"/>
                  </a:lnTo>
                  <a:lnTo>
                    <a:pt x="326" y="174"/>
                  </a:lnTo>
                  <a:lnTo>
                    <a:pt x="321" y="174"/>
                  </a:lnTo>
                  <a:lnTo>
                    <a:pt x="321" y="174"/>
                  </a:lnTo>
                  <a:lnTo>
                    <a:pt x="321" y="174"/>
                  </a:lnTo>
                  <a:lnTo>
                    <a:pt x="321" y="174"/>
                  </a:lnTo>
                  <a:lnTo>
                    <a:pt x="321" y="174"/>
                  </a:lnTo>
                  <a:lnTo>
                    <a:pt x="321" y="179"/>
                  </a:lnTo>
                  <a:lnTo>
                    <a:pt x="321" y="179"/>
                  </a:lnTo>
                  <a:lnTo>
                    <a:pt x="321" y="179"/>
                  </a:lnTo>
                  <a:lnTo>
                    <a:pt x="317" y="179"/>
                  </a:lnTo>
                  <a:lnTo>
                    <a:pt x="317" y="179"/>
                  </a:lnTo>
                  <a:lnTo>
                    <a:pt x="317" y="179"/>
                  </a:lnTo>
                  <a:lnTo>
                    <a:pt x="317" y="179"/>
                  </a:lnTo>
                  <a:lnTo>
                    <a:pt x="317" y="184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79"/>
                  </a:lnTo>
                  <a:lnTo>
                    <a:pt x="303" y="179"/>
                  </a:lnTo>
                  <a:lnTo>
                    <a:pt x="303" y="179"/>
                  </a:lnTo>
                  <a:lnTo>
                    <a:pt x="303" y="179"/>
                  </a:lnTo>
                  <a:lnTo>
                    <a:pt x="303" y="179"/>
                  </a:lnTo>
                  <a:lnTo>
                    <a:pt x="298" y="179"/>
                  </a:lnTo>
                  <a:lnTo>
                    <a:pt x="298" y="179"/>
                  </a:lnTo>
                  <a:lnTo>
                    <a:pt x="298" y="179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88" y="184"/>
                  </a:lnTo>
                  <a:lnTo>
                    <a:pt x="288" y="184"/>
                  </a:lnTo>
                  <a:lnTo>
                    <a:pt x="288" y="184"/>
                  </a:lnTo>
                  <a:lnTo>
                    <a:pt x="288" y="188"/>
                  </a:lnTo>
                  <a:lnTo>
                    <a:pt x="288" y="188"/>
                  </a:lnTo>
                  <a:lnTo>
                    <a:pt x="288" y="188"/>
                  </a:lnTo>
                  <a:lnTo>
                    <a:pt x="284" y="188"/>
                  </a:lnTo>
                  <a:lnTo>
                    <a:pt x="284" y="188"/>
                  </a:lnTo>
                  <a:lnTo>
                    <a:pt x="284" y="188"/>
                  </a:lnTo>
                  <a:lnTo>
                    <a:pt x="284" y="188"/>
                  </a:lnTo>
                  <a:lnTo>
                    <a:pt x="284" y="188"/>
                  </a:lnTo>
                  <a:lnTo>
                    <a:pt x="279" y="188"/>
                  </a:lnTo>
                  <a:lnTo>
                    <a:pt x="279" y="188"/>
                  </a:lnTo>
                  <a:lnTo>
                    <a:pt x="279" y="188"/>
                  </a:lnTo>
                  <a:lnTo>
                    <a:pt x="279" y="188"/>
                  </a:lnTo>
                  <a:lnTo>
                    <a:pt x="274" y="188"/>
                  </a:lnTo>
                  <a:lnTo>
                    <a:pt x="274" y="184"/>
                  </a:lnTo>
                  <a:lnTo>
                    <a:pt x="274" y="184"/>
                  </a:lnTo>
                  <a:lnTo>
                    <a:pt x="274" y="184"/>
                  </a:lnTo>
                  <a:lnTo>
                    <a:pt x="274" y="184"/>
                  </a:lnTo>
                  <a:lnTo>
                    <a:pt x="270" y="184"/>
                  </a:lnTo>
                  <a:lnTo>
                    <a:pt x="270" y="184"/>
                  </a:lnTo>
                  <a:lnTo>
                    <a:pt x="270" y="184"/>
                  </a:lnTo>
                  <a:lnTo>
                    <a:pt x="270" y="184"/>
                  </a:lnTo>
                  <a:lnTo>
                    <a:pt x="270" y="188"/>
                  </a:lnTo>
                  <a:lnTo>
                    <a:pt x="265" y="188"/>
                  </a:lnTo>
                  <a:lnTo>
                    <a:pt x="265" y="188"/>
                  </a:lnTo>
                  <a:lnTo>
                    <a:pt x="265" y="188"/>
                  </a:lnTo>
                  <a:lnTo>
                    <a:pt x="265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55" y="188"/>
                  </a:lnTo>
                  <a:lnTo>
                    <a:pt x="255" y="188"/>
                  </a:lnTo>
                  <a:lnTo>
                    <a:pt x="255" y="188"/>
                  </a:lnTo>
                  <a:lnTo>
                    <a:pt x="255" y="188"/>
                  </a:lnTo>
                  <a:lnTo>
                    <a:pt x="251" y="188"/>
                  </a:lnTo>
                  <a:lnTo>
                    <a:pt x="251" y="188"/>
                  </a:lnTo>
                  <a:lnTo>
                    <a:pt x="251" y="188"/>
                  </a:lnTo>
                  <a:lnTo>
                    <a:pt x="251" y="188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1" y="188"/>
                  </a:lnTo>
                  <a:lnTo>
                    <a:pt x="241" y="188"/>
                  </a:lnTo>
                  <a:lnTo>
                    <a:pt x="241" y="188"/>
                  </a:lnTo>
                  <a:lnTo>
                    <a:pt x="241" y="188"/>
                  </a:lnTo>
                  <a:lnTo>
                    <a:pt x="241" y="188"/>
                  </a:lnTo>
                  <a:lnTo>
                    <a:pt x="236" y="188"/>
                  </a:lnTo>
                  <a:lnTo>
                    <a:pt x="236" y="188"/>
                  </a:lnTo>
                  <a:lnTo>
                    <a:pt x="236" y="188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2" y="193"/>
                  </a:lnTo>
                  <a:lnTo>
                    <a:pt x="232" y="193"/>
                  </a:lnTo>
                  <a:lnTo>
                    <a:pt x="232" y="193"/>
                  </a:lnTo>
                  <a:lnTo>
                    <a:pt x="232" y="193"/>
                  </a:lnTo>
                  <a:lnTo>
                    <a:pt x="232" y="193"/>
                  </a:lnTo>
                  <a:lnTo>
                    <a:pt x="227" y="193"/>
                  </a:lnTo>
                  <a:lnTo>
                    <a:pt x="227" y="193"/>
                  </a:lnTo>
                  <a:lnTo>
                    <a:pt x="227" y="193"/>
                  </a:lnTo>
                  <a:lnTo>
                    <a:pt x="227" y="193"/>
                  </a:lnTo>
                  <a:lnTo>
                    <a:pt x="227" y="193"/>
                  </a:lnTo>
                  <a:lnTo>
                    <a:pt x="222" y="193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22" y="203"/>
                  </a:lnTo>
                  <a:lnTo>
                    <a:pt x="222" y="203"/>
                  </a:lnTo>
                  <a:lnTo>
                    <a:pt x="222" y="203"/>
                  </a:lnTo>
                  <a:lnTo>
                    <a:pt x="222" y="203"/>
                  </a:lnTo>
                  <a:lnTo>
                    <a:pt x="222" y="207"/>
                  </a:lnTo>
                  <a:lnTo>
                    <a:pt x="222" y="207"/>
                  </a:lnTo>
                  <a:lnTo>
                    <a:pt x="222" y="207"/>
                  </a:lnTo>
                  <a:lnTo>
                    <a:pt x="222" y="207"/>
                  </a:lnTo>
                  <a:lnTo>
                    <a:pt x="222" y="207"/>
                  </a:lnTo>
                  <a:lnTo>
                    <a:pt x="218" y="207"/>
                  </a:lnTo>
                  <a:lnTo>
                    <a:pt x="218" y="212"/>
                  </a:lnTo>
                  <a:lnTo>
                    <a:pt x="218" y="212"/>
                  </a:lnTo>
                  <a:lnTo>
                    <a:pt x="218" y="212"/>
                  </a:lnTo>
                  <a:lnTo>
                    <a:pt x="218" y="212"/>
                  </a:lnTo>
                  <a:lnTo>
                    <a:pt x="213" y="212"/>
                  </a:lnTo>
                  <a:lnTo>
                    <a:pt x="213" y="212"/>
                  </a:lnTo>
                  <a:lnTo>
                    <a:pt x="213" y="212"/>
                  </a:lnTo>
                  <a:lnTo>
                    <a:pt x="213" y="212"/>
                  </a:lnTo>
                  <a:lnTo>
                    <a:pt x="213" y="212"/>
                  </a:lnTo>
                  <a:lnTo>
                    <a:pt x="208" y="212"/>
                  </a:lnTo>
                  <a:lnTo>
                    <a:pt x="208" y="212"/>
                  </a:lnTo>
                  <a:lnTo>
                    <a:pt x="208" y="212"/>
                  </a:lnTo>
                  <a:lnTo>
                    <a:pt x="208" y="212"/>
                  </a:lnTo>
                  <a:lnTo>
                    <a:pt x="203" y="212"/>
                  </a:lnTo>
                  <a:lnTo>
                    <a:pt x="203" y="207"/>
                  </a:lnTo>
                  <a:lnTo>
                    <a:pt x="203" y="207"/>
                  </a:lnTo>
                  <a:lnTo>
                    <a:pt x="203" y="207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4" y="207"/>
                  </a:lnTo>
                  <a:lnTo>
                    <a:pt x="194" y="207"/>
                  </a:lnTo>
                  <a:lnTo>
                    <a:pt x="194" y="207"/>
                  </a:lnTo>
                  <a:lnTo>
                    <a:pt x="194" y="207"/>
                  </a:lnTo>
                  <a:lnTo>
                    <a:pt x="194" y="207"/>
                  </a:lnTo>
                  <a:lnTo>
                    <a:pt x="189" y="207"/>
                  </a:lnTo>
                  <a:lnTo>
                    <a:pt x="189" y="207"/>
                  </a:lnTo>
                  <a:lnTo>
                    <a:pt x="189" y="207"/>
                  </a:lnTo>
                  <a:lnTo>
                    <a:pt x="189" y="207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0" y="207"/>
                  </a:lnTo>
                  <a:lnTo>
                    <a:pt x="180" y="207"/>
                  </a:lnTo>
                  <a:lnTo>
                    <a:pt x="180" y="207"/>
                  </a:lnTo>
                  <a:lnTo>
                    <a:pt x="180" y="207"/>
                  </a:lnTo>
                  <a:lnTo>
                    <a:pt x="175" y="207"/>
                  </a:lnTo>
                  <a:lnTo>
                    <a:pt x="175" y="207"/>
                  </a:lnTo>
                  <a:lnTo>
                    <a:pt x="175" y="207"/>
                  </a:lnTo>
                  <a:lnTo>
                    <a:pt x="175" y="207"/>
                  </a:lnTo>
                  <a:lnTo>
                    <a:pt x="170" y="207"/>
                  </a:lnTo>
                  <a:lnTo>
                    <a:pt x="170" y="207"/>
                  </a:lnTo>
                  <a:lnTo>
                    <a:pt x="170" y="207"/>
                  </a:lnTo>
                  <a:lnTo>
                    <a:pt x="170" y="207"/>
                  </a:lnTo>
                  <a:lnTo>
                    <a:pt x="170" y="207"/>
                  </a:lnTo>
                  <a:lnTo>
                    <a:pt x="166" y="207"/>
                  </a:lnTo>
                  <a:lnTo>
                    <a:pt x="166" y="207"/>
                  </a:lnTo>
                  <a:lnTo>
                    <a:pt x="166" y="207"/>
                  </a:lnTo>
                  <a:lnTo>
                    <a:pt x="166" y="207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56" y="207"/>
                  </a:lnTo>
                  <a:lnTo>
                    <a:pt x="156" y="207"/>
                  </a:lnTo>
                  <a:lnTo>
                    <a:pt x="156" y="207"/>
                  </a:lnTo>
                  <a:lnTo>
                    <a:pt x="156" y="207"/>
                  </a:lnTo>
                  <a:lnTo>
                    <a:pt x="151" y="207"/>
                  </a:lnTo>
                  <a:lnTo>
                    <a:pt x="151" y="207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47" y="203"/>
                  </a:lnTo>
                  <a:lnTo>
                    <a:pt x="147" y="203"/>
                  </a:lnTo>
                  <a:lnTo>
                    <a:pt x="147" y="203"/>
                  </a:lnTo>
                  <a:lnTo>
                    <a:pt x="147" y="203"/>
                  </a:lnTo>
                  <a:lnTo>
                    <a:pt x="147" y="203"/>
                  </a:lnTo>
                  <a:lnTo>
                    <a:pt x="147" y="203"/>
                  </a:lnTo>
                  <a:lnTo>
                    <a:pt x="147" y="203"/>
                  </a:lnTo>
                  <a:lnTo>
                    <a:pt x="147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37" y="203"/>
                  </a:lnTo>
                  <a:lnTo>
                    <a:pt x="137" y="207"/>
                  </a:lnTo>
                  <a:lnTo>
                    <a:pt x="137" y="207"/>
                  </a:lnTo>
                  <a:lnTo>
                    <a:pt x="137" y="207"/>
                  </a:lnTo>
                  <a:lnTo>
                    <a:pt x="133" y="207"/>
                  </a:lnTo>
                  <a:lnTo>
                    <a:pt x="133" y="207"/>
                  </a:lnTo>
                  <a:lnTo>
                    <a:pt x="133" y="207"/>
                  </a:lnTo>
                  <a:lnTo>
                    <a:pt x="133" y="207"/>
                  </a:lnTo>
                  <a:lnTo>
                    <a:pt x="133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18" y="212"/>
                  </a:lnTo>
                  <a:lnTo>
                    <a:pt x="118" y="212"/>
                  </a:lnTo>
                  <a:lnTo>
                    <a:pt x="118" y="212"/>
                  </a:lnTo>
                  <a:lnTo>
                    <a:pt x="118" y="212"/>
                  </a:lnTo>
                  <a:lnTo>
                    <a:pt x="118" y="212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1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04" y="221"/>
                  </a:lnTo>
                  <a:lnTo>
                    <a:pt x="104" y="221"/>
                  </a:lnTo>
                  <a:lnTo>
                    <a:pt x="104" y="221"/>
                  </a:lnTo>
                  <a:lnTo>
                    <a:pt x="104" y="221"/>
                  </a:lnTo>
                  <a:lnTo>
                    <a:pt x="104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95" y="226"/>
                  </a:lnTo>
                  <a:lnTo>
                    <a:pt x="95" y="226"/>
                  </a:lnTo>
                  <a:lnTo>
                    <a:pt x="95" y="231"/>
                  </a:lnTo>
                  <a:lnTo>
                    <a:pt x="95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85" y="235"/>
                  </a:lnTo>
                  <a:lnTo>
                    <a:pt x="85" y="235"/>
                  </a:lnTo>
                  <a:lnTo>
                    <a:pt x="85" y="235"/>
                  </a:lnTo>
                  <a:lnTo>
                    <a:pt x="85" y="235"/>
                  </a:lnTo>
                  <a:lnTo>
                    <a:pt x="85" y="235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1" y="240"/>
                  </a:lnTo>
                  <a:lnTo>
                    <a:pt x="81" y="240"/>
                  </a:lnTo>
                  <a:lnTo>
                    <a:pt x="81" y="240"/>
                  </a:lnTo>
                  <a:lnTo>
                    <a:pt x="81" y="240"/>
                  </a:lnTo>
                  <a:lnTo>
                    <a:pt x="81" y="240"/>
                  </a:lnTo>
                  <a:lnTo>
                    <a:pt x="76" y="240"/>
                  </a:lnTo>
                  <a:lnTo>
                    <a:pt x="76" y="240"/>
                  </a:lnTo>
                  <a:lnTo>
                    <a:pt x="76" y="240"/>
                  </a:lnTo>
                  <a:lnTo>
                    <a:pt x="76" y="240"/>
                  </a:lnTo>
                  <a:lnTo>
                    <a:pt x="76" y="235"/>
                  </a:lnTo>
                  <a:lnTo>
                    <a:pt x="71" y="235"/>
                  </a:lnTo>
                  <a:lnTo>
                    <a:pt x="71" y="235"/>
                  </a:lnTo>
                  <a:lnTo>
                    <a:pt x="71" y="235"/>
                  </a:lnTo>
                  <a:lnTo>
                    <a:pt x="71" y="235"/>
                  </a:lnTo>
                  <a:lnTo>
                    <a:pt x="71" y="235"/>
                  </a:lnTo>
                  <a:lnTo>
                    <a:pt x="66" y="235"/>
                  </a:lnTo>
                  <a:lnTo>
                    <a:pt x="66" y="235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57" y="231"/>
                  </a:lnTo>
                  <a:lnTo>
                    <a:pt x="57" y="231"/>
                  </a:lnTo>
                  <a:lnTo>
                    <a:pt x="57" y="231"/>
                  </a:lnTo>
                  <a:lnTo>
                    <a:pt x="57" y="226"/>
                  </a:lnTo>
                  <a:lnTo>
                    <a:pt x="57" y="226"/>
                  </a:lnTo>
                  <a:lnTo>
                    <a:pt x="57" y="226"/>
                  </a:lnTo>
                  <a:lnTo>
                    <a:pt x="57" y="226"/>
                  </a:lnTo>
                  <a:lnTo>
                    <a:pt x="57" y="226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48" y="221"/>
                  </a:lnTo>
                  <a:lnTo>
                    <a:pt x="48" y="221"/>
                  </a:lnTo>
                  <a:lnTo>
                    <a:pt x="48" y="221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43" y="217"/>
                  </a:lnTo>
                  <a:lnTo>
                    <a:pt x="43" y="217"/>
                  </a:lnTo>
                  <a:lnTo>
                    <a:pt x="43" y="217"/>
                  </a:lnTo>
                  <a:lnTo>
                    <a:pt x="43" y="217"/>
                  </a:lnTo>
                  <a:lnTo>
                    <a:pt x="43" y="212"/>
                  </a:lnTo>
                  <a:lnTo>
                    <a:pt x="38" y="212"/>
                  </a:lnTo>
                  <a:lnTo>
                    <a:pt x="38" y="212"/>
                  </a:lnTo>
                  <a:lnTo>
                    <a:pt x="38" y="212"/>
                  </a:lnTo>
                  <a:lnTo>
                    <a:pt x="38" y="212"/>
                  </a:lnTo>
                  <a:lnTo>
                    <a:pt x="38" y="212"/>
                  </a:lnTo>
                  <a:lnTo>
                    <a:pt x="38" y="212"/>
                  </a:lnTo>
                  <a:lnTo>
                    <a:pt x="33" y="212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29" y="217"/>
                  </a:lnTo>
                  <a:lnTo>
                    <a:pt x="29" y="217"/>
                  </a:lnTo>
                  <a:lnTo>
                    <a:pt x="29" y="217"/>
                  </a:lnTo>
                  <a:lnTo>
                    <a:pt x="29" y="221"/>
                  </a:lnTo>
                  <a:lnTo>
                    <a:pt x="29" y="221"/>
                  </a:lnTo>
                  <a:lnTo>
                    <a:pt x="29" y="221"/>
                  </a:lnTo>
                  <a:lnTo>
                    <a:pt x="29" y="221"/>
                  </a:lnTo>
                  <a:lnTo>
                    <a:pt x="29" y="226"/>
                  </a:lnTo>
                  <a:lnTo>
                    <a:pt x="29" y="226"/>
                  </a:lnTo>
                  <a:lnTo>
                    <a:pt x="29" y="226"/>
                  </a:lnTo>
                  <a:lnTo>
                    <a:pt x="29" y="226"/>
                  </a:lnTo>
                  <a:lnTo>
                    <a:pt x="29" y="226"/>
                  </a:lnTo>
                  <a:lnTo>
                    <a:pt x="29" y="226"/>
                  </a:lnTo>
                  <a:lnTo>
                    <a:pt x="29" y="231"/>
                  </a:lnTo>
                  <a:lnTo>
                    <a:pt x="29" y="231"/>
                  </a:lnTo>
                  <a:lnTo>
                    <a:pt x="29" y="231"/>
                  </a:lnTo>
                  <a:lnTo>
                    <a:pt x="24" y="231"/>
                  </a:lnTo>
                  <a:lnTo>
                    <a:pt x="24" y="231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45"/>
                  </a:lnTo>
                  <a:lnTo>
                    <a:pt x="24" y="245"/>
                  </a:lnTo>
                  <a:lnTo>
                    <a:pt x="24" y="245"/>
                  </a:lnTo>
                  <a:lnTo>
                    <a:pt x="29" y="245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29" y="259"/>
                  </a:lnTo>
                  <a:lnTo>
                    <a:pt x="24" y="259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8"/>
                  </a:lnTo>
                  <a:lnTo>
                    <a:pt x="19" y="268"/>
                  </a:lnTo>
                  <a:lnTo>
                    <a:pt x="19" y="268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10" y="268"/>
                  </a:lnTo>
                  <a:lnTo>
                    <a:pt x="10" y="268"/>
                  </a:lnTo>
                  <a:lnTo>
                    <a:pt x="10" y="268"/>
                  </a:lnTo>
                  <a:lnTo>
                    <a:pt x="10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0" y="268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59"/>
                  </a:lnTo>
                  <a:lnTo>
                    <a:pt x="5" y="259"/>
                  </a:lnTo>
                  <a:lnTo>
                    <a:pt x="5" y="259"/>
                  </a:lnTo>
                  <a:lnTo>
                    <a:pt x="5" y="259"/>
                  </a:lnTo>
                  <a:lnTo>
                    <a:pt x="5" y="254"/>
                  </a:lnTo>
                  <a:lnTo>
                    <a:pt x="5" y="254"/>
                  </a:lnTo>
                  <a:lnTo>
                    <a:pt x="5" y="254"/>
                  </a:lnTo>
                  <a:lnTo>
                    <a:pt x="0" y="25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35"/>
                  </a:lnTo>
                  <a:lnTo>
                    <a:pt x="5" y="235"/>
                  </a:lnTo>
                  <a:lnTo>
                    <a:pt x="5" y="235"/>
                  </a:lnTo>
                  <a:lnTo>
                    <a:pt x="10" y="231"/>
                  </a:lnTo>
                  <a:lnTo>
                    <a:pt x="10" y="231"/>
                  </a:lnTo>
                  <a:lnTo>
                    <a:pt x="10" y="231"/>
                  </a:lnTo>
                  <a:lnTo>
                    <a:pt x="10" y="231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2"/>
                  </a:lnTo>
                  <a:lnTo>
                    <a:pt x="19" y="212"/>
                  </a:lnTo>
                  <a:lnTo>
                    <a:pt x="19" y="212"/>
                  </a:lnTo>
                  <a:lnTo>
                    <a:pt x="19" y="212"/>
                  </a:lnTo>
                  <a:lnTo>
                    <a:pt x="19" y="207"/>
                  </a:lnTo>
                  <a:lnTo>
                    <a:pt x="19" y="207"/>
                  </a:lnTo>
                  <a:lnTo>
                    <a:pt x="19" y="207"/>
                  </a:lnTo>
                  <a:lnTo>
                    <a:pt x="19" y="207"/>
                  </a:lnTo>
                  <a:lnTo>
                    <a:pt x="19" y="207"/>
                  </a:lnTo>
                  <a:lnTo>
                    <a:pt x="19" y="203"/>
                  </a:lnTo>
                  <a:lnTo>
                    <a:pt x="19" y="203"/>
                  </a:lnTo>
                  <a:lnTo>
                    <a:pt x="19" y="203"/>
                  </a:lnTo>
                  <a:lnTo>
                    <a:pt x="19" y="203"/>
                  </a:lnTo>
                  <a:lnTo>
                    <a:pt x="19" y="198"/>
                  </a:lnTo>
                  <a:lnTo>
                    <a:pt x="19" y="198"/>
                  </a:lnTo>
                  <a:lnTo>
                    <a:pt x="19" y="198"/>
                  </a:lnTo>
                  <a:lnTo>
                    <a:pt x="19" y="198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88"/>
                  </a:lnTo>
                  <a:lnTo>
                    <a:pt x="19" y="188"/>
                  </a:lnTo>
                  <a:lnTo>
                    <a:pt x="19" y="188"/>
                  </a:lnTo>
                  <a:lnTo>
                    <a:pt x="19" y="188"/>
                  </a:lnTo>
                  <a:lnTo>
                    <a:pt x="24" y="188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29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0"/>
                  </a:lnTo>
                  <a:lnTo>
                    <a:pt x="33" y="160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52" y="160"/>
                  </a:lnTo>
                  <a:lnTo>
                    <a:pt x="52" y="160"/>
                  </a:lnTo>
                  <a:lnTo>
                    <a:pt x="52" y="160"/>
                  </a:lnTo>
                  <a:lnTo>
                    <a:pt x="52" y="160"/>
                  </a:lnTo>
                  <a:lnTo>
                    <a:pt x="57" y="160"/>
                  </a:lnTo>
                  <a:lnTo>
                    <a:pt x="57" y="160"/>
                  </a:lnTo>
                  <a:lnTo>
                    <a:pt x="57" y="155"/>
                  </a:lnTo>
                  <a:lnTo>
                    <a:pt x="57" y="155"/>
                  </a:lnTo>
                  <a:lnTo>
                    <a:pt x="62" y="155"/>
                  </a:lnTo>
                  <a:lnTo>
                    <a:pt x="62" y="155"/>
                  </a:lnTo>
                  <a:lnTo>
                    <a:pt x="62" y="155"/>
                  </a:lnTo>
                  <a:lnTo>
                    <a:pt x="62" y="155"/>
                  </a:lnTo>
                  <a:lnTo>
                    <a:pt x="66" y="155"/>
                  </a:lnTo>
                  <a:lnTo>
                    <a:pt x="66" y="155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81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85" y="132"/>
                  </a:lnTo>
                  <a:lnTo>
                    <a:pt x="85" y="132"/>
                  </a:lnTo>
                  <a:lnTo>
                    <a:pt x="85" y="132"/>
                  </a:lnTo>
                  <a:lnTo>
                    <a:pt x="85" y="132"/>
                  </a:lnTo>
                  <a:lnTo>
                    <a:pt x="90" y="132"/>
                  </a:lnTo>
                  <a:lnTo>
                    <a:pt x="90" y="132"/>
                  </a:lnTo>
                  <a:lnTo>
                    <a:pt x="90" y="127"/>
                  </a:lnTo>
                  <a:lnTo>
                    <a:pt x="90" y="127"/>
                  </a:lnTo>
                  <a:lnTo>
                    <a:pt x="90" y="127"/>
                  </a:lnTo>
                  <a:lnTo>
                    <a:pt x="95" y="127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27"/>
                  </a:lnTo>
                  <a:lnTo>
                    <a:pt x="104" y="127"/>
                  </a:lnTo>
                  <a:lnTo>
                    <a:pt x="104" y="127"/>
                  </a:lnTo>
                  <a:lnTo>
                    <a:pt x="104" y="127"/>
                  </a:lnTo>
                  <a:lnTo>
                    <a:pt x="104" y="127"/>
                  </a:lnTo>
                  <a:lnTo>
                    <a:pt x="109" y="127"/>
                  </a:lnTo>
                  <a:lnTo>
                    <a:pt x="109" y="127"/>
                  </a:lnTo>
                  <a:lnTo>
                    <a:pt x="109" y="127"/>
                  </a:lnTo>
                  <a:lnTo>
                    <a:pt x="109" y="127"/>
                  </a:lnTo>
                  <a:lnTo>
                    <a:pt x="114" y="127"/>
                  </a:lnTo>
                  <a:lnTo>
                    <a:pt x="114" y="127"/>
                  </a:lnTo>
                  <a:lnTo>
                    <a:pt x="114" y="127"/>
                  </a:lnTo>
                  <a:lnTo>
                    <a:pt x="114" y="127"/>
                  </a:lnTo>
                  <a:lnTo>
                    <a:pt x="118" y="127"/>
                  </a:lnTo>
                  <a:lnTo>
                    <a:pt x="118" y="122"/>
                  </a:lnTo>
                  <a:lnTo>
                    <a:pt x="118" y="122"/>
                  </a:lnTo>
                  <a:lnTo>
                    <a:pt x="118" y="122"/>
                  </a:lnTo>
                  <a:lnTo>
                    <a:pt x="118" y="122"/>
                  </a:lnTo>
                  <a:lnTo>
                    <a:pt x="123" y="122"/>
                  </a:lnTo>
                  <a:lnTo>
                    <a:pt x="123" y="122"/>
                  </a:lnTo>
                  <a:lnTo>
                    <a:pt x="123" y="122"/>
                  </a:lnTo>
                  <a:lnTo>
                    <a:pt x="123" y="122"/>
                  </a:lnTo>
                  <a:lnTo>
                    <a:pt x="123" y="122"/>
                  </a:lnTo>
                  <a:lnTo>
                    <a:pt x="128" y="118"/>
                  </a:lnTo>
                  <a:lnTo>
                    <a:pt x="128" y="118"/>
                  </a:lnTo>
                  <a:lnTo>
                    <a:pt x="128" y="118"/>
                  </a:lnTo>
                  <a:lnTo>
                    <a:pt x="128" y="118"/>
                  </a:lnTo>
                  <a:lnTo>
                    <a:pt x="128" y="118"/>
                  </a:lnTo>
                  <a:lnTo>
                    <a:pt x="128" y="118"/>
                  </a:lnTo>
                  <a:lnTo>
                    <a:pt x="133" y="118"/>
                  </a:lnTo>
                  <a:lnTo>
                    <a:pt x="133" y="118"/>
                  </a:lnTo>
                  <a:lnTo>
                    <a:pt x="133" y="122"/>
                  </a:lnTo>
                  <a:lnTo>
                    <a:pt x="133" y="122"/>
                  </a:lnTo>
                  <a:lnTo>
                    <a:pt x="133" y="122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7" y="118"/>
                  </a:lnTo>
                  <a:lnTo>
                    <a:pt x="147" y="118"/>
                  </a:lnTo>
                  <a:lnTo>
                    <a:pt x="147" y="118"/>
                  </a:lnTo>
                  <a:lnTo>
                    <a:pt x="147" y="118"/>
                  </a:lnTo>
                  <a:lnTo>
                    <a:pt x="147" y="118"/>
                  </a:lnTo>
                  <a:lnTo>
                    <a:pt x="147" y="118"/>
                  </a:lnTo>
                  <a:lnTo>
                    <a:pt x="147" y="118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51" y="113"/>
                  </a:lnTo>
                  <a:lnTo>
                    <a:pt x="151" y="113"/>
                  </a:lnTo>
                  <a:lnTo>
                    <a:pt x="151" y="113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4"/>
                  </a:lnTo>
                  <a:lnTo>
                    <a:pt x="151" y="104"/>
                  </a:lnTo>
                  <a:lnTo>
                    <a:pt x="151" y="104"/>
                  </a:lnTo>
                  <a:lnTo>
                    <a:pt x="151" y="104"/>
                  </a:lnTo>
                  <a:lnTo>
                    <a:pt x="151" y="99"/>
                  </a:lnTo>
                  <a:lnTo>
                    <a:pt x="151" y="99"/>
                  </a:lnTo>
                  <a:lnTo>
                    <a:pt x="151" y="99"/>
                  </a:lnTo>
                  <a:lnTo>
                    <a:pt x="151" y="99"/>
                  </a:lnTo>
                  <a:lnTo>
                    <a:pt x="151" y="99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51" y="80"/>
                  </a:lnTo>
                  <a:lnTo>
                    <a:pt x="151" y="80"/>
                  </a:lnTo>
                  <a:lnTo>
                    <a:pt x="151" y="80"/>
                  </a:lnTo>
                  <a:lnTo>
                    <a:pt x="151" y="80"/>
                  </a:lnTo>
                  <a:lnTo>
                    <a:pt x="156" y="75"/>
                  </a:lnTo>
                  <a:lnTo>
                    <a:pt x="156" y="75"/>
                  </a:lnTo>
                  <a:lnTo>
                    <a:pt x="156" y="75"/>
                  </a:lnTo>
                  <a:lnTo>
                    <a:pt x="151" y="75"/>
                  </a:lnTo>
                  <a:lnTo>
                    <a:pt x="151" y="71"/>
                  </a:lnTo>
                  <a:lnTo>
                    <a:pt x="151" y="71"/>
                  </a:lnTo>
                  <a:lnTo>
                    <a:pt x="151" y="71"/>
                  </a:lnTo>
                  <a:lnTo>
                    <a:pt x="151" y="71"/>
                  </a:lnTo>
                  <a:lnTo>
                    <a:pt x="151" y="66"/>
                  </a:lnTo>
                  <a:lnTo>
                    <a:pt x="151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80" y="61"/>
                  </a:lnTo>
                  <a:lnTo>
                    <a:pt x="180" y="61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84" y="66"/>
                  </a:lnTo>
                  <a:lnTo>
                    <a:pt x="184" y="66"/>
                  </a:lnTo>
                  <a:lnTo>
                    <a:pt x="184" y="66"/>
                  </a:lnTo>
                  <a:lnTo>
                    <a:pt x="184" y="66"/>
                  </a:lnTo>
                  <a:lnTo>
                    <a:pt x="184" y="66"/>
                  </a:lnTo>
                  <a:lnTo>
                    <a:pt x="184" y="66"/>
                  </a:lnTo>
                  <a:lnTo>
                    <a:pt x="184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94" y="61"/>
                  </a:lnTo>
                  <a:lnTo>
                    <a:pt x="194" y="61"/>
                  </a:lnTo>
                  <a:lnTo>
                    <a:pt x="194" y="61"/>
                  </a:lnTo>
                  <a:lnTo>
                    <a:pt x="194" y="61"/>
                  </a:lnTo>
                  <a:lnTo>
                    <a:pt x="194" y="61"/>
                  </a:lnTo>
                  <a:lnTo>
                    <a:pt x="194" y="61"/>
                  </a:lnTo>
                  <a:lnTo>
                    <a:pt x="194" y="61"/>
                  </a:lnTo>
                  <a:lnTo>
                    <a:pt x="194" y="61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3" y="52"/>
                  </a:lnTo>
                  <a:lnTo>
                    <a:pt x="203" y="52"/>
                  </a:lnTo>
                  <a:lnTo>
                    <a:pt x="203" y="52"/>
                  </a:lnTo>
                  <a:lnTo>
                    <a:pt x="203" y="52"/>
                  </a:lnTo>
                  <a:lnTo>
                    <a:pt x="203" y="47"/>
                  </a:lnTo>
                  <a:lnTo>
                    <a:pt x="208" y="47"/>
                  </a:lnTo>
                  <a:lnTo>
                    <a:pt x="208" y="47"/>
                  </a:lnTo>
                  <a:lnTo>
                    <a:pt x="208" y="47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38"/>
                  </a:lnTo>
                  <a:lnTo>
                    <a:pt x="208" y="38"/>
                  </a:lnTo>
                  <a:lnTo>
                    <a:pt x="208" y="38"/>
                  </a:lnTo>
                  <a:lnTo>
                    <a:pt x="208" y="38"/>
                  </a:lnTo>
                  <a:lnTo>
                    <a:pt x="208" y="33"/>
                  </a:lnTo>
                  <a:lnTo>
                    <a:pt x="208" y="33"/>
                  </a:lnTo>
                  <a:lnTo>
                    <a:pt x="213" y="33"/>
                  </a:lnTo>
                  <a:lnTo>
                    <a:pt x="213" y="33"/>
                  </a:lnTo>
                  <a:lnTo>
                    <a:pt x="213" y="33"/>
                  </a:lnTo>
                  <a:lnTo>
                    <a:pt x="213" y="33"/>
                  </a:lnTo>
                  <a:lnTo>
                    <a:pt x="213" y="33"/>
                  </a:lnTo>
                  <a:lnTo>
                    <a:pt x="218" y="33"/>
                  </a:lnTo>
                  <a:lnTo>
                    <a:pt x="218" y="33"/>
                  </a:lnTo>
                  <a:lnTo>
                    <a:pt x="218" y="33"/>
                  </a:lnTo>
                  <a:lnTo>
                    <a:pt x="218" y="33"/>
                  </a:lnTo>
                  <a:lnTo>
                    <a:pt x="222" y="33"/>
                  </a:lnTo>
                  <a:lnTo>
                    <a:pt x="222" y="33"/>
                  </a:lnTo>
                  <a:lnTo>
                    <a:pt x="222" y="33"/>
                  </a:lnTo>
                  <a:lnTo>
                    <a:pt x="222" y="33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27" y="28"/>
                  </a:lnTo>
                  <a:lnTo>
                    <a:pt x="227" y="28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7" y="19"/>
                  </a:lnTo>
                  <a:lnTo>
                    <a:pt x="227" y="19"/>
                  </a:lnTo>
                  <a:lnTo>
                    <a:pt x="227" y="19"/>
                  </a:lnTo>
                  <a:lnTo>
                    <a:pt x="227" y="19"/>
                  </a:lnTo>
                  <a:lnTo>
                    <a:pt x="227" y="19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32" y="14"/>
                  </a:lnTo>
                  <a:lnTo>
                    <a:pt x="232" y="9"/>
                  </a:lnTo>
                  <a:lnTo>
                    <a:pt x="232" y="9"/>
                  </a:lnTo>
                  <a:lnTo>
                    <a:pt x="232" y="9"/>
                  </a:lnTo>
                  <a:lnTo>
                    <a:pt x="232" y="9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5"/>
                  </a:lnTo>
                  <a:lnTo>
                    <a:pt x="236" y="5"/>
                  </a:lnTo>
                  <a:lnTo>
                    <a:pt x="236" y="5"/>
                  </a:lnTo>
                  <a:lnTo>
                    <a:pt x="236" y="0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91" name="Freeform 303"/>
            <p:cNvSpPr>
              <a:spLocks/>
            </p:cNvSpPr>
            <p:nvPr/>
          </p:nvSpPr>
          <p:spPr bwMode="auto">
            <a:xfrm>
              <a:off x="2612" y="2423"/>
              <a:ext cx="326" cy="217"/>
            </a:xfrm>
            <a:custGeom>
              <a:avLst/>
              <a:gdLst/>
              <a:ahLst/>
              <a:cxnLst>
                <a:cxn ang="0">
                  <a:pos x="5" y="113"/>
                </a:cxn>
                <a:cxn ang="0">
                  <a:pos x="5" y="108"/>
                </a:cxn>
                <a:cxn ang="0">
                  <a:pos x="10" y="108"/>
                </a:cxn>
                <a:cxn ang="0">
                  <a:pos x="10" y="99"/>
                </a:cxn>
                <a:cxn ang="0">
                  <a:pos x="15" y="94"/>
                </a:cxn>
                <a:cxn ang="0">
                  <a:pos x="15" y="89"/>
                </a:cxn>
                <a:cxn ang="0">
                  <a:pos x="19" y="85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34" y="80"/>
                </a:cxn>
                <a:cxn ang="0">
                  <a:pos x="34" y="75"/>
                </a:cxn>
                <a:cxn ang="0">
                  <a:pos x="34" y="71"/>
                </a:cxn>
                <a:cxn ang="0">
                  <a:pos x="38" y="66"/>
                </a:cxn>
                <a:cxn ang="0">
                  <a:pos x="38" y="61"/>
                </a:cxn>
                <a:cxn ang="0">
                  <a:pos x="43" y="56"/>
                </a:cxn>
                <a:cxn ang="0">
                  <a:pos x="48" y="52"/>
                </a:cxn>
                <a:cxn ang="0">
                  <a:pos x="52" y="42"/>
                </a:cxn>
                <a:cxn ang="0">
                  <a:pos x="48" y="38"/>
                </a:cxn>
                <a:cxn ang="0">
                  <a:pos x="52" y="38"/>
                </a:cxn>
                <a:cxn ang="0">
                  <a:pos x="57" y="38"/>
                </a:cxn>
                <a:cxn ang="0">
                  <a:pos x="62" y="38"/>
                </a:cxn>
                <a:cxn ang="0">
                  <a:pos x="62" y="33"/>
                </a:cxn>
                <a:cxn ang="0">
                  <a:pos x="67" y="28"/>
                </a:cxn>
                <a:cxn ang="0">
                  <a:pos x="67" y="23"/>
                </a:cxn>
                <a:cxn ang="0">
                  <a:pos x="71" y="19"/>
                </a:cxn>
                <a:cxn ang="0">
                  <a:pos x="76" y="19"/>
                </a:cxn>
                <a:cxn ang="0">
                  <a:pos x="81" y="14"/>
                </a:cxn>
                <a:cxn ang="0">
                  <a:pos x="85" y="9"/>
                </a:cxn>
                <a:cxn ang="0">
                  <a:pos x="85" y="5"/>
                </a:cxn>
                <a:cxn ang="0">
                  <a:pos x="90" y="0"/>
                </a:cxn>
                <a:cxn ang="0">
                  <a:pos x="100" y="9"/>
                </a:cxn>
                <a:cxn ang="0">
                  <a:pos x="104" y="14"/>
                </a:cxn>
                <a:cxn ang="0">
                  <a:pos x="104" y="23"/>
                </a:cxn>
                <a:cxn ang="0">
                  <a:pos x="114" y="28"/>
                </a:cxn>
                <a:cxn ang="0">
                  <a:pos x="114" y="38"/>
                </a:cxn>
                <a:cxn ang="0">
                  <a:pos x="119" y="42"/>
                </a:cxn>
                <a:cxn ang="0">
                  <a:pos x="128" y="52"/>
                </a:cxn>
                <a:cxn ang="0">
                  <a:pos x="133" y="56"/>
                </a:cxn>
                <a:cxn ang="0">
                  <a:pos x="137" y="61"/>
                </a:cxn>
                <a:cxn ang="0">
                  <a:pos x="137" y="66"/>
                </a:cxn>
                <a:cxn ang="0">
                  <a:pos x="142" y="71"/>
                </a:cxn>
                <a:cxn ang="0">
                  <a:pos x="147" y="75"/>
                </a:cxn>
                <a:cxn ang="0">
                  <a:pos x="152" y="85"/>
                </a:cxn>
                <a:cxn ang="0">
                  <a:pos x="161" y="94"/>
                </a:cxn>
                <a:cxn ang="0">
                  <a:pos x="166" y="104"/>
                </a:cxn>
                <a:cxn ang="0">
                  <a:pos x="171" y="104"/>
                </a:cxn>
                <a:cxn ang="0">
                  <a:pos x="175" y="108"/>
                </a:cxn>
                <a:cxn ang="0">
                  <a:pos x="175" y="113"/>
                </a:cxn>
                <a:cxn ang="0">
                  <a:pos x="185" y="118"/>
                </a:cxn>
                <a:cxn ang="0">
                  <a:pos x="189" y="122"/>
                </a:cxn>
                <a:cxn ang="0">
                  <a:pos x="194" y="132"/>
                </a:cxn>
                <a:cxn ang="0">
                  <a:pos x="194" y="136"/>
                </a:cxn>
                <a:cxn ang="0">
                  <a:pos x="204" y="136"/>
                </a:cxn>
                <a:cxn ang="0">
                  <a:pos x="213" y="132"/>
                </a:cxn>
                <a:cxn ang="0">
                  <a:pos x="222" y="127"/>
                </a:cxn>
                <a:cxn ang="0">
                  <a:pos x="326" y="217"/>
                </a:cxn>
              </a:cxnLst>
              <a:rect l="0" t="0" r="r" b="b"/>
              <a:pathLst>
                <a:path w="326" h="217">
                  <a:moveTo>
                    <a:pt x="0" y="113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4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4" y="80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3" y="61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8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48" y="42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3"/>
                  </a:lnTo>
                  <a:lnTo>
                    <a:pt x="67" y="23"/>
                  </a:lnTo>
                  <a:lnTo>
                    <a:pt x="67" y="23"/>
                  </a:lnTo>
                  <a:lnTo>
                    <a:pt x="67" y="23"/>
                  </a:lnTo>
                  <a:lnTo>
                    <a:pt x="67" y="23"/>
                  </a:lnTo>
                  <a:lnTo>
                    <a:pt x="67" y="23"/>
                  </a:lnTo>
                  <a:lnTo>
                    <a:pt x="67" y="23"/>
                  </a:lnTo>
                  <a:lnTo>
                    <a:pt x="71" y="23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14" y="28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3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33" y="52"/>
                  </a:lnTo>
                  <a:lnTo>
                    <a:pt x="133" y="52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42" y="66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7" y="75"/>
                  </a:lnTo>
                  <a:lnTo>
                    <a:pt x="147" y="75"/>
                  </a:lnTo>
                  <a:lnTo>
                    <a:pt x="147" y="75"/>
                  </a:lnTo>
                  <a:lnTo>
                    <a:pt x="147" y="75"/>
                  </a:lnTo>
                  <a:lnTo>
                    <a:pt x="147" y="75"/>
                  </a:lnTo>
                  <a:lnTo>
                    <a:pt x="147" y="80"/>
                  </a:lnTo>
                  <a:lnTo>
                    <a:pt x="147" y="80"/>
                  </a:lnTo>
                  <a:lnTo>
                    <a:pt x="147" y="80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6" y="85"/>
                  </a:lnTo>
                  <a:lnTo>
                    <a:pt x="156" y="89"/>
                  </a:lnTo>
                  <a:lnTo>
                    <a:pt x="156" y="89"/>
                  </a:lnTo>
                  <a:lnTo>
                    <a:pt x="161" y="94"/>
                  </a:lnTo>
                  <a:lnTo>
                    <a:pt x="161" y="94"/>
                  </a:lnTo>
                  <a:lnTo>
                    <a:pt x="161" y="94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104"/>
                  </a:lnTo>
                  <a:lnTo>
                    <a:pt x="166" y="104"/>
                  </a:lnTo>
                  <a:lnTo>
                    <a:pt x="166" y="104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75" y="104"/>
                  </a:lnTo>
                  <a:lnTo>
                    <a:pt x="175" y="108"/>
                  </a:lnTo>
                  <a:lnTo>
                    <a:pt x="175" y="108"/>
                  </a:lnTo>
                  <a:lnTo>
                    <a:pt x="175" y="108"/>
                  </a:lnTo>
                  <a:lnTo>
                    <a:pt x="175" y="108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80" y="118"/>
                  </a:lnTo>
                  <a:lnTo>
                    <a:pt x="180" y="118"/>
                  </a:lnTo>
                  <a:lnTo>
                    <a:pt x="180" y="118"/>
                  </a:lnTo>
                  <a:lnTo>
                    <a:pt x="185" y="118"/>
                  </a:lnTo>
                  <a:lnTo>
                    <a:pt x="185" y="118"/>
                  </a:lnTo>
                  <a:lnTo>
                    <a:pt x="185" y="122"/>
                  </a:lnTo>
                  <a:lnTo>
                    <a:pt x="185" y="122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2"/>
                  </a:lnTo>
                  <a:lnTo>
                    <a:pt x="189" y="122"/>
                  </a:lnTo>
                  <a:lnTo>
                    <a:pt x="194" y="127"/>
                  </a:lnTo>
                  <a:lnTo>
                    <a:pt x="194" y="127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8" y="132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2" y="127"/>
                  </a:lnTo>
                  <a:lnTo>
                    <a:pt x="227" y="127"/>
                  </a:lnTo>
                  <a:lnTo>
                    <a:pt x="227" y="127"/>
                  </a:lnTo>
                  <a:lnTo>
                    <a:pt x="307" y="127"/>
                  </a:lnTo>
                  <a:lnTo>
                    <a:pt x="326" y="217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92" name="Freeform 304"/>
            <p:cNvSpPr>
              <a:spLocks/>
            </p:cNvSpPr>
            <p:nvPr/>
          </p:nvSpPr>
          <p:spPr bwMode="auto">
            <a:xfrm>
              <a:off x="2249" y="2098"/>
              <a:ext cx="463" cy="320"/>
            </a:xfrm>
            <a:custGeom>
              <a:avLst/>
              <a:gdLst/>
              <a:ahLst/>
              <a:cxnLst>
                <a:cxn ang="0">
                  <a:pos x="335" y="311"/>
                </a:cxn>
                <a:cxn ang="0">
                  <a:pos x="321" y="311"/>
                </a:cxn>
                <a:cxn ang="0">
                  <a:pos x="311" y="297"/>
                </a:cxn>
                <a:cxn ang="0">
                  <a:pos x="293" y="287"/>
                </a:cxn>
                <a:cxn ang="0">
                  <a:pos x="278" y="282"/>
                </a:cxn>
                <a:cxn ang="0">
                  <a:pos x="260" y="278"/>
                </a:cxn>
                <a:cxn ang="0">
                  <a:pos x="241" y="278"/>
                </a:cxn>
                <a:cxn ang="0">
                  <a:pos x="222" y="282"/>
                </a:cxn>
                <a:cxn ang="0">
                  <a:pos x="203" y="282"/>
                </a:cxn>
                <a:cxn ang="0">
                  <a:pos x="189" y="278"/>
                </a:cxn>
                <a:cxn ang="0">
                  <a:pos x="184" y="259"/>
                </a:cxn>
                <a:cxn ang="0">
                  <a:pos x="184" y="231"/>
                </a:cxn>
                <a:cxn ang="0">
                  <a:pos x="151" y="240"/>
                </a:cxn>
                <a:cxn ang="0">
                  <a:pos x="104" y="245"/>
                </a:cxn>
                <a:cxn ang="0">
                  <a:pos x="85" y="254"/>
                </a:cxn>
                <a:cxn ang="0">
                  <a:pos x="56" y="254"/>
                </a:cxn>
                <a:cxn ang="0">
                  <a:pos x="38" y="235"/>
                </a:cxn>
                <a:cxn ang="0">
                  <a:pos x="28" y="221"/>
                </a:cxn>
                <a:cxn ang="0">
                  <a:pos x="23" y="188"/>
                </a:cxn>
                <a:cxn ang="0">
                  <a:pos x="19" y="160"/>
                </a:cxn>
                <a:cxn ang="0">
                  <a:pos x="14" y="136"/>
                </a:cxn>
                <a:cxn ang="0">
                  <a:pos x="0" y="132"/>
                </a:cxn>
                <a:cxn ang="0">
                  <a:pos x="9" y="113"/>
                </a:cxn>
                <a:cxn ang="0">
                  <a:pos x="14" y="94"/>
                </a:cxn>
                <a:cxn ang="0">
                  <a:pos x="23" y="80"/>
                </a:cxn>
                <a:cxn ang="0">
                  <a:pos x="28" y="66"/>
                </a:cxn>
                <a:cxn ang="0">
                  <a:pos x="23" y="47"/>
                </a:cxn>
                <a:cxn ang="0">
                  <a:pos x="38" y="47"/>
                </a:cxn>
                <a:cxn ang="0">
                  <a:pos x="52" y="52"/>
                </a:cxn>
                <a:cxn ang="0">
                  <a:pos x="66" y="47"/>
                </a:cxn>
                <a:cxn ang="0">
                  <a:pos x="71" y="33"/>
                </a:cxn>
                <a:cxn ang="0">
                  <a:pos x="85" y="28"/>
                </a:cxn>
                <a:cxn ang="0">
                  <a:pos x="94" y="14"/>
                </a:cxn>
                <a:cxn ang="0">
                  <a:pos x="104" y="0"/>
                </a:cxn>
                <a:cxn ang="0">
                  <a:pos x="108" y="19"/>
                </a:cxn>
                <a:cxn ang="0">
                  <a:pos x="123" y="33"/>
                </a:cxn>
                <a:cxn ang="0">
                  <a:pos x="160" y="70"/>
                </a:cxn>
                <a:cxn ang="0">
                  <a:pos x="170" y="108"/>
                </a:cxn>
                <a:cxn ang="0">
                  <a:pos x="170" y="141"/>
                </a:cxn>
                <a:cxn ang="0">
                  <a:pos x="189" y="146"/>
                </a:cxn>
                <a:cxn ang="0">
                  <a:pos x="217" y="146"/>
                </a:cxn>
                <a:cxn ang="0">
                  <a:pos x="245" y="141"/>
                </a:cxn>
                <a:cxn ang="0">
                  <a:pos x="269" y="132"/>
                </a:cxn>
                <a:cxn ang="0">
                  <a:pos x="274" y="141"/>
                </a:cxn>
                <a:cxn ang="0">
                  <a:pos x="293" y="146"/>
                </a:cxn>
                <a:cxn ang="0">
                  <a:pos x="311" y="141"/>
                </a:cxn>
                <a:cxn ang="0">
                  <a:pos x="326" y="141"/>
                </a:cxn>
                <a:cxn ang="0">
                  <a:pos x="330" y="155"/>
                </a:cxn>
                <a:cxn ang="0">
                  <a:pos x="349" y="155"/>
                </a:cxn>
                <a:cxn ang="0">
                  <a:pos x="368" y="193"/>
                </a:cxn>
                <a:cxn ang="0">
                  <a:pos x="420" y="245"/>
                </a:cxn>
                <a:cxn ang="0">
                  <a:pos x="444" y="235"/>
                </a:cxn>
                <a:cxn ang="0">
                  <a:pos x="448" y="245"/>
                </a:cxn>
                <a:cxn ang="0">
                  <a:pos x="458" y="268"/>
                </a:cxn>
                <a:cxn ang="0">
                  <a:pos x="463" y="282"/>
                </a:cxn>
                <a:cxn ang="0">
                  <a:pos x="444" y="287"/>
                </a:cxn>
                <a:cxn ang="0">
                  <a:pos x="425" y="297"/>
                </a:cxn>
                <a:cxn ang="0">
                  <a:pos x="411" y="297"/>
                </a:cxn>
                <a:cxn ang="0">
                  <a:pos x="392" y="297"/>
                </a:cxn>
                <a:cxn ang="0">
                  <a:pos x="373" y="311"/>
                </a:cxn>
                <a:cxn ang="0">
                  <a:pos x="359" y="311"/>
                </a:cxn>
              </a:cxnLst>
              <a:rect l="0" t="0" r="r" b="b"/>
              <a:pathLst>
                <a:path w="463" h="320">
                  <a:moveTo>
                    <a:pt x="349" y="311"/>
                  </a:moveTo>
                  <a:lnTo>
                    <a:pt x="349" y="315"/>
                  </a:lnTo>
                  <a:lnTo>
                    <a:pt x="349" y="315"/>
                  </a:lnTo>
                  <a:lnTo>
                    <a:pt x="345" y="311"/>
                  </a:lnTo>
                  <a:lnTo>
                    <a:pt x="345" y="311"/>
                  </a:lnTo>
                  <a:lnTo>
                    <a:pt x="345" y="311"/>
                  </a:lnTo>
                  <a:lnTo>
                    <a:pt x="345" y="311"/>
                  </a:lnTo>
                  <a:lnTo>
                    <a:pt x="340" y="311"/>
                  </a:lnTo>
                  <a:lnTo>
                    <a:pt x="340" y="311"/>
                  </a:lnTo>
                  <a:lnTo>
                    <a:pt x="340" y="311"/>
                  </a:lnTo>
                  <a:lnTo>
                    <a:pt x="340" y="306"/>
                  </a:lnTo>
                  <a:lnTo>
                    <a:pt x="340" y="306"/>
                  </a:lnTo>
                  <a:lnTo>
                    <a:pt x="340" y="311"/>
                  </a:lnTo>
                  <a:lnTo>
                    <a:pt x="340" y="311"/>
                  </a:lnTo>
                  <a:lnTo>
                    <a:pt x="335" y="311"/>
                  </a:lnTo>
                  <a:lnTo>
                    <a:pt x="335" y="311"/>
                  </a:lnTo>
                  <a:lnTo>
                    <a:pt x="335" y="311"/>
                  </a:lnTo>
                  <a:lnTo>
                    <a:pt x="335" y="311"/>
                  </a:lnTo>
                  <a:lnTo>
                    <a:pt x="335" y="311"/>
                  </a:lnTo>
                  <a:lnTo>
                    <a:pt x="330" y="315"/>
                  </a:lnTo>
                  <a:lnTo>
                    <a:pt x="330" y="315"/>
                  </a:lnTo>
                  <a:lnTo>
                    <a:pt x="330" y="315"/>
                  </a:lnTo>
                  <a:lnTo>
                    <a:pt x="330" y="315"/>
                  </a:lnTo>
                  <a:lnTo>
                    <a:pt x="330" y="320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6" y="315"/>
                  </a:lnTo>
                  <a:lnTo>
                    <a:pt x="326" y="315"/>
                  </a:lnTo>
                  <a:lnTo>
                    <a:pt x="326" y="315"/>
                  </a:lnTo>
                  <a:lnTo>
                    <a:pt x="321" y="315"/>
                  </a:lnTo>
                  <a:lnTo>
                    <a:pt x="321" y="315"/>
                  </a:lnTo>
                  <a:lnTo>
                    <a:pt x="321" y="315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06"/>
                  </a:lnTo>
                  <a:lnTo>
                    <a:pt x="321" y="306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16" y="301"/>
                  </a:lnTo>
                  <a:lnTo>
                    <a:pt x="316" y="301"/>
                  </a:lnTo>
                  <a:lnTo>
                    <a:pt x="316" y="301"/>
                  </a:lnTo>
                  <a:lnTo>
                    <a:pt x="316" y="301"/>
                  </a:lnTo>
                  <a:lnTo>
                    <a:pt x="316" y="301"/>
                  </a:lnTo>
                  <a:lnTo>
                    <a:pt x="316" y="297"/>
                  </a:lnTo>
                  <a:lnTo>
                    <a:pt x="316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7" y="292"/>
                  </a:lnTo>
                  <a:lnTo>
                    <a:pt x="307" y="292"/>
                  </a:lnTo>
                  <a:lnTo>
                    <a:pt x="302" y="292"/>
                  </a:lnTo>
                  <a:lnTo>
                    <a:pt x="302" y="292"/>
                  </a:lnTo>
                  <a:lnTo>
                    <a:pt x="302" y="292"/>
                  </a:lnTo>
                  <a:lnTo>
                    <a:pt x="302" y="292"/>
                  </a:lnTo>
                  <a:lnTo>
                    <a:pt x="302" y="292"/>
                  </a:lnTo>
                  <a:lnTo>
                    <a:pt x="297" y="292"/>
                  </a:lnTo>
                  <a:lnTo>
                    <a:pt x="297" y="292"/>
                  </a:lnTo>
                  <a:lnTo>
                    <a:pt x="297" y="292"/>
                  </a:lnTo>
                  <a:lnTo>
                    <a:pt x="297" y="292"/>
                  </a:lnTo>
                  <a:lnTo>
                    <a:pt x="297" y="287"/>
                  </a:lnTo>
                  <a:lnTo>
                    <a:pt x="293" y="287"/>
                  </a:lnTo>
                  <a:lnTo>
                    <a:pt x="293" y="287"/>
                  </a:lnTo>
                  <a:lnTo>
                    <a:pt x="293" y="287"/>
                  </a:lnTo>
                  <a:lnTo>
                    <a:pt x="293" y="287"/>
                  </a:lnTo>
                  <a:lnTo>
                    <a:pt x="288" y="292"/>
                  </a:lnTo>
                  <a:lnTo>
                    <a:pt x="288" y="292"/>
                  </a:lnTo>
                  <a:lnTo>
                    <a:pt x="288" y="287"/>
                  </a:lnTo>
                  <a:lnTo>
                    <a:pt x="288" y="287"/>
                  </a:lnTo>
                  <a:lnTo>
                    <a:pt x="288" y="287"/>
                  </a:lnTo>
                  <a:lnTo>
                    <a:pt x="283" y="287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83" y="287"/>
                  </a:lnTo>
                  <a:lnTo>
                    <a:pt x="278" y="287"/>
                  </a:lnTo>
                  <a:lnTo>
                    <a:pt x="278" y="287"/>
                  </a:lnTo>
                  <a:lnTo>
                    <a:pt x="278" y="287"/>
                  </a:lnTo>
                  <a:lnTo>
                    <a:pt x="278" y="287"/>
                  </a:lnTo>
                  <a:lnTo>
                    <a:pt x="278" y="287"/>
                  </a:lnTo>
                  <a:lnTo>
                    <a:pt x="278" y="282"/>
                  </a:lnTo>
                  <a:lnTo>
                    <a:pt x="278" y="282"/>
                  </a:lnTo>
                  <a:lnTo>
                    <a:pt x="278" y="282"/>
                  </a:lnTo>
                  <a:lnTo>
                    <a:pt x="278" y="282"/>
                  </a:lnTo>
                  <a:lnTo>
                    <a:pt x="274" y="282"/>
                  </a:lnTo>
                  <a:lnTo>
                    <a:pt x="274" y="282"/>
                  </a:lnTo>
                  <a:lnTo>
                    <a:pt x="274" y="282"/>
                  </a:lnTo>
                  <a:lnTo>
                    <a:pt x="274" y="282"/>
                  </a:lnTo>
                  <a:lnTo>
                    <a:pt x="274" y="282"/>
                  </a:lnTo>
                  <a:lnTo>
                    <a:pt x="269" y="282"/>
                  </a:lnTo>
                  <a:lnTo>
                    <a:pt x="269" y="282"/>
                  </a:lnTo>
                  <a:lnTo>
                    <a:pt x="269" y="282"/>
                  </a:lnTo>
                  <a:lnTo>
                    <a:pt x="269" y="278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0" y="278"/>
                  </a:lnTo>
                  <a:lnTo>
                    <a:pt x="260" y="278"/>
                  </a:lnTo>
                  <a:lnTo>
                    <a:pt x="260" y="278"/>
                  </a:lnTo>
                  <a:lnTo>
                    <a:pt x="260" y="278"/>
                  </a:lnTo>
                  <a:lnTo>
                    <a:pt x="260" y="278"/>
                  </a:lnTo>
                  <a:lnTo>
                    <a:pt x="260" y="278"/>
                  </a:lnTo>
                  <a:lnTo>
                    <a:pt x="255" y="278"/>
                  </a:lnTo>
                  <a:lnTo>
                    <a:pt x="255" y="278"/>
                  </a:lnTo>
                  <a:lnTo>
                    <a:pt x="255" y="278"/>
                  </a:lnTo>
                  <a:lnTo>
                    <a:pt x="255" y="278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45" y="278"/>
                  </a:lnTo>
                  <a:lnTo>
                    <a:pt x="245" y="278"/>
                  </a:lnTo>
                  <a:lnTo>
                    <a:pt x="245" y="278"/>
                  </a:lnTo>
                  <a:lnTo>
                    <a:pt x="24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36" y="278"/>
                  </a:lnTo>
                  <a:lnTo>
                    <a:pt x="236" y="278"/>
                  </a:lnTo>
                  <a:lnTo>
                    <a:pt x="236" y="278"/>
                  </a:lnTo>
                  <a:lnTo>
                    <a:pt x="236" y="278"/>
                  </a:lnTo>
                  <a:lnTo>
                    <a:pt x="236" y="278"/>
                  </a:lnTo>
                  <a:lnTo>
                    <a:pt x="231" y="278"/>
                  </a:lnTo>
                  <a:lnTo>
                    <a:pt x="231" y="278"/>
                  </a:lnTo>
                  <a:lnTo>
                    <a:pt x="231" y="278"/>
                  </a:lnTo>
                  <a:lnTo>
                    <a:pt x="231" y="282"/>
                  </a:lnTo>
                  <a:lnTo>
                    <a:pt x="231" y="282"/>
                  </a:lnTo>
                  <a:lnTo>
                    <a:pt x="231" y="282"/>
                  </a:lnTo>
                  <a:lnTo>
                    <a:pt x="231" y="282"/>
                  </a:lnTo>
                  <a:lnTo>
                    <a:pt x="226" y="282"/>
                  </a:lnTo>
                  <a:lnTo>
                    <a:pt x="226" y="282"/>
                  </a:lnTo>
                  <a:lnTo>
                    <a:pt x="226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2"/>
                  </a:lnTo>
                  <a:lnTo>
                    <a:pt x="222" y="282"/>
                  </a:lnTo>
                  <a:lnTo>
                    <a:pt x="222" y="282"/>
                  </a:lnTo>
                  <a:lnTo>
                    <a:pt x="222" y="282"/>
                  </a:lnTo>
                  <a:lnTo>
                    <a:pt x="217" y="282"/>
                  </a:lnTo>
                  <a:lnTo>
                    <a:pt x="217" y="282"/>
                  </a:lnTo>
                  <a:lnTo>
                    <a:pt x="217" y="282"/>
                  </a:lnTo>
                  <a:lnTo>
                    <a:pt x="217" y="282"/>
                  </a:lnTo>
                  <a:lnTo>
                    <a:pt x="212" y="282"/>
                  </a:lnTo>
                  <a:lnTo>
                    <a:pt x="212" y="282"/>
                  </a:lnTo>
                  <a:lnTo>
                    <a:pt x="212" y="282"/>
                  </a:lnTo>
                  <a:lnTo>
                    <a:pt x="212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3" y="282"/>
                  </a:lnTo>
                  <a:lnTo>
                    <a:pt x="203" y="282"/>
                  </a:lnTo>
                  <a:lnTo>
                    <a:pt x="203" y="282"/>
                  </a:lnTo>
                  <a:lnTo>
                    <a:pt x="203" y="282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198" y="278"/>
                  </a:lnTo>
                  <a:lnTo>
                    <a:pt x="198" y="278"/>
                  </a:lnTo>
                  <a:lnTo>
                    <a:pt x="198" y="278"/>
                  </a:lnTo>
                  <a:lnTo>
                    <a:pt x="198" y="278"/>
                  </a:lnTo>
                  <a:lnTo>
                    <a:pt x="198" y="278"/>
                  </a:lnTo>
                  <a:lnTo>
                    <a:pt x="193" y="278"/>
                  </a:lnTo>
                  <a:lnTo>
                    <a:pt x="193" y="278"/>
                  </a:lnTo>
                  <a:lnTo>
                    <a:pt x="193" y="278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84" y="273"/>
                  </a:lnTo>
                  <a:lnTo>
                    <a:pt x="184" y="273"/>
                  </a:lnTo>
                  <a:lnTo>
                    <a:pt x="179" y="273"/>
                  </a:lnTo>
                  <a:lnTo>
                    <a:pt x="179" y="273"/>
                  </a:lnTo>
                  <a:lnTo>
                    <a:pt x="179" y="268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84" y="259"/>
                  </a:lnTo>
                  <a:lnTo>
                    <a:pt x="184" y="259"/>
                  </a:lnTo>
                  <a:lnTo>
                    <a:pt x="184" y="259"/>
                  </a:lnTo>
                  <a:lnTo>
                    <a:pt x="184" y="259"/>
                  </a:lnTo>
                  <a:lnTo>
                    <a:pt x="184" y="254"/>
                  </a:lnTo>
                  <a:lnTo>
                    <a:pt x="184" y="254"/>
                  </a:lnTo>
                  <a:lnTo>
                    <a:pt x="184" y="254"/>
                  </a:lnTo>
                  <a:lnTo>
                    <a:pt x="184" y="254"/>
                  </a:lnTo>
                  <a:lnTo>
                    <a:pt x="179" y="254"/>
                  </a:lnTo>
                  <a:lnTo>
                    <a:pt x="179" y="249"/>
                  </a:lnTo>
                  <a:lnTo>
                    <a:pt x="179" y="249"/>
                  </a:lnTo>
                  <a:lnTo>
                    <a:pt x="179" y="249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5" y="240"/>
                  </a:lnTo>
                  <a:lnTo>
                    <a:pt x="175" y="240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84" y="235"/>
                  </a:lnTo>
                  <a:lnTo>
                    <a:pt x="184" y="231"/>
                  </a:lnTo>
                  <a:lnTo>
                    <a:pt x="184" y="231"/>
                  </a:lnTo>
                  <a:lnTo>
                    <a:pt x="184" y="231"/>
                  </a:lnTo>
                  <a:lnTo>
                    <a:pt x="184" y="231"/>
                  </a:lnTo>
                  <a:lnTo>
                    <a:pt x="184" y="226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65" y="235"/>
                  </a:lnTo>
                  <a:lnTo>
                    <a:pt x="165" y="235"/>
                  </a:lnTo>
                  <a:lnTo>
                    <a:pt x="160" y="235"/>
                  </a:lnTo>
                  <a:lnTo>
                    <a:pt x="160" y="235"/>
                  </a:lnTo>
                  <a:lnTo>
                    <a:pt x="156" y="235"/>
                  </a:lnTo>
                  <a:lnTo>
                    <a:pt x="156" y="235"/>
                  </a:lnTo>
                  <a:lnTo>
                    <a:pt x="151" y="240"/>
                  </a:lnTo>
                  <a:lnTo>
                    <a:pt x="151" y="240"/>
                  </a:lnTo>
                  <a:lnTo>
                    <a:pt x="146" y="240"/>
                  </a:lnTo>
                  <a:lnTo>
                    <a:pt x="146" y="240"/>
                  </a:lnTo>
                  <a:lnTo>
                    <a:pt x="141" y="240"/>
                  </a:lnTo>
                  <a:lnTo>
                    <a:pt x="141" y="240"/>
                  </a:lnTo>
                  <a:lnTo>
                    <a:pt x="141" y="240"/>
                  </a:lnTo>
                  <a:lnTo>
                    <a:pt x="137" y="240"/>
                  </a:lnTo>
                  <a:lnTo>
                    <a:pt x="137" y="240"/>
                  </a:lnTo>
                  <a:lnTo>
                    <a:pt x="132" y="240"/>
                  </a:lnTo>
                  <a:lnTo>
                    <a:pt x="132" y="240"/>
                  </a:lnTo>
                  <a:lnTo>
                    <a:pt x="132" y="240"/>
                  </a:lnTo>
                  <a:lnTo>
                    <a:pt x="127" y="240"/>
                  </a:lnTo>
                  <a:lnTo>
                    <a:pt x="123" y="240"/>
                  </a:lnTo>
                  <a:lnTo>
                    <a:pt x="123" y="245"/>
                  </a:lnTo>
                  <a:lnTo>
                    <a:pt x="118" y="245"/>
                  </a:lnTo>
                  <a:lnTo>
                    <a:pt x="118" y="245"/>
                  </a:lnTo>
                  <a:lnTo>
                    <a:pt x="113" y="245"/>
                  </a:lnTo>
                  <a:lnTo>
                    <a:pt x="108" y="245"/>
                  </a:lnTo>
                  <a:lnTo>
                    <a:pt x="108" y="245"/>
                  </a:lnTo>
                  <a:lnTo>
                    <a:pt x="104" y="245"/>
                  </a:lnTo>
                  <a:lnTo>
                    <a:pt x="104" y="245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94" y="245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89" y="254"/>
                  </a:lnTo>
                  <a:lnTo>
                    <a:pt x="89" y="254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5" y="259"/>
                  </a:lnTo>
                  <a:lnTo>
                    <a:pt x="85" y="254"/>
                  </a:lnTo>
                  <a:lnTo>
                    <a:pt x="85" y="254"/>
                  </a:lnTo>
                  <a:lnTo>
                    <a:pt x="85" y="254"/>
                  </a:lnTo>
                  <a:lnTo>
                    <a:pt x="85" y="254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75" y="249"/>
                  </a:lnTo>
                  <a:lnTo>
                    <a:pt x="75" y="249"/>
                  </a:lnTo>
                  <a:lnTo>
                    <a:pt x="75" y="249"/>
                  </a:lnTo>
                  <a:lnTo>
                    <a:pt x="75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1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1" y="254"/>
                  </a:lnTo>
                  <a:lnTo>
                    <a:pt x="61" y="254"/>
                  </a:lnTo>
                  <a:lnTo>
                    <a:pt x="61" y="254"/>
                  </a:lnTo>
                  <a:lnTo>
                    <a:pt x="56" y="254"/>
                  </a:lnTo>
                  <a:lnTo>
                    <a:pt x="56" y="254"/>
                  </a:lnTo>
                  <a:lnTo>
                    <a:pt x="56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49"/>
                  </a:lnTo>
                  <a:lnTo>
                    <a:pt x="52" y="249"/>
                  </a:lnTo>
                  <a:lnTo>
                    <a:pt x="52" y="249"/>
                  </a:lnTo>
                  <a:lnTo>
                    <a:pt x="47" y="245"/>
                  </a:lnTo>
                  <a:lnTo>
                    <a:pt x="47" y="245"/>
                  </a:lnTo>
                  <a:lnTo>
                    <a:pt x="47" y="240"/>
                  </a:lnTo>
                  <a:lnTo>
                    <a:pt x="47" y="240"/>
                  </a:lnTo>
                  <a:lnTo>
                    <a:pt x="47" y="240"/>
                  </a:lnTo>
                  <a:lnTo>
                    <a:pt x="47" y="240"/>
                  </a:lnTo>
                  <a:lnTo>
                    <a:pt x="42" y="240"/>
                  </a:lnTo>
                  <a:lnTo>
                    <a:pt x="42" y="235"/>
                  </a:lnTo>
                  <a:lnTo>
                    <a:pt x="42" y="235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28" y="240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3" y="235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28" y="217"/>
                  </a:lnTo>
                  <a:lnTo>
                    <a:pt x="28" y="217"/>
                  </a:lnTo>
                  <a:lnTo>
                    <a:pt x="28" y="217"/>
                  </a:lnTo>
                  <a:lnTo>
                    <a:pt x="28" y="212"/>
                  </a:lnTo>
                  <a:lnTo>
                    <a:pt x="28" y="212"/>
                  </a:lnTo>
                  <a:lnTo>
                    <a:pt x="23" y="207"/>
                  </a:lnTo>
                  <a:lnTo>
                    <a:pt x="23" y="207"/>
                  </a:lnTo>
                  <a:lnTo>
                    <a:pt x="23" y="207"/>
                  </a:lnTo>
                  <a:lnTo>
                    <a:pt x="23" y="202"/>
                  </a:lnTo>
                  <a:lnTo>
                    <a:pt x="23" y="202"/>
                  </a:lnTo>
                  <a:lnTo>
                    <a:pt x="23" y="202"/>
                  </a:lnTo>
                  <a:lnTo>
                    <a:pt x="23" y="198"/>
                  </a:lnTo>
                  <a:lnTo>
                    <a:pt x="23" y="198"/>
                  </a:lnTo>
                  <a:lnTo>
                    <a:pt x="23" y="198"/>
                  </a:lnTo>
                  <a:lnTo>
                    <a:pt x="23" y="198"/>
                  </a:lnTo>
                  <a:lnTo>
                    <a:pt x="23" y="193"/>
                  </a:lnTo>
                  <a:lnTo>
                    <a:pt x="23" y="193"/>
                  </a:lnTo>
                  <a:lnTo>
                    <a:pt x="23" y="188"/>
                  </a:lnTo>
                  <a:lnTo>
                    <a:pt x="19" y="188"/>
                  </a:lnTo>
                  <a:lnTo>
                    <a:pt x="19" y="188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4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1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23" y="146"/>
                  </a:lnTo>
                  <a:lnTo>
                    <a:pt x="23" y="146"/>
                  </a:lnTo>
                  <a:lnTo>
                    <a:pt x="23" y="146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4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9" y="122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8" y="47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33" y="37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6" y="56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5" y="42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1" y="37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08" y="33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13" y="28"/>
                  </a:lnTo>
                  <a:lnTo>
                    <a:pt x="118" y="28"/>
                  </a:lnTo>
                  <a:lnTo>
                    <a:pt x="118" y="33"/>
                  </a:lnTo>
                  <a:lnTo>
                    <a:pt x="123" y="33"/>
                  </a:lnTo>
                  <a:lnTo>
                    <a:pt x="127" y="33"/>
                  </a:lnTo>
                  <a:lnTo>
                    <a:pt x="127" y="33"/>
                  </a:lnTo>
                  <a:lnTo>
                    <a:pt x="132" y="37"/>
                  </a:lnTo>
                  <a:lnTo>
                    <a:pt x="132" y="42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41" y="52"/>
                  </a:lnTo>
                  <a:lnTo>
                    <a:pt x="146" y="52"/>
                  </a:lnTo>
                  <a:lnTo>
                    <a:pt x="151" y="56"/>
                  </a:lnTo>
                  <a:lnTo>
                    <a:pt x="151" y="56"/>
                  </a:lnTo>
                  <a:lnTo>
                    <a:pt x="151" y="56"/>
                  </a:lnTo>
                  <a:lnTo>
                    <a:pt x="151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6" y="66"/>
                  </a:lnTo>
                  <a:lnTo>
                    <a:pt x="160" y="66"/>
                  </a:lnTo>
                  <a:lnTo>
                    <a:pt x="160" y="70"/>
                  </a:lnTo>
                  <a:lnTo>
                    <a:pt x="160" y="70"/>
                  </a:lnTo>
                  <a:lnTo>
                    <a:pt x="160" y="70"/>
                  </a:lnTo>
                  <a:lnTo>
                    <a:pt x="160" y="75"/>
                  </a:lnTo>
                  <a:lnTo>
                    <a:pt x="160" y="75"/>
                  </a:lnTo>
                  <a:lnTo>
                    <a:pt x="160" y="75"/>
                  </a:lnTo>
                  <a:lnTo>
                    <a:pt x="160" y="80"/>
                  </a:lnTo>
                  <a:lnTo>
                    <a:pt x="165" y="80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5" y="89"/>
                  </a:lnTo>
                  <a:lnTo>
                    <a:pt x="170" y="89"/>
                  </a:lnTo>
                  <a:lnTo>
                    <a:pt x="170" y="94"/>
                  </a:lnTo>
                  <a:lnTo>
                    <a:pt x="170" y="99"/>
                  </a:lnTo>
                  <a:lnTo>
                    <a:pt x="170" y="99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7"/>
                  </a:lnTo>
                  <a:lnTo>
                    <a:pt x="170" y="127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70" y="141"/>
                  </a:lnTo>
                  <a:lnTo>
                    <a:pt x="175" y="141"/>
                  </a:lnTo>
                  <a:lnTo>
                    <a:pt x="170" y="141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5" y="151"/>
                  </a:lnTo>
                  <a:lnTo>
                    <a:pt x="175" y="151"/>
                  </a:lnTo>
                  <a:lnTo>
                    <a:pt x="175" y="151"/>
                  </a:lnTo>
                  <a:lnTo>
                    <a:pt x="175" y="151"/>
                  </a:lnTo>
                  <a:lnTo>
                    <a:pt x="179" y="151"/>
                  </a:lnTo>
                  <a:lnTo>
                    <a:pt x="179" y="151"/>
                  </a:lnTo>
                  <a:lnTo>
                    <a:pt x="179" y="151"/>
                  </a:lnTo>
                  <a:lnTo>
                    <a:pt x="179" y="151"/>
                  </a:lnTo>
                  <a:lnTo>
                    <a:pt x="179" y="151"/>
                  </a:lnTo>
                  <a:lnTo>
                    <a:pt x="184" y="151"/>
                  </a:lnTo>
                  <a:lnTo>
                    <a:pt x="184" y="151"/>
                  </a:lnTo>
                  <a:lnTo>
                    <a:pt x="184" y="151"/>
                  </a:lnTo>
                  <a:lnTo>
                    <a:pt x="184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3" y="146"/>
                  </a:lnTo>
                  <a:lnTo>
                    <a:pt x="193" y="146"/>
                  </a:lnTo>
                  <a:lnTo>
                    <a:pt x="193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2" y="146"/>
                  </a:lnTo>
                  <a:lnTo>
                    <a:pt x="217" y="146"/>
                  </a:lnTo>
                  <a:lnTo>
                    <a:pt x="217" y="146"/>
                  </a:lnTo>
                  <a:lnTo>
                    <a:pt x="217" y="146"/>
                  </a:lnTo>
                  <a:lnTo>
                    <a:pt x="217" y="146"/>
                  </a:lnTo>
                  <a:lnTo>
                    <a:pt x="222" y="146"/>
                  </a:lnTo>
                  <a:lnTo>
                    <a:pt x="222" y="146"/>
                  </a:lnTo>
                  <a:lnTo>
                    <a:pt x="222" y="141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1" y="141"/>
                  </a:lnTo>
                  <a:lnTo>
                    <a:pt x="231" y="141"/>
                  </a:lnTo>
                  <a:lnTo>
                    <a:pt x="231" y="141"/>
                  </a:lnTo>
                  <a:lnTo>
                    <a:pt x="236" y="141"/>
                  </a:lnTo>
                  <a:lnTo>
                    <a:pt x="236" y="141"/>
                  </a:lnTo>
                  <a:lnTo>
                    <a:pt x="236" y="141"/>
                  </a:lnTo>
                  <a:lnTo>
                    <a:pt x="236" y="141"/>
                  </a:lnTo>
                  <a:lnTo>
                    <a:pt x="241" y="141"/>
                  </a:lnTo>
                  <a:lnTo>
                    <a:pt x="241" y="141"/>
                  </a:lnTo>
                  <a:lnTo>
                    <a:pt x="241" y="141"/>
                  </a:lnTo>
                  <a:lnTo>
                    <a:pt x="245" y="141"/>
                  </a:lnTo>
                  <a:lnTo>
                    <a:pt x="245" y="141"/>
                  </a:lnTo>
                  <a:lnTo>
                    <a:pt x="245" y="141"/>
                  </a:lnTo>
                  <a:lnTo>
                    <a:pt x="245" y="141"/>
                  </a:lnTo>
                  <a:lnTo>
                    <a:pt x="250" y="141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64" y="136"/>
                  </a:lnTo>
                  <a:lnTo>
                    <a:pt x="264" y="136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74" y="132"/>
                  </a:lnTo>
                  <a:lnTo>
                    <a:pt x="274" y="127"/>
                  </a:lnTo>
                  <a:lnTo>
                    <a:pt x="274" y="127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41"/>
                  </a:lnTo>
                  <a:lnTo>
                    <a:pt x="274" y="141"/>
                  </a:lnTo>
                  <a:lnTo>
                    <a:pt x="274" y="141"/>
                  </a:lnTo>
                  <a:lnTo>
                    <a:pt x="274" y="141"/>
                  </a:lnTo>
                  <a:lnTo>
                    <a:pt x="274" y="146"/>
                  </a:lnTo>
                  <a:lnTo>
                    <a:pt x="278" y="146"/>
                  </a:lnTo>
                  <a:lnTo>
                    <a:pt x="278" y="146"/>
                  </a:lnTo>
                  <a:lnTo>
                    <a:pt x="278" y="146"/>
                  </a:lnTo>
                  <a:lnTo>
                    <a:pt x="278" y="146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93" y="146"/>
                  </a:lnTo>
                  <a:lnTo>
                    <a:pt x="293" y="146"/>
                  </a:lnTo>
                  <a:lnTo>
                    <a:pt x="293" y="146"/>
                  </a:lnTo>
                  <a:lnTo>
                    <a:pt x="293" y="146"/>
                  </a:lnTo>
                  <a:lnTo>
                    <a:pt x="297" y="146"/>
                  </a:lnTo>
                  <a:lnTo>
                    <a:pt x="297" y="146"/>
                  </a:lnTo>
                  <a:lnTo>
                    <a:pt x="297" y="141"/>
                  </a:lnTo>
                  <a:lnTo>
                    <a:pt x="297" y="141"/>
                  </a:lnTo>
                  <a:lnTo>
                    <a:pt x="302" y="141"/>
                  </a:lnTo>
                  <a:lnTo>
                    <a:pt x="302" y="141"/>
                  </a:lnTo>
                  <a:lnTo>
                    <a:pt x="302" y="141"/>
                  </a:lnTo>
                  <a:lnTo>
                    <a:pt x="302" y="141"/>
                  </a:lnTo>
                  <a:lnTo>
                    <a:pt x="307" y="141"/>
                  </a:lnTo>
                  <a:lnTo>
                    <a:pt x="307" y="141"/>
                  </a:lnTo>
                  <a:lnTo>
                    <a:pt x="307" y="141"/>
                  </a:lnTo>
                  <a:lnTo>
                    <a:pt x="307" y="141"/>
                  </a:lnTo>
                  <a:lnTo>
                    <a:pt x="307" y="141"/>
                  </a:lnTo>
                  <a:lnTo>
                    <a:pt x="311" y="141"/>
                  </a:lnTo>
                  <a:lnTo>
                    <a:pt x="311" y="141"/>
                  </a:lnTo>
                  <a:lnTo>
                    <a:pt x="311" y="141"/>
                  </a:lnTo>
                  <a:lnTo>
                    <a:pt x="311" y="141"/>
                  </a:lnTo>
                  <a:lnTo>
                    <a:pt x="316" y="141"/>
                  </a:lnTo>
                  <a:lnTo>
                    <a:pt x="316" y="141"/>
                  </a:lnTo>
                  <a:lnTo>
                    <a:pt x="316" y="136"/>
                  </a:lnTo>
                  <a:lnTo>
                    <a:pt x="316" y="136"/>
                  </a:lnTo>
                  <a:lnTo>
                    <a:pt x="316" y="136"/>
                  </a:lnTo>
                  <a:lnTo>
                    <a:pt x="321" y="136"/>
                  </a:lnTo>
                  <a:lnTo>
                    <a:pt x="321" y="136"/>
                  </a:lnTo>
                  <a:lnTo>
                    <a:pt x="321" y="136"/>
                  </a:lnTo>
                  <a:lnTo>
                    <a:pt x="321" y="136"/>
                  </a:lnTo>
                  <a:lnTo>
                    <a:pt x="321" y="136"/>
                  </a:lnTo>
                  <a:lnTo>
                    <a:pt x="321" y="141"/>
                  </a:lnTo>
                  <a:lnTo>
                    <a:pt x="321" y="141"/>
                  </a:lnTo>
                  <a:lnTo>
                    <a:pt x="321" y="141"/>
                  </a:lnTo>
                  <a:lnTo>
                    <a:pt x="321" y="141"/>
                  </a:lnTo>
                  <a:lnTo>
                    <a:pt x="321" y="141"/>
                  </a:lnTo>
                  <a:lnTo>
                    <a:pt x="321" y="141"/>
                  </a:lnTo>
                  <a:lnTo>
                    <a:pt x="321" y="141"/>
                  </a:lnTo>
                  <a:lnTo>
                    <a:pt x="326" y="141"/>
                  </a:lnTo>
                  <a:lnTo>
                    <a:pt x="326" y="141"/>
                  </a:lnTo>
                  <a:lnTo>
                    <a:pt x="326" y="146"/>
                  </a:lnTo>
                  <a:lnTo>
                    <a:pt x="326" y="146"/>
                  </a:lnTo>
                  <a:lnTo>
                    <a:pt x="326" y="146"/>
                  </a:lnTo>
                  <a:lnTo>
                    <a:pt x="326" y="146"/>
                  </a:lnTo>
                  <a:lnTo>
                    <a:pt x="326" y="146"/>
                  </a:lnTo>
                  <a:lnTo>
                    <a:pt x="326" y="151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6" y="151"/>
                  </a:lnTo>
                  <a:lnTo>
                    <a:pt x="326" y="151"/>
                  </a:lnTo>
                  <a:lnTo>
                    <a:pt x="326" y="151"/>
                  </a:lnTo>
                  <a:lnTo>
                    <a:pt x="326" y="151"/>
                  </a:lnTo>
                  <a:lnTo>
                    <a:pt x="326" y="151"/>
                  </a:lnTo>
                  <a:lnTo>
                    <a:pt x="330" y="151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35" y="155"/>
                  </a:lnTo>
                  <a:lnTo>
                    <a:pt x="335" y="155"/>
                  </a:lnTo>
                  <a:lnTo>
                    <a:pt x="335" y="155"/>
                  </a:lnTo>
                  <a:lnTo>
                    <a:pt x="335" y="155"/>
                  </a:lnTo>
                  <a:lnTo>
                    <a:pt x="340" y="155"/>
                  </a:lnTo>
                  <a:lnTo>
                    <a:pt x="340" y="160"/>
                  </a:lnTo>
                  <a:lnTo>
                    <a:pt x="340" y="160"/>
                  </a:lnTo>
                  <a:lnTo>
                    <a:pt x="340" y="160"/>
                  </a:lnTo>
                  <a:lnTo>
                    <a:pt x="340" y="155"/>
                  </a:lnTo>
                  <a:lnTo>
                    <a:pt x="345" y="155"/>
                  </a:lnTo>
                  <a:lnTo>
                    <a:pt x="345" y="155"/>
                  </a:lnTo>
                  <a:lnTo>
                    <a:pt x="345" y="155"/>
                  </a:lnTo>
                  <a:lnTo>
                    <a:pt x="345" y="155"/>
                  </a:lnTo>
                  <a:lnTo>
                    <a:pt x="349" y="155"/>
                  </a:lnTo>
                  <a:lnTo>
                    <a:pt x="349" y="155"/>
                  </a:lnTo>
                  <a:lnTo>
                    <a:pt x="349" y="155"/>
                  </a:lnTo>
                  <a:lnTo>
                    <a:pt x="349" y="155"/>
                  </a:lnTo>
                  <a:lnTo>
                    <a:pt x="354" y="155"/>
                  </a:lnTo>
                  <a:lnTo>
                    <a:pt x="354" y="155"/>
                  </a:lnTo>
                  <a:lnTo>
                    <a:pt x="354" y="151"/>
                  </a:lnTo>
                  <a:lnTo>
                    <a:pt x="354" y="151"/>
                  </a:lnTo>
                  <a:lnTo>
                    <a:pt x="359" y="151"/>
                  </a:lnTo>
                  <a:lnTo>
                    <a:pt x="359" y="151"/>
                  </a:lnTo>
                  <a:lnTo>
                    <a:pt x="359" y="151"/>
                  </a:lnTo>
                  <a:lnTo>
                    <a:pt x="359" y="151"/>
                  </a:lnTo>
                  <a:lnTo>
                    <a:pt x="359" y="151"/>
                  </a:lnTo>
                  <a:lnTo>
                    <a:pt x="359" y="151"/>
                  </a:lnTo>
                  <a:lnTo>
                    <a:pt x="359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8" y="174"/>
                  </a:lnTo>
                  <a:lnTo>
                    <a:pt x="368" y="193"/>
                  </a:lnTo>
                  <a:lnTo>
                    <a:pt x="368" y="207"/>
                  </a:lnTo>
                  <a:lnTo>
                    <a:pt x="368" y="212"/>
                  </a:lnTo>
                  <a:lnTo>
                    <a:pt x="387" y="226"/>
                  </a:lnTo>
                  <a:lnTo>
                    <a:pt x="397" y="235"/>
                  </a:lnTo>
                  <a:lnTo>
                    <a:pt x="406" y="240"/>
                  </a:lnTo>
                  <a:lnTo>
                    <a:pt x="406" y="245"/>
                  </a:lnTo>
                  <a:lnTo>
                    <a:pt x="411" y="245"/>
                  </a:lnTo>
                  <a:lnTo>
                    <a:pt x="411" y="245"/>
                  </a:lnTo>
                  <a:lnTo>
                    <a:pt x="411" y="245"/>
                  </a:lnTo>
                  <a:lnTo>
                    <a:pt x="411" y="245"/>
                  </a:lnTo>
                  <a:lnTo>
                    <a:pt x="415" y="245"/>
                  </a:lnTo>
                  <a:lnTo>
                    <a:pt x="415" y="245"/>
                  </a:lnTo>
                  <a:lnTo>
                    <a:pt x="415" y="245"/>
                  </a:lnTo>
                  <a:lnTo>
                    <a:pt x="415" y="245"/>
                  </a:lnTo>
                  <a:lnTo>
                    <a:pt x="415" y="245"/>
                  </a:lnTo>
                  <a:lnTo>
                    <a:pt x="420" y="245"/>
                  </a:lnTo>
                  <a:lnTo>
                    <a:pt x="420" y="245"/>
                  </a:lnTo>
                  <a:lnTo>
                    <a:pt x="420" y="245"/>
                  </a:lnTo>
                  <a:lnTo>
                    <a:pt x="420" y="245"/>
                  </a:lnTo>
                  <a:lnTo>
                    <a:pt x="425" y="240"/>
                  </a:lnTo>
                  <a:lnTo>
                    <a:pt x="425" y="240"/>
                  </a:lnTo>
                  <a:lnTo>
                    <a:pt x="425" y="240"/>
                  </a:lnTo>
                  <a:lnTo>
                    <a:pt x="425" y="245"/>
                  </a:lnTo>
                  <a:lnTo>
                    <a:pt x="430" y="245"/>
                  </a:lnTo>
                  <a:lnTo>
                    <a:pt x="430" y="240"/>
                  </a:lnTo>
                  <a:lnTo>
                    <a:pt x="430" y="240"/>
                  </a:lnTo>
                  <a:lnTo>
                    <a:pt x="430" y="240"/>
                  </a:lnTo>
                  <a:lnTo>
                    <a:pt x="434" y="240"/>
                  </a:lnTo>
                  <a:lnTo>
                    <a:pt x="434" y="240"/>
                  </a:lnTo>
                  <a:lnTo>
                    <a:pt x="434" y="240"/>
                  </a:lnTo>
                  <a:lnTo>
                    <a:pt x="439" y="240"/>
                  </a:lnTo>
                  <a:lnTo>
                    <a:pt x="439" y="240"/>
                  </a:lnTo>
                  <a:lnTo>
                    <a:pt x="439" y="235"/>
                  </a:lnTo>
                  <a:lnTo>
                    <a:pt x="439" y="235"/>
                  </a:lnTo>
                  <a:lnTo>
                    <a:pt x="444" y="235"/>
                  </a:lnTo>
                  <a:lnTo>
                    <a:pt x="444" y="235"/>
                  </a:lnTo>
                  <a:lnTo>
                    <a:pt x="444" y="235"/>
                  </a:lnTo>
                  <a:lnTo>
                    <a:pt x="444" y="235"/>
                  </a:lnTo>
                  <a:lnTo>
                    <a:pt x="448" y="235"/>
                  </a:lnTo>
                  <a:lnTo>
                    <a:pt x="448" y="235"/>
                  </a:lnTo>
                  <a:lnTo>
                    <a:pt x="448" y="235"/>
                  </a:lnTo>
                  <a:lnTo>
                    <a:pt x="448" y="231"/>
                  </a:lnTo>
                  <a:lnTo>
                    <a:pt x="448" y="231"/>
                  </a:lnTo>
                  <a:lnTo>
                    <a:pt x="448" y="231"/>
                  </a:lnTo>
                  <a:lnTo>
                    <a:pt x="448" y="231"/>
                  </a:lnTo>
                  <a:lnTo>
                    <a:pt x="453" y="231"/>
                  </a:lnTo>
                  <a:lnTo>
                    <a:pt x="448" y="235"/>
                  </a:lnTo>
                  <a:lnTo>
                    <a:pt x="448" y="235"/>
                  </a:lnTo>
                  <a:lnTo>
                    <a:pt x="448" y="235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8" y="245"/>
                  </a:lnTo>
                  <a:lnTo>
                    <a:pt x="448" y="245"/>
                  </a:lnTo>
                  <a:lnTo>
                    <a:pt x="448" y="245"/>
                  </a:lnTo>
                  <a:lnTo>
                    <a:pt x="448" y="245"/>
                  </a:lnTo>
                  <a:lnTo>
                    <a:pt x="448" y="249"/>
                  </a:lnTo>
                  <a:lnTo>
                    <a:pt x="448" y="249"/>
                  </a:lnTo>
                  <a:lnTo>
                    <a:pt x="448" y="254"/>
                  </a:lnTo>
                  <a:lnTo>
                    <a:pt x="448" y="254"/>
                  </a:lnTo>
                  <a:lnTo>
                    <a:pt x="448" y="254"/>
                  </a:lnTo>
                  <a:lnTo>
                    <a:pt x="448" y="259"/>
                  </a:lnTo>
                  <a:lnTo>
                    <a:pt x="448" y="259"/>
                  </a:lnTo>
                  <a:lnTo>
                    <a:pt x="448" y="259"/>
                  </a:lnTo>
                  <a:lnTo>
                    <a:pt x="448" y="264"/>
                  </a:lnTo>
                  <a:lnTo>
                    <a:pt x="448" y="264"/>
                  </a:lnTo>
                  <a:lnTo>
                    <a:pt x="448" y="264"/>
                  </a:lnTo>
                  <a:lnTo>
                    <a:pt x="448" y="264"/>
                  </a:lnTo>
                  <a:lnTo>
                    <a:pt x="448" y="268"/>
                  </a:lnTo>
                  <a:lnTo>
                    <a:pt x="453" y="268"/>
                  </a:lnTo>
                  <a:lnTo>
                    <a:pt x="453" y="268"/>
                  </a:lnTo>
                  <a:lnTo>
                    <a:pt x="453" y="268"/>
                  </a:lnTo>
                  <a:lnTo>
                    <a:pt x="458" y="268"/>
                  </a:lnTo>
                  <a:lnTo>
                    <a:pt x="458" y="268"/>
                  </a:lnTo>
                  <a:lnTo>
                    <a:pt x="458" y="268"/>
                  </a:lnTo>
                  <a:lnTo>
                    <a:pt x="458" y="268"/>
                  </a:lnTo>
                  <a:lnTo>
                    <a:pt x="463" y="268"/>
                  </a:lnTo>
                  <a:lnTo>
                    <a:pt x="463" y="268"/>
                  </a:lnTo>
                  <a:lnTo>
                    <a:pt x="463" y="268"/>
                  </a:lnTo>
                  <a:lnTo>
                    <a:pt x="463" y="268"/>
                  </a:lnTo>
                  <a:lnTo>
                    <a:pt x="463" y="268"/>
                  </a:lnTo>
                  <a:lnTo>
                    <a:pt x="463" y="273"/>
                  </a:lnTo>
                  <a:lnTo>
                    <a:pt x="463" y="273"/>
                  </a:lnTo>
                  <a:lnTo>
                    <a:pt x="463" y="273"/>
                  </a:lnTo>
                  <a:lnTo>
                    <a:pt x="463" y="273"/>
                  </a:lnTo>
                  <a:lnTo>
                    <a:pt x="463" y="278"/>
                  </a:lnTo>
                  <a:lnTo>
                    <a:pt x="463" y="278"/>
                  </a:lnTo>
                  <a:lnTo>
                    <a:pt x="463" y="278"/>
                  </a:lnTo>
                  <a:lnTo>
                    <a:pt x="463" y="278"/>
                  </a:lnTo>
                  <a:lnTo>
                    <a:pt x="463" y="278"/>
                  </a:lnTo>
                  <a:lnTo>
                    <a:pt x="463" y="282"/>
                  </a:lnTo>
                  <a:lnTo>
                    <a:pt x="463" y="282"/>
                  </a:lnTo>
                  <a:lnTo>
                    <a:pt x="463" y="282"/>
                  </a:lnTo>
                  <a:lnTo>
                    <a:pt x="463" y="282"/>
                  </a:lnTo>
                  <a:lnTo>
                    <a:pt x="463" y="287"/>
                  </a:lnTo>
                  <a:lnTo>
                    <a:pt x="463" y="287"/>
                  </a:lnTo>
                  <a:lnTo>
                    <a:pt x="458" y="287"/>
                  </a:lnTo>
                  <a:lnTo>
                    <a:pt x="458" y="287"/>
                  </a:lnTo>
                  <a:lnTo>
                    <a:pt x="458" y="287"/>
                  </a:lnTo>
                  <a:lnTo>
                    <a:pt x="458" y="287"/>
                  </a:lnTo>
                  <a:lnTo>
                    <a:pt x="453" y="287"/>
                  </a:lnTo>
                  <a:lnTo>
                    <a:pt x="453" y="287"/>
                  </a:lnTo>
                  <a:lnTo>
                    <a:pt x="453" y="287"/>
                  </a:lnTo>
                  <a:lnTo>
                    <a:pt x="453" y="287"/>
                  </a:lnTo>
                  <a:lnTo>
                    <a:pt x="448" y="287"/>
                  </a:lnTo>
                  <a:lnTo>
                    <a:pt x="448" y="287"/>
                  </a:lnTo>
                  <a:lnTo>
                    <a:pt x="448" y="287"/>
                  </a:lnTo>
                  <a:lnTo>
                    <a:pt x="448" y="287"/>
                  </a:lnTo>
                  <a:lnTo>
                    <a:pt x="444" y="287"/>
                  </a:lnTo>
                  <a:lnTo>
                    <a:pt x="444" y="287"/>
                  </a:lnTo>
                  <a:lnTo>
                    <a:pt x="444" y="287"/>
                  </a:lnTo>
                  <a:lnTo>
                    <a:pt x="444" y="287"/>
                  </a:lnTo>
                  <a:lnTo>
                    <a:pt x="439" y="287"/>
                  </a:lnTo>
                  <a:lnTo>
                    <a:pt x="439" y="287"/>
                  </a:lnTo>
                  <a:lnTo>
                    <a:pt x="439" y="287"/>
                  </a:lnTo>
                  <a:lnTo>
                    <a:pt x="439" y="287"/>
                  </a:lnTo>
                  <a:lnTo>
                    <a:pt x="434" y="287"/>
                  </a:lnTo>
                  <a:lnTo>
                    <a:pt x="434" y="287"/>
                  </a:lnTo>
                  <a:lnTo>
                    <a:pt x="434" y="292"/>
                  </a:lnTo>
                  <a:lnTo>
                    <a:pt x="434" y="292"/>
                  </a:lnTo>
                  <a:lnTo>
                    <a:pt x="434" y="292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30" y="297"/>
                  </a:lnTo>
                  <a:lnTo>
                    <a:pt x="425" y="297"/>
                  </a:lnTo>
                  <a:lnTo>
                    <a:pt x="425" y="297"/>
                  </a:lnTo>
                  <a:lnTo>
                    <a:pt x="425" y="297"/>
                  </a:lnTo>
                  <a:lnTo>
                    <a:pt x="425" y="297"/>
                  </a:lnTo>
                  <a:lnTo>
                    <a:pt x="425" y="297"/>
                  </a:lnTo>
                  <a:lnTo>
                    <a:pt x="425" y="297"/>
                  </a:lnTo>
                  <a:lnTo>
                    <a:pt x="425" y="301"/>
                  </a:lnTo>
                  <a:lnTo>
                    <a:pt x="425" y="301"/>
                  </a:lnTo>
                  <a:lnTo>
                    <a:pt x="420" y="301"/>
                  </a:lnTo>
                  <a:lnTo>
                    <a:pt x="420" y="301"/>
                  </a:lnTo>
                  <a:lnTo>
                    <a:pt x="420" y="301"/>
                  </a:lnTo>
                  <a:lnTo>
                    <a:pt x="420" y="301"/>
                  </a:lnTo>
                  <a:lnTo>
                    <a:pt x="420" y="301"/>
                  </a:lnTo>
                  <a:lnTo>
                    <a:pt x="415" y="301"/>
                  </a:lnTo>
                  <a:lnTo>
                    <a:pt x="415" y="301"/>
                  </a:lnTo>
                  <a:lnTo>
                    <a:pt x="415" y="301"/>
                  </a:lnTo>
                  <a:lnTo>
                    <a:pt x="415" y="301"/>
                  </a:lnTo>
                  <a:lnTo>
                    <a:pt x="415" y="301"/>
                  </a:lnTo>
                  <a:lnTo>
                    <a:pt x="415" y="301"/>
                  </a:lnTo>
                  <a:lnTo>
                    <a:pt x="415" y="301"/>
                  </a:lnTo>
                  <a:lnTo>
                    <a:pt x="415" y="301"/>
                  </a:lnTo>
                  <a:lnTo>
                    <a:pt x="411" y="297"/>
                  </a:lnTo>
                  <a:lnTo>
                    <a:pt x="411" y="297"/>
                  </a:lnTo>
                  <a:lnTo>
                    <a:pt x="411" y="297"/>
                  </a:lnTo>
                  <a:lnTo>
                    <a:pt x="411" y="297"/>
                  </a:lnTo>
                  <a:lnTo>
                    <a:pt x="406" y="297"/>
                  </a:lnTo>
                  <a:lnTo>
                    <a:pt x="406" y="297"/>
                  </a:lnTo>
                  <a:lnTo>
                    <a:pt x="406" y="297"/>
                  </a:lnTo>
                  <a:lnTo>
                    <a:pt x="406" y="297"/>
                  </a:lnTo>
                  <a:lnTo>
                    <a:pt x="401" y="297"/>
                  </a:lnTo>
                  <a:lnTo>
                    <a:pt x="401" y="297"/>
                  </a:lnTo>
                  <a:lnTo>
                    <a:pt x="401" y="297"/>
                  </a:lnTo>
                  <a:lnTo>
                    <a:pt x="401" y="297"/>
                  </a:lnTo>
                  <a:lnTo>
                    <a:pt x="397" y="297"/>
                  </a:lnTo>
                  <a:lnTo>
                    <a:pt x="397" y="297"/>
                  </a:lnTo>
                  <a:lnTo>
                    <a:pt x="397" y="297"/>
                  </a:lnTo>
                  <a:lnTo>
                    <a:pt x="397" y="297"/>
                  </a:lnTo>
                  <a:lnTo>
                    <a:pt x="392" y="297"/>
                  </a:lnTo>
                  <a:lnTo>
                    <a:pt x="392" y="297"/>
                  </a:lnTo>
                  <a:lnTo>
                    <a:pt x="392" y="297"/>
                  </a:lnTo>
                  <a:lnTo>
                    <a:pt x="392" y="297"/>
                  </a:lnTo>
                  <a:lnTo>
                    <a:pt x="392" y="297"/>
                  </a:lnTo>
                  <a:lnTo>
                    <a:pt x="392" y="301"/>
                  </a:lnTo>
                  <a:lnTo>
                    <a:pt x="392" y="301"/>
                  </a:lnTo>
                  <a:lnTo>
                    <a:pt x="387" y="301"/>
                  </a:lnTo>
                  <a:lnTo>
                    <a:pt x="387" y="301"/>
                  </a:lnTo>
                  <a:lnTo>
                    <a:pt x="387" y="301"/>
                  </a:lnTo>
                  <a:lnTo>
                    <a:pt x="387" y="301"/>
                  </a:lnTo>
                  <a:lnTo>
                    <a:pt x="382" y="306"/>
                  </a:lnTo>
                  <a:lnTo>
                    <a:pt x="382" y="306"/>
                  </a:lnTo>
                  <a:lnTo>
                    <a:pt x="382" y="306"/>
                  </a:lnTo>
                  <a:lnTo>
                    <a:pt x="382" y="306"/>
                  </a:lnTo>
                  <a:lnTo>
                    <a:pt x="378" y="306"/>
                  </a:lnTo>
                  <a:lnTo>
                    <a:pt x="378" y="306"/>
                  </a:lnTo>
                  <a:lnTo>
                    <a:pt x="378" y="306"/>
                  </a:lnTo>
                  <a:lnTo>
                    <a:pt x="378" y="306"/>
                  </a:lnTo>
                  <a:lnTo>
                    <a:pt x="378" y="306"/>
                  </a:lnTo>
                  <a:lnTo>
                    <a:pt x="378" y="306"/>
                  </a:lnTo>
                  <a:lnTo>
                    <a:pt x="373" y="306"/>
                  </a:lnTo>
                  <a:lnTo>
                    <a:pt x="373" y="306"/>
                  </a:lnTo>
                  <a:lnTo>
                    <a:pt x="373" y="311"/>
                  </a:lnTo>
                  <a:lnTo>
                    <a:pt x="373" y="311"/>
                  </a:lnTo>
                  <a:lnTo>
                    <a:pt x="373" y="311"/>
                  </a:lnTo>
                  <a:lnTo>
                    <a:pt x="373" y="311"/>
                  </a:lnTo>
                  <a:lnTo>
                    <a:pt x="373" y="311"/>
                  </a:lnTo>
                  <a:lnTo>
                    <a:pt x="373" y="311"/>
                  </a:lnTo>
                  <a:lnTo>
                    <a:pt x="368" y="311"/>
                  </a:lnTo>
                  <a:lnTo>
                    <a:pt x="368" y="311"/>
                  </a:lnTo>
                  <a:lnTo>
                    <a:pt x="368" y="311"/>
                  </a:lnTo>
                  <a:lnTo>
                    <a:pt x="368" y="311"/>
                  </a:lnTo>
                  <a:lnTo>
                    <a:pt x="368" y="311"/>
                  </a:lnTo>
                  <a:lnTo>
                    <a:pt x="368" y="311"/>
                  </a:lnTo>
                  <a:lnTo>
                    <a:pt x="363" y="311"/>
                  </a:lnTo>
                  <a:lnTo>
                    <a:pt x="363" y="311"/>
                  </a:lnTo>
                  <a:lnTo>
                    <a:pt x="363" y="311"/>
                  </a:lnTo>
                  <a:lnTo>
                    <a:pt x="363" y="311"/>
                  </a:lnTo>
                  <a:lnTo>
                    <a:pt x="359" y="311"/>
                  </a:lnTo>
                  <a:lnTo>
                    <a:pt x="359" y="311"/>
                  </a:lnTo>
                  <a:lnTo>
                    <a:pt x="359" y="311"/>
                  </a:lnTo>
                  <a:lnTo>
                    <a:pt x="359" y="311"/>
                  </a:lnTo>
                  <a:lnTo>
                    <a:pt x="354" y="311"/>
                  </a:lnTo>
                  <a:lnTo>
                    <a:pt x="354" y="311"/>
                  </a:lnTo>
                  <a:lnTo>
                    <a:pt x="354" y="311"/>
                  </a:lnTo>
                  <a:lnTo>
                    <a:pt x="354" y="311"/>
                  </a:lnTo>
                  <a:lnTo>
                    <a:pt x="354" y="311"/>
                  </a:lnTo>
                  <a:lnTo>
                    <a:pt x="349" y="311"/>
                  </a:lnTo>
                  <a:lnTo>
                    <a:pt x="349" y="311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93" name="Freeform 305"/>
            <p:cNvSpPr>
              <a:spLocks/>
            </p:cNvSpPr>
            <p:nvPr/>
          </p:nvSpPr>
          <p:spPr bwMode="auto">
            <a:xfrm>
              <a:off x="2249" y="2098"/>
              <a:ext cx="453" cy="320"/>
            </a:xfrm>
            <a:custGeom>
              <a:avLst/>
              <a:gdLst/>
              <a:ahLst/>
              <a:cxnLst>
                <a:cxn ang="0">
                  <a:pos x="335" y="311"/>
                </a:cxn>
                <a:cxn ang="0">
                  <a:pos x="321" y="311"/>
                </a:cxn>
                <a:cxn ang="0">
                  <a:pos x="316" y="301"/>
                </a:cxn>
                <a:cxn ang="0">
                  <a:pos x="302" y="292"/>
                </a:cxn>
                <a:cxn ang="0">
                  <a:pos x="283" y="292"/>
                </a:cxn>
                <a:cxn ang="0">
                  <a:pos x="269" y="282"/>
                </a:cxn>
                <a:cxn ang="0">
                  <a:pos x="255" y="278"/>
                </a:cxn>
                <a:cxn ang="0">
                  <a:pos x="236" y="278"/>
                </a:cxn>
                <a:cxn ang="0">
                  <a:pos x="222" y="282"/>
                </a:cxn>
                <a:cxn ang="0">
                  <a:pos x="208" y="282"/>
                </a:cxn>
                <a:cxn ang="0">
                  <a:pos x="189" y="278"/>
                </a:cxn>
                <a:cxn ang="0">
                  <a:pos x="184" y="264"/>
                </a:cxn>
                <a:cxn ang="0">
                  <a:pos x="175" y="240"/>
                </a:cxn>
                <a:cxn ang="0">
                  <a:pos x="170" y="231"/>
                </a:cxn>
                <a:cxn ang="0">
                  <a:pos x="132" y="240"/>
                </a:cxn>
                <a:cxn ang="0">
                  <a:pos x="94" y="245"/>
                </a:cxn>
                <a:cxn ang="0">
                  <a:pos x="80" y="254"/>
                </a:cxn>
                <a:cxn ang="0">
                  <a:pos x="52" y="254"/>
                </a:cxn>
                <a:cxn ang="0">
                  <a:pos x="38" y="235"/>
                </a:cxn>
                <a:cxn ang="0">
                  <a:pos x="28" y="226"/>
                </a:cxn>
                <a:cxn ang="0">
                  <a:pos x="23" y="198"/>
                </a:cxn>
                <a:cxn ang="0">
                  <a:pos x="14" y="169"/>
                </a:cxn>
                <a:cxn ang="0">
                  <a:pos x="19" y="141"/>
                </a:cxn>
                <a:cxn ang="0">
                  <a:pos x="4" y="132"/>
                </a:cxn>
                <a:cxn ang="0">
                  <a:pos x="0" y="122"/>
                </a:cxn>
                <a:cxn ang="0">
                  <a:pos x="14" y="113"/>
                </a:cxn>
                <a:cxn ang="0">
                  <a:pos x="19" y="94"/>
                </a:cxn>
                <a:cxn ang="0">
                  <a:pos x="23" y="80"/>
                </a:cxn>
                <a:cxn ang="0">
                  <a:pos x="28" y="70"/>
                </a:cxn>
                <a:cxn ang="0">
                  <a:pos x="23" y="52"/>
                </a:cxn>
                <a:cxn ang="0">
                  <a:pos x="33" y="42"/>
                </a:cxn>
                <a:cxn ang="0">
                  <a:pos x="47" y="56"/>
                </a:cxn>
                <a:cxn ang="0">
                  <a:pos x="61" y="56"/>
                </a:cxn>
                <a:cxn ang="0">
                  <a:pos x="66" y="42"/>
                </a:cxn>
                <a:cxn ang="0">
                  <a:pos x="71" y="28"/>
                </a:cxn>
                <a:cxn ang="0">
                  <a:pos x="89" y="28"/>
                </a:cxn>
                <a:cxn ang="0">
                  <a:pos x="89" y="9"/>
                </a:cxn>
                <a:cxn ang="0">
                  <a:pos x="104" y="0"/>
                </a:cxn>
                <a:cxn ang="0">
                  <a:pos x="108" y="14"/>
                </a:cxn>
                <a:cxn ang="0">
                  <a:pos x="113" y="33"/>
                </a:cxn>
                <a:cxn ang="0">
                  <a:pos x="151" y="56"/>
                </a:cxn>
                <a:cxn ang="0">
                  <a:pos x="165" y="85"/>
                </a:cxn>
                <a:cxn ang="0">
                  <a:pos x="170" y="118"/>
                </a:cxn>
                <a:cxn ang="0">
                  <a:pos x="175" y="151"/>
                </a:cxn>
                <a:cxn ang="0">
                  <a:pos x="193" y="146"/>
                </a:cxn>
                <a:cxn ang="0">
                  <a:pos x="222" y="146"/>
                </a:cxn>
                <a:cxn ang="0">
                  <a:pos x="245" y="141"/>
                </a:cxn>
                <a:cxn ang="0">
                  <a:pos x="269" y="132"/>
                </a:cxn>
                <a:cxn ang="0">
                  <a:pos x="274" y="136"/>
                </a:cxn>
                <a:cxn ang="0">
                  <a:pos x="288" y="146"/>
                </a:cxn>
                <a:cxn ang="0">
                  <a:pos x="307" y="141"/>
                </a:cxn>
                <a:cxn ang="0">
                  <a:pos x="321" y="136"/>
                </a:cxn>
                <a:cxn ang="0">
                  <a:pos x="321" y="151"/>
                </a:cxn>
                <a:cxn ang="0">
                  <a:pos x="335" y="155"/>
                </a:cxn>
                <a:cxn ang="0">
                  <a:pos x="354" y="151"/>
                </a:cxn>
                <a:cxn ang="0">
                  <a:pos x="368" y="212"/>
                </a:cxn>
                <a:cxn ang="0">
                  <a:pos x="420" y="245"/>
                </a:cxn>
                <a:cxn ang="0">
                  <a:pos x="444" y="235"/>
                </a:cxn>
                <a:cxn ang="0">
                  <a:pos x="448" y="240"/>
                </a:cxn>
                <a:cxn ang="0">
                  <a:pos x="448" y="264"/>
                </a:cxn>
              </a:cxnLst>
              <a:rect l="0" t="0" r="r" b="b"/>
              <a:pathLst>
                <a:path w="453" h="320">
                  <a:moveTo>
                    <a:pt x="349" y="311"/>
                  </a:moveTo>
                  <a:lnTo>
                    <a:pt x="349" y="315"/>
                  </a:lnTo>
                  <a:lnTo>
                    <a:pt x="349" y="315"/>
                  </a:lnTo>
                  <a:lnTo>
                    <a:pt x="345" y="311"/>
                  </a:lnTo>
                  <a:lnTo>
                    <a:pt x="345" y="311"/>
                  </a:lnTo>
                  <a:lnTo>
                    <a:pt x="345" y="311"/>
                  </a:lnTo>
                  <a:lnTo>
                    <a:pt x="345" y="311"/>
                  </a:lnTo>
                  <a:lnTo>
                    <a:pt x="340" y="311"/>
                  </a:lnTo>
                  <a:lnTo>
                    <a:pt x="340" y="311"/>
                  </a:lnTo>
                  <a:lnTo>
                    <a:pt x="340" y="311"/>
                  </a:lnTo>
                  <a:lnTo>
                    <a:pt x="340" y="306"/>
                  </a:lnTo>
                  <a:lnTo>
                    <a:pt x="340" y="306"/>
                  </a:lnTo>
                  <a:lnTo>
                    <a:pt x="340" y="311"/>
                  </a:lnTo>
                  <a:lnTo>
                    <a:pt x="340" y="311"/>
                  </a:lnTo>
                  <a:lnTo>
                    <a:pt x="335" y="311"/>
                  </a:lnTo>
                  <a:lnTo>
                    <a:pt x="335" y="311"/>
                  </a:lnTo>
                  <a:lnTo>
                    <a:pt x="335" y="311"/>
                  </a:lnTo>
                  <a:lnTo>
                    <a:pt x="335" y="311"/>
                  </a:lnTo>
                  <a:lnTo>
                    <a:pt x="335" y="311"/>
                  </a:lnTo>
                  <a:lnTo>
                    <a:pt x="330" y="315"/>
                  </a:lnTo>
                  <a:lnTo>
                    <a:pt x="330" y="315"/>
                  </a:lnTo>
                  <a:lnTo>
                    <a:pt x="330" y="315"/>
                  </a:lnTo>
                  <a:lnTo>
                    <a:pt x="330" y="315"/>
                  </a:lnTo>
                  <a:lnTo>
                    <a:pt x="330" y="320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6" y="315"/>
                  </a:lnTo>
                  <a:lnTo>
                    <a:pt x="326" y="315"/>
                  </a:lnTo>
                  <a:lnTo>
                    <a:pt x="326" y="315"/>
                  </a:lnTo>
                  <a:lnTo>
                    <a:pt x="321" y="315"/>
                  </a:lnTo>
                  <a:lnTo>
                    <a:pt x="321" y="315"/>
                  </a:lnTo>
                  <a:lnTo>
                    <a:pt x="321" y="315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06"/>
                  </a:lnTo>
                  <a:lnTo>
                    <a:pt x="321" y="306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16" y="301"/>
                  </a:lnTo>
                  <a:lnTo>
                    <a:pt x="316" y="301"/>
                  </a:lnTo>
                  <a:lnTo>
                    <a:pt x="316" y="301"/>
                  </a:lnTo>
                  <a:lnTo>
                    <a:pt x="316" y="301"/>
                  </a:lnTo>
                  <a:lnTo>
                    <a:pt x="316" y="301"/>
                  </a:lnTo>
                  <a:lnTo>
                    <a:pt x="316" y="297"/>
                  </a:lnTo>
                  <a:lnTo>
                    <a:pt x="316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7" y="292"/>
                  </a:lnTo>
                  <a:lnTo>
                    <a:pt x="307" y="292"/>
                  </a:lnTo>
                  <a:lnTo>
                    <a:pt x="302" y="292"/>
                  </a:lnTo>
                  <a:lnTo>
                    <a:pt x="302" y="292"/>
                  </a:lnTo>
                  <a:lnTo>
                    <a:pt x="302" y="292"/>
                  </a:lnTo>
                  <a:lnTo>
                    <a:pt x="302" y="292"/>
                  </a:lnTo>
                  <a:lnTo>
                    <a:pt x="302" y="292"/>
                  </a:lnTo>
                  <a:lnTo>
                    <a:pt x="297" y="292"/>
                  </a:lnTo>
                  <a:lnTo>
                    <a:pt x="297" y="292"/>
                  </a:lnTo>
                  <a:lnTo>
                    <a:pt x="297" y="292"/>
                  </a:lnTo>
                  <a:lnTo>
                    <a:pt x="297" y="292"/>
                  </a:lnTo>
                  <a:lnTo>
                    <a:pt x="297" y="287"/>
                  </a:lnTo>
                  <a:lnTo>
                    <a:pt x="293" y="287"/>
                  </a:lnTo>
                  <a:lnTo>
                    <a:pt x="293" y="287"/>
                  </a:lnTo>
                  <a:lnTo>
                    <a:pt x="293" y="287"/>
                  </a:lnTo>
                  <a:lnTo>
                    <a:pt x="293" y="287"/>
                  </a:lnTo>
                  <a:lnTo>
                    <a:pt x="288" y="292"/>
                  </a:lnTo>
                  <a:lnTo>
                    <a:pt x="288" y="292"/>
                  </a:lnTo>
                  <a:lnTo>
                    <a:pt x="288" y="287"/>
                  </a:lnTo>
                  <a:lnTo>
                    <a:pt x="288" y="287"/>
                  </a:lnTo>
                  <a:lnTo>
                    <a:pt x="288" y="287"/>
                  </a:lnTo>
                  <a:lnTo>
                    <a:pt x="283" y="287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83" y="292"/>
                  </a:lnTo>
                  <a:lnTo>
                    <a:pt x="283" y="287"/>
                  </a:lnTo>
                  <a:lnTo>
                    <a:pt x="278" y="287"/>
                  </a:lnTo>
                  <a:lnTo>
                    <a:pt x="278" y="287"/>
                  </a:lnTo>
                  <a:lnTo>
                    <a:pt x="278" y="287"/>
                  </a:lnTo>
                  <a:lnTo>
                    <a:pt x="278" y="287"/>
                  </a:lnTo>
                  <a:lnTo>
                    <a:pt x="278" y="287"/>
                  </a:lnTo>
                  <a:lnTo>
                    <a:pt x="278" y="282"/>
                  </a:lnTo>
                  <a:lnTo>
                    <a:pt x="278" y="282"/>
                  </a:lnTo>
                  <a:lnTo>
                    <a:pt x="278" y="282"/>
                  </a:lnTo>
                  <a:lnTo>
                    <a:pt x="278" y="282"/>
                  </a:lnTo>
                  <a:lnTo>
                    <a:pt x="274" y="282"/>
                  </a:lnTo>
                  <a:lnTo>
                    <a:pt x="274" y="282"/>
                  </a:lnTo>
                  <a:lnTo>
                    <a:pt x="274" y="282"/>
                  </a:lnTo>
                  <a:lnTo>
                    <a:pt x="274" y="282"/>
                  </a:lnTo>
                  <a:lnTo>
                    <a:pt x="274" y="282"/>
                  </a:lnTo>
                  <a:lnTo>
                    <a:pt x="269" y="282"/>
                  </a:lnTo>
                  <a:lnTo>
                    <a:pt x="269" y="282"/>
                  </a:lnTo>
                  <a:lnTo>
                    <a:pt x="269" y="282"/>
                  </a:lnTo>
                  <a:lnTo>
                    <a:pt x="269" y="278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0" y="278"/>
                  </a:lnTo>
                  <a:lnTo>
                    <a:pt x="260" y="278"/>
                  </a:lnTo>
                  <a:lnTo>
                    <a:pt x="260" y="278"/>
                  </a:lnTo>
                  <a:lnTo>
                    <a:pt x="260" y="278"/>
                  </a:lnTo>
                  <a:lnTo>
                    <a:pt x="260" y="278"/>
                  </a:lnTo>
                  <a:lnTo>
                    <a:pt x="260" y="278"/>
                  </a:lnTo>
                  <a:lnTo>
                    <a:pt x="255" y="278"/>
                  </a:lnTo>
                  <a:lnTo>
                    <a:pt x="255" y="278"/>
                  </a:lnTo>
                  <a:lnTo>
                    <a:pt x="255" y="278"/>
                  </a:lnTo>
                  <a:lnTo>
                    <a:pt x="255" y="278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45" y="278"/>
                  </a:lnTo>
                  <a:lnTo>
                    <a:pt x="245" y="278"/>
                  </a:lnTo>
                  <a:lnTo>
                    <a:pt x="245" y="278"/>
                  </a:lnTo>
                  <a:lnTo>
                    <a:pt x="24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36" y="278"/>
                  </a:lnTo>
                  <a:lnTo>
                    <a:pt x="236" y="278"/>
                  </a:lnTo>
                  <a:lnTo>
                    <a:pt x="236" y="278"/>
                  </a:lnTo>
                  <a:lnTo>
                    <a:pt x="236" y="278"/>
                  </a:lnTo>
                  <a:lnTo>
                    <a:pt x="236" y="278"/>
                  </a:lnTo>
                  <a:lnTo>
                    <a:pt x="231" y="278"/>
                  </a:lnTo>
                  <a:lnTo>
                    <a:pt x="231" y="278"/>
                  </a:lnTo>
                  <a:lnTo>
                    <a:pt x="231" y="278"/>
                  </a:lnTo>
                  <a:lnTo>
                    <a:pt x="231" y="282"/>
                  </a:lnTo>
                  <a:lnTo>
                    <a:pt x="231" y="282"/>
                  </a:lnTo>
                  <a:lnTo>
                    <a:pt x="231" y="282"/>
                  </a:lnTo>
                  <a:lnTo>
                    <a:pt x="231" y="282"/>
                  </a:lnTo>
                  <a:lnTo>
                    <a:pt x="226" y="282"/>
                  </a:lnTo>
                  <a:lnTo>
                    <a:pt x="226" y="282"/>
                  </a:lnTo>
                  <a:lnTo>
                    <a:pt x="226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2"/>
                  </a:lnTo>
                  <a:lnTo>
                    <a:pt x="222" y="282"/>
                  </a:lnTo>
                  <a:lnTo>
                    <a:pt x="222" y="282"/>
                  </a:lnTo>
                  <a:lnTo>
                    <a:pt x="222" y="282"/>
                  </a:lnTo>
                  <a:lnTo>
                    <a:pt x="217" y="282"/>
                  </a:lnTo>
                  <a:lnTo>
                    <a:pt x="217" y="282"/>
                  </a:lnTo>
                  <a:lnTo>
                    <a:pt x="217" y="282"/>
                  </a:lnTo>
                  <a:lnTo>
                    <a:pt x="217" y="282"/>
                  </a:lnTo>
                  <a:lnTo>
                    <a:pt x="212" y="282"/>
                  </a:lnTo>
                  <a:lnTo>
                    <a:pt x="212" y="282"/>
                  </a:lnTo>
                  <a:lnTo>
                    <a:pt x="212" y="282"/>
                  </a:lnTo>
                  <a:lnTo>
                    <a:pt x="212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3" y="282"/>
                  </a:lnTo>
                  <a:lnTo>
                    <a:pt x="203" y="282"/>
                  </a:lnTo>
                  <a:lnTo>
                    <a:pt x="203" y="282"/>
                  </a:lnTo>
                  <a:lnTo>
                    <a:pt x="203" y="282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198" y="278"/>
                  </a:lnTo>
                  <a:lnTo>
                    <a:pt x="198" y="278"/>
                  </a:lnTo>
                  <a:lnTo>
                    <a:pt x="198" y="278"/>
                  </a:lnTo>
                  <a:lnTo>
                    <a:pt x="198" y="278"/>
                  </a:lnTo>
                  <a:lnTo>
                    <a:pt x="198" y="278"/>
                  </a:lnTo>
                  <a:lnTo>
                    <a:pt x="193" y="278"/>
                  </a:lnTo>
                  <a:lnTo>
                    <a:pt x="193" y="278"/>
                  </a:lnTo>
                  <a:lnTo>
                    <a:pt x="193" y="278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84" y="273"/>
                  </a:lnTo>
                  <a:lnTo>
                    <a:pt x="184" y="273"/>
                  </a:lnTo>
                  <a:lnTo>
                    <a:pt x="179" y="273"/>
                  </a:lnTo>
                  <a:lnTo>
                    <a:pt x="179" y="273"/>
                  </a:lnTo>
                  <a:lnTo>
                    <a:pt x="179" y="268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84" y="259"/>
                  </a:lnTo>
                  <a:lnTo>
                    <a:pt x="184" y="259"/>
                  </a:lnTo>
                  <a:lnTo>
                    <a:pt x="184" y="259"/>
                  </a:lnTo>
                  <a:lnTo>
                    <a:pt x="184" y="259"/>
                  </a:lnTo>
                  <a:lnTo>
                    <a:pt x="184" y="254"/>
                  </a:lnTo>
                  <a:lnTo>
                    <a:pt x="184" y="254"/>
                  </a:lnTo>
                  <a:lnTo>
                    <a:pt x="184" y="254"/>
                  </a:lnTo>
                  <a:lnTo>
                    <a:pt x="184" y="254"/>
                  </a:lnTo>
                  <a:lnTo>
                    <a:pt x="179" y="254"/>
                  </a:lnTo>
                  <a:lnTo>
                    <a:pt x="179" y="249"/>
                  </a:lnTo>
                  <a:lnTo>
                    <a:pt x="179" y="249"/>
                  </a:lnTo>
                  <a:lnTo>
                    <a:pt x="179" y="249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5" y="240"/>
                  </a:lnTo>
                  <a:lnTo>
                    <a:pt x="175" y="240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84" y="235"/>
                  </a:lnTo>
                  <a:lnTo>
                    <a:pt x="184" y="231"/>
                  </a:lnTo>
                  <a:lnTo>
                    <a:pt x="184" y="231"/>
                  </a:lnTo>
                  <a:lnTo>
                    <a:pt x="184" y="231"/>
                  </a:lnTo>
                  <a:lnTo>
                    <a:pt x="184" y="231"/>
                  </a:lnTo>
                  <a:lnTo>
                    <a:pt x="184" y="226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65" y="235"/>
                  </a:lnTo>
                  <a:lnTo>
                    <a:pt x="165" y="235"/>
                  </a:lnTo>
                  <a:lnTo>
                    <a:pt x="160" y="235"/>
                  </a:lnTo>
                  <a:lnTo>
                    <a:pt x="160" y="235"/>
                  </a:lnTo>
                  <a:lnTo>
                    <a:pt x="156" y="235"/>
                  </a:lnTo>
                  <a:lnTo>
                    <a:pt x="156" y="235"/>
                  </a:lnTo>
                  <a:lnTo>
                    <a:pt x="151" y="240"/>
                  </a:lnTo>
                  <a:lnTo>
                    <a:pt x="151" y="240"/>
                  </a:lnTo>
                  <a:lnTo>
                    <a:pt x="146" y="240"/>
                  </a:lnTo>
                  <a:lnTo>
                    <a:pt x="146" y="240"/>
                  </a:lnTo>
                  <a:lnTo>
                    <a:pt x="141" y="240"/>
                  </a:lnTo>
                  <a:lnTo>
                    <a:pt x="141" y="240"/>
                  </a:lnTo>
                  <a:lnTo>
                    <a:pt x="141" y="240"/>
                  </a:lnTo>
                  <a:lnTo>
                    <a:pt x="137" y="240"/>
                  </a:lnTo>
                  <a:lnTo>
                    <a:pt x="137" y="240"/>
                  </a:lnTo>
                  <a:lnTo>
                    <a:pt x="132" y="240"/>
                  </a:lnTo>
                  <a:lnTo>
                    <a:pt x="132" y="240"/>
                  </a:lnTo>
                  <a:lnTo>
                    <a:pt x="132" y="240"/>
                  </a:lnTo>
                  <a:lnTo>
                    <a:pt x="127" y="240"/>
                  </a:lnTo>
                  <a:lnTo>
                    <a:pt x="123" y="240"/>
                  </a:lnTo>
                  <a:lnTo>
                    <a:pt x="123" y="245"/>
                  </a:lnTo>
                  <a:lnTo>
                    <a:pt x="118" y="245"/>
                  </a:lnTo>
                  <a:lnTo>
                    <a:pt x="118" y="245"/>
                  </a:lnTo>
                  <a:lnTo>
                    <a:pt x="113" y="245"/>
                  </a:lnTo>
                  <a:lnTo>
                    <a:pt x="108" y="245"/>
                  </a:lnTo>
                  <a:lnTo>
                    <a:pt x="108" y="245"/>
                  </a:lnTo>
                  <a:lnTo>
                    <a:pt x="104" y="245"/>
                  </a:lnTo>
                  <a:lnTo>
                    <a:pt x="104" y="245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94" y="245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4" y="254"/>
                  </a:lnTo>
                  <a:lnTo>
                    <a:pt x="89" y="254"/>
                  </a:lnTo>
                  <a:lnTo>
                    <a:pt x="89" y="254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5" y="259"/>
                  </a:lnTo>
                  <a:lnTo>
                    <a:pt x="85" y="254"/>
                  </a:lnTo>
                  <a:lnTo>
                    <a:pt x="85" y="254"/>
                  </a:lnTo>
                  <a:lnTo>
                    <a:pt x="85" y="254"/>
                  </a:lnTo>
                  <a:lnTo>
                    <a:pt x="85" y="254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75" y="249"/>
                  </a:lnTo>
                  <a:lnTo>
                    <a:pt x="75" y="249"/>
                  </a:lnTo>
                  <a:lnTo>
                    <a:pt x="75" y="249"/>
                  </a:lnTo>
                  <a:lnTo>
                    <a:pt x="75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1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1" y="254"/>
                  </a:lnTo>
                  <a:lnTo>
                    <a:pt x="61" y="254"/>
                  </a:lnTo>
                  <a:lnTo>
                    <a:pt x="61" y="254"/>
                  </a:lnTo>
                  <a:lnTo>
                    <a:pt x="56" y="254"/>
                  </a:lnTo>
                  <a:lnTo>
                    <a:pt x="56" y="254"/>
                  </a:lnTo>
                  <a:lnTo>
                    <a:pt x="56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49"/>
                  </a:lnTo>
                  <a:lnTo>
                    <a:pt x="52" y="249"/>
                  </a:lnTo>
                  <a:lnTo>
                    <a:pt x="52" y="249"/>
                  </a:lnTo>
                  <a:lnTo>
                    <a:pt x="47" y="245"/>
                  </a:lnTo>
                  <a:lnTo>
                    <a:pt x="47" y="245"/>
                  </a:lnTo>
                  <a:lnTo>
                    <a:pt x="47" y="240"/>
                  </a:lnTo>
                  <a:lnTo>
                    <a:pt x="47" y="240"/>
                  </a:lnTo>
                  <a:lnTo>
                    <a:pt x="47" y="240"/>
                  </a:lnTo>
                  <a:lnTo>
                    <a:pt x="47" y="240"/>
                  </a:lnTo>
                  <a:lnTo>
                    <a:pt x="42" y="240"/>
                  </a:lnTo>
                  <a:lnTo>
                    <a:pt x="42" y="235"/>
                  </a:lnTo>
                  <a:lnTo>
                    <a:pt x="42" y="235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28" y="240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23" y="235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28" y="217"/>
                  </a:lnTo>
                  <a:lnTo>
                    <a:pt x="28" y="217"/>
                  </a:lnTo>
                  <a:lnTo>
                    <a:pt x="28" y="217"/>
                  </a:lnTo>
                  <a:lnTo>
                    <a:pt x="28" y="212"/>
                  </a:lnTo>
                  <a:lnTo>
                    <a:pt x="28" y="212"/>
                  </a:lnTo>
                  <a:lnTo>
                    <a:pt x="23" y="207"/>
                  </a:lnTo>
                  <a:lnTo>
                    <a:pt x="23" y="207"/>
                  </a:lnTo>
                  <a:lnTo>
                    <a:pt x="23" y="207"/>
                  </a:lnTo>
                  <a:lnTo>
                    <a:pt x="23" y="202"/>
                  </a:lnTo>
                  <a:lnTo>
                    <a:pt x="23" y="202"/>
                  </a:lnTo>
                  <a:lnTo>
                    <a:pt x="23" y="202"/>
                  </a:lnTo>
                  <a:lnTo>
                    <a:pt x="23" y="198"/>
                  </a:lnTo>
                  <a:lnTo>
                    <a:pt x="23" y="198"/>
                  </a:lnTo>
                  <a:lnTo>
                    <a:pt x="23" y="198"/>
                  </a:lnTo>
                  <a:lnTo>
                    <a:pt x="23" y="198"/>
                  </a:lnTo>
                  <a:lnTo>
                    <a:pt x="23" y="193"/>
                  </a:lnTo>
                  <a:lnTo>
                    <a:pt x="23" y="193"/>
                  </a:lnTo>
                  <a:lnTo>
                    <a:pt x="23" y="188"/>
                  </a:lnTo>
                  <a:lnTo>
                    <a:pt x="19" y="188"/>
                  </a:lnTo>
                  <a:lnTo>
                    <a:pt x="19" y="188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4" y="179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1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23" y="146"/>
                  </a:lnTo>
                  <a:lnTo>
                    <a:pt x="23" y="146"/>
                  </a:lnTo>
                  <a:lnTo>
                    <a:pt x="23" y="146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9" y="136"/>
                  </a:lnTo>
                  <a:lnTo>
                    <a:pt x="4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9" y="122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8" y="47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33" y="37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6" y="56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5" y="42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1" y="37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08" y="33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13" y="28"/>
                  </a:lnTo>
                  <a:lnTo>
                    <a:pt x="118" y="28"/>
                  </a:lnTo>
                  <a:lnTo>
                    <a:pt x="118" y="33"/>
                  </a:lnTo>
                  <a:lnTo>
                    <a:pt x="123" y="33"/>
                  </a:lnTo>
                  <a:lnTo>
                    <a:pt x="127" y="33"/>
                  </a:lnTo>
                  <a:lnTo>
                    <a:pt x="127" y="33"/>
                  </a:lnTo>
                  <a:lnTo>
                    <a:pt x="132" y="37"/>
                  </a:lnTo>
                  <a:lnTo>
                    <a:pt x="132" y="42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41" y="52"/>
                  </a:lnTo>
                  <a:lnTo>
                    <a:pt x="146" y="52"/>
                  </a:lnTo>
                  <a:lnTo>
                    <a:pt x="151" y="56"/>
                  </a:lnTo>
                  <a:lnTo>
                    <a:pt x="151" y="56"/>
                  </a:lnTo>
                  <a:lnTo>
                    <a:pt x="151" y="56"/>
                  </a:lnTo>
                  <a:lnTo>
                    <a:pt x="151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6" y="66"/>
                  </a:lnTo>
                  <a:lnTo>
                    <a:pt x="160" y="66"/>
                  </a:lnTo>
                  <a:lnTo>
                    <a:pt x="160" y="70"/>
                  </a:lnTo>
                  <a:lnTo>
                    <a:pt x="160" y="70"/>
                  </a:lnTo>
                  <a:lnTo>
                    <a:pt x="160" y="70"/>
                  </a:lnTo>
                  <a:lnTo>
                    <a:pt x="160" y="75"/>
                  </a:lnTo>
                  <a:lnTo>
                    <a:pt x="160" y="75"/>
                  </a:lnTo>
                  <a:lnTo>
                    <a:pt x="160" y="75"/>
                  </a:lnTo>
                  <a:lnTo>
                    <a:pt x="160" y="80"/>
                  </a:lnTo>
                  <a:lnTo>
                    <a:pt x="165" y="80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5" y="89"/>
                  </a:lnTo>
                  <a:lnTo>
                    <a:pt x="170" y="89"/>
                  </a:lnTo>
                  <a:lnTo>
                    <a:pt x="170" y="94"/>
                  </a:lnTo>
                  <a:lnTo>
                    <a:pt x="170" y="99"/>
                  </a:lnTo>
                  <a:lnTo>
                    <a:pt x="170" y="99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7"/>
                  </a:lnTo>
                  <a:lnTo>
                    <a:pt x="170" y="127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70" y="141"/>
                  </a:lnTo>
                  <a:lnTo>
                    <a:pt x="175" y="141"/>
                  </a:lnTo>
                  <a:lnTo>
                    <a:pt x="170" y="141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5" y="151"/>
                  </a:lnTo>
                  <a:lnTo>
                    <a:pt x="175" y="151"/>
                  </a:lnTo>
                  <a:lnTo>
                    <a:pt x="175" y="151"/>
                  </a:lnTo>
                  <a:lnTo>
                    <a:pt x="175" y="151"/>
                  </a:lnTo>
                  <a:lnTo>
                    <a:pt x="179" y="151"/>
                  </a:lnTo>
                  <a:lnTo>
                    <a:pt x="179" y="151"/>
                  </a:lnTo>
                  <a:lnTo>
                    <a:pt x="179" y="151"/>
                  </a:lnTo>
                  <a:lnTo>
                    <a:pt x="179" y="151"/>
                  </a:lnTo>
                  <a:lnTo>
                    <a:pt x="179" y="151"/>
                  </a:lnTo>
                  <a:lnTo>
                    <a:pt x="184" y="151"/>
                  </a:lnTo>
                  <a:lnTo>
                    <a:pt x="184" y="151"/>
                  </a:lnTo>
                  <a:lnTo>
                    <a:pt x="184" y="151"/>
                  </a:lnTo>
                  <a:lnTo>
                    <a:pt x="184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3" y="146"/>
                  </a:lnTo>
                  <a:lnTo>
                    <a:pt x="193" y="146"/>
                  </a:lnTo>
                  <a:lnTo>
                    <a:pt x="193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2" y="146"/>
                  </a:lnTo>
                  <a:lnTo>
                    <a:pt x="217" y="146"/>
                  </a:lnTo>
                  <a:lnTo>
                    <a:pt x="217" y="146"/>
                  </a:lnTo>
                  <a:lnTo>
                    <a:pt x="217" y="146"/>
                  </a:lnTo>
                  <a:lnTo>
                    <a:pt x="217" y="146"/>
                  </a:lnTo>
                  <a:lnTo>
                    <a:pt x="222" y="146"/>
                  </a:lnTo>
                  <a:lnTo>
                    <a:pt x="222" y="146"/>
                  </a:lnTo>
                  <a:lnTo>
                    <a:pt x="222" y="141"/>
                  </a:lnTo>
                  <a:lnTo>
                    <a:pt x="226" y="141"/>
                  </a:lnTo>
                  <a:lnTo>
                    <a:pt x="226" y="141"/>
                  </a:lnTo>
                  <a:lnTo>
                    <a:pt x="231" y="141"/>
                  </a:lnTo>
                  <a:lnTo>
                    <a:pt x="231" y="141"/>
                  </a:lnTo>
                  <a:lnTo>
                    <a:pt x="231" y="141"/>
                  </a:lnTo>
                  <a:lnTo>
                    <a:pt x="236" y="141"/>
                  </a:lnTo>
                  <a:lnTo>
                    <a:pt x="236" y="141"/>
                  </a:lnTo>
                  <a:lnTo>
                    <a:pt x="236" y="141"/>
                  </a:lnTo>
                  <a:lnTo>
                    <a:pt x="236" y="141"/>
                  </a:lnTo>
                  <a:lnTo>
                    <a:pt x="241" y="141"/>
                  </a:lnTo>
                  <a:lnTo>
                    <a:pt x="241" y="141"/>
                  </a:lnTo>
                  <a:lnTo>
                    <a:pt x="241" y="141"/>
                  </a:lnTo>
                  <a:lnTo>
                    <a:pt x="245" y="141"/>
                  </a:lnTo>
                  <a:lnTo>
                    <a:pt x="245" y="141"/>
                  </a:lnTo>
                  <a:lnTo>
                    <a:pt x="245" y="141"/>
                  </a:lnTo>
                  <a:lnTo>
                    <a:pt x="245" y="141"/>
                  </a:lnTo>
                  <a:lnTo>
                    <a:pt x="250" y="141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64" y="136"/>
                  </a:lnTo>
                  <a:lnTo>
                    <a:pt x="264" y="136"/>
                  </a:lnTo>
                  <a:lnTo>
                    <a:pt x="264" y="132"/>
                  </a:lnTo>
                  <a:lnTo>
                    <a:pt x="264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74" y="132"/>
                  </a:lnTo>
                  <a:lnTo>
                    <a:pt x="274" y="127"/>
                  </a:lnTo>
                  <a:lnTo>
                    <a:pt x="274" y="127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41"/>
                  </a:lnTo>
                  <a:lnTo>
                    <a:pt x="274" y="141"/>
                  </a:lnTo>
                  <a:lnTo>
                    <a:pt x="274" y="141"/>
                  </a:lnTo>
                  <a:lnTo>
                    <a:pt x="274" y="141"/>
                  </a:lnTo>
                  <a:lnTo>
                    <a:pt x="274" y="146"/>
                  </a:lnTo>
                  <a:lnTo>
                    <a:pt x="278" y="146"/>
                  </a:lnTo>
                  <a:lnTo>
                    <a:pt x="278" y="146"/>
                  </a:lnTo>
                  <a:lnTo>
                    <a:pt x="278" y="146"/>
                  </a:lnTo>
                  <a:lnTo>
                    <a:pt x="278" y="146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93" y="146"/>
                  </a:lnTo>
                  <a:lnTo>
                    <a:pt x="293" y="146"/>
                  </a:lnTo>
                  <a:lnTo>
                    <a:pt x="293" y="146"/>
                  </a:lnTo>
                  <a:lnTo>
                    <a:pt x="293" y="146"/>
                  </a:lnTo>
                  <a:lnTo>
                    <a:pt x="297" y="146"/>
                  </a:lnTo>
                  <a:lnTo>
                    <a:pt x="297" y="146"/>
                  </a:lnTo>
                  <a:lnTo>
                    <a:pt x="297" y="141"/>
                  </a:lnTo>
                  <a:lnTo>
                    <a:pt x="297" y="141"/>
                  </a:lnTo>
                  <a:lnTo>
                    <a:pt x="302" y="141"/>
                  </a:lnTo>
                  <a:lnTo>
                    <a:pt x="302" y="141"/>
                  </a:lnTo>
                  <a:lnTo>
                    <a:pt x="302" y="141"/>
                  </a:lnTo>
                  <a:lnTo>
                    <a:pt x="302" y="141"/>
                  </a:lnTo>
                  <a:lnTo>
                    <a:pt x="307" y="141"/>
                  </a:lnTo>
                  <a:lnTo>
                    <a:pt x="307" y="141"/>
                  </a:lnTo>
                  <a:lnTo>
                    <a:pt x="307" y="141"/>
                  </a:lnTo>
                  <a:lnTo>
                    <a:pt x="307" y="141"/>
                  </a:lnTo>
                  <a:lnTo>
                    <a:pt x="307" y="141"/>
                  </a:lnTo>
                  <a:lnTo>
                    <a:pt x="311" y="141"/>
                  </a:lnTo>
                  <a:lnTo>
                    <a:pt x="311" y="141"/>
                  </a:lnTo>
                  <a:lnTo>
                    <a:pt x="311" y="141"/>
                  </a:lnTo>
                  <a:lnTo>
                    <a:pt x="311" y="141"/>
                  </a:lnTo>
                  <a:lnTo>
                    <a:pt x="316" y="141"/>
                  </a:lnTo>
                  <a:lnTo>
                    <a:pt x="316" y="141"/>
                  </a:lnTo>
                  <a:lnTo>
                    <a:pt x="316" y="136"/>
                  </a:lnTo>
                  <a:lnTo>
                    <a:pt x="316" y="136"/>
                  </a:lnTo>
                  <a:lnTo>
                    <a:pt x="316" y="136"/>
                  </a:lnTo>
                  <a:lnTo>
                    <a:pt x="321" y="136"/>
                  </a:lnTo>
                  <a:lnTo>
                    <a:pt x="321" y="136"/>
                  </a:lnTo>
                  <a:lnTo>
                    <a:pt x="321" y="136"/>
                  </a:lnTo>
                  <a:lnTo>
                    <a:pt x="321" y="136"/>
                  </a:lnTo>
                  <a:lnTo>
                    <a:pt x="321" y="136"/>
                  </a:lnTo>
                  <a:lnTo>
                    <a:pt x="321" y="141"/>
                  </a:lnTo>
                  <a:lnTo>
                    <a:pt x="321" y="141"/>
                  </a:lnTo>
                  <a:lnTo>
                    <a:pt x="321" y="141"/>
                  </a:lnTo>
                  <a:lnTo>
                    <a:pt x="321" y="141"/>
                  </a:lnTo>
                  <a:lnTo>
                    <a:pt x="321" y="141"/>
                  </a:lnTo>
                  <a:lnTo>
                    <a:pt x="321" y="141"/>
                  </a:lnTo>
                  <a:lnTo>
                    <a:pt x="321" y="141"/>
                  </a:lnTo>
                  <a:lnTo>
                    <a:pt x="326" y="141"/>
                  </a:lnTo>
                  <a:lnTo>
                    <a:pt x="326" y="141"/>
                  </a:lnTo>
                  <a:lnTo>
                    <a:pt x="326" y="146"/>
                  </a:lnTo>
                  <a:lnTo>
                    <a:pt x="326" y="146"/>
                  </a:lnTo>
                  <a:lnTo>
                    <a:pt x="326" y="146"/>
                  </a:lnTo>
                  <a:lnTo>
                    <a:pt x="326" y="146"/>
                  </a:lnTo>
                  <a:lnTo>
                    <a:pt x="326" y="146"/>
                  </a:lnTo>
                  <a:lnTo>
                    <a:pt x="326" y="151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6" y="151"/>
                  </a:lnTo>
                  <a:lnTo>
                    <a:pt x="326" y="151"/>
                  </a:lnTo>
                  <a:lnTo>
                    <a:pt x="326" y="151"/>
                  </a:lnTo>
                  <a:lnTo>
                    <a:pt x="326" y="151"/>
                  </a:lnTo>
                  <a:lnTo>
                    <a:pt x="326" y="151"/>
                  </a:lnTo>
                  <a:lnTo>
                    <a:pt x="330" y="151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35" y="155"/>
                  </a:lnTo>
                  <a:lnTo>
                    <a:pt x="335" y="155"/>
                  </a:lnTo>
                  <a:lnTo>
                    <a:pt x="335" y="155"/>
                  </a:lnTo>
                  <a:lnTo>
                    <a:pt x="335" y="155"/>
                  </a:lnTo>
                  <a:lnTo>
                    <a:pt x="340" y="155"/>
                  </a:lnTo>
                  <a:lnTo>
                    <a:pt x="340" y="160"/>
                  </a:lnTo>
                  <a:lnTo>
                    <a:pt x="340" y="160"/>
                  </a:lnTo>
                  <a:lnTo>
                    <a:pt x="340" y="160"/>
                  </a:lnTo>
                  <a:lnTo>
                    <a:pt x="340" y="155"/>
                  </a:lnTo>
                  <a:lnTo>
                    <a:pt x="345" y="155"/>
                  </a:lnTo>
                  <a:lnTo>
                    <a:pt x="345" y="155"/>
                  </a:lnTo>
                  <a:lnTo>
                    <a:pt x="345" y="155"/>
                  </a:lnTo>
                  <a:lnTo>
                    <a:pt x="345" y="155"/>
                  </a:lnTo>
                  <a:lnTo>
                    <a:pt x="349" y="155"/>
                  </a:lnTo>
                  <a:lnTo>
                    <a:pt x="349" y="155"/>
                  </a:lnTo>
                  <a:lnTo>
                    <a:pt x="349" y="155"/>
                  </a:lnTo>
                  <a:lnTo>
                    <a:pt x="349" y="155"/>
                  </a:lnTo>
                  <a:lnTo>
                    <a:pt x="354" y="155"/>
                  </a:lnTo>
                  <a:lnTo>
                    <a:pt x="354" y="155"/>
                  </a:lnTo>
                  <a:lnTo>
                    <a:pt x="354" y="151"/>
                  </a:lnTo>
                  <a:lnTo>
                    <a:pt x="354" y="151"/>
                  </a:lnTo>
                  <a:lnTo>
                    <a:pt x="359" y="151"/>
                  </a:lnTo>
                  <a:lnTo>
                    <a:pt x="359" y="151"/>
                  </a:lnTo>
                  <a:lnTo>
                    <a:pt x="359" y="151"/>
                  </a:lnTo>
                  <a:lnTo>
                    <a:pt x="359" y="151"/>
                  </a:lnTo>
                  <a:lnTo>
                    <a:pt x="359" y="151"/>
                  </a:lnTo>
                  <a:lnTo>
                    <a:pt x="359" y="151"/>
                  </a:lnTo>
                  <a:lnTo>
                    <a:pt x="359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8" y="174"/>
                  </a:lnTo>
                  <a:lnTo>
                    <a:pt x="368" y="193"/>
                  </a:lnTo>
                  <a:lnTo>
                    <a:pt x="368" y="207"/>
                  </a:lnTo>
                  <a:lnTo>
                    <a:pt x="368" y="212"/>
                  </a:lnTo>
                  <a:lnTo>
                    <a:pt x="387" y="226"/>
                  </a:lnTo>
                  <a:lnTo>
                    <a:pt x="397" y="235"/>
                  </a:lnTo>
                  <a:lnTo>
                    <a:pt x="406" y="240"/>
                  </a:lnTo>
                  <a:lnTo>
                    <a:pt x="406" y="245"/>
                  </a:lnTo>
                  <a:lnTo>
                    <a:pt x="411" y="245"/>
                  </a:lnTo>
                  <a:lnTo>
                    <a:pt x="411" y="245"/>
                  </a:lnTo>
                  <a:lnTo>
                    <a:pt x="411" y="245"/>
                  </a:lnTo>
                  <a:lnTo>
                    <a:pt x="411" y="245"/>
                  </a:lnTo>
                  <a:lnTo>
                    <a:pt x="415" y="245"/>
                  </a:lnTo>
                  <a:lnTo>
                    <a:pt x="415" y="245"/>
                  </a:lnTo>
                  <a:lnTo>
                    <a:pt x="415" y="245"/>
                  </a:lnTo>
                  <a:lnTo>
                    <a:pt x="415" y="245"/>
                  </a:lnTo>
                  <a:lnTo>
                    <a:pt x="415" y="245"/>
                  </a:lnTo>
                  <a:lnTo>
                    <a:pt x="420" y="245"/>
                  </a:lnTo>
                  <a:lnTo>
                    <a:pt x="420" y="245"/>
                  </a:lnTo>
                  <a:lnTo>
                    <a:pt x="420" y="245"/>
                  </a:lnTo>
                  <a:lnTo>
                    <a:pt x="420" y="245"/>
                  </a:lnTo>
                  <a:lnTo>
                    <a:pt x="425" y="240"/>
                  </a:lnTo>
                  <a:lnTo>
                    <a:pt x="425" y="240"/>
                  </a:lnTo>
                  <a:lnTo>
                    <a:pt x="425" y="240"/>
                  </a:lnTo>
                  <a:lnTo>
                    <a:pt x="425" y="245"/>
                  </a:lnTo>
                  <a:lnTo>
                    <a:pt x="430" y="245"/>
                  </a:lnTo>
                  <a:lnTo>
                    <a:pt x="430" y="240"/>
                  </a:lnTo>
                  <a:lnTo>
                    <a:pt x="430" y="240"/>
                  </a:lnTo>
                  <a:lnTo>
                    <a:pt x="430" y="240"/>
                  </a:lnTo>
                  <a:lnTo>
                    <a:pt x="434" y="240"/>
                  </a:lnTo>
                  <a:lnTo>
                    <a:pt x="434" y="240"/>
                  </a:lnTo>
                  <a:lnTo>
                    <a:pt x="434" y="240"/>
                  </a:lnTo>
                  <a:lnTo>
                    <a:pt x="439" y="240"/>
                  </a:lnTo>
                  <a:lnTo>
                    <a:pt x="439" y="240"/>
                  </a:lnTo>
                  <a:lnTo>
                    <a:pt x="439" y="235"/>
                  </a:lnTo>
                  <a:lnTo>
                    <a:pt x="439" y="235"/>
                  </a:lnTo>
                  <a:lnTo>
                    <a:pt x="444" y="235"/>
                  </a:lnTo>
                  <a:lnTo>
                    <a:pt x="444" y="235"/>
                  </a:lnTo>
                  <a:lnTo>
                    <a:pt x="444" y="235"/>
                  </a:lnTo>
                  <a:lnTo>
                    <a:pt x="444" y="235"/>
                  </a:lnTo>
                  <a:lnTo>
                    <a:pt x="448" y="235"/>
                  </a:lnTo>
                  <a:lnTo>
                    <a:pt x="448" y="235"/>
                  </a:lnTo>
                  <a:lnTo>
                    <a:pt x="448" y="235"/>
                  </a:lnTo>
                  <a:lnTo>
                    <a:pt x="448" y="231"/>
                  </a:lnTo>
                  <a:lnTo>
                    <a:pt x="448" y="231"/>
                  </a:lnTo>
                  <a:lnTo>
                    <a:pt x="448" y="231"/>
                  </a:lnTo>
                  <a:lnTo>
                    <a:pt x="448" y="231"/>
                  </a:lnTo>
                  <a:lnTo>
                    <a:pt x="453" y="231"/>
                  </a:lnTo>
                  <a:lnTo>
                    <a:pt x="448" y="235"/>
                  </a:lnTo>
                  <a:lnTo>
                    <a:pt x="448" y="235"/>
                  </a:lnTo>
                  <a:lnTo>
                    <a:pt x="448" y="235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8" y="245"/>
                  </a:lnTo>
                  <a:lnTo>
                    <a:pt x="448" y="245"/>
                  </a:lnTo>
                  <a:lnTo>
                    <a:pt x="448" y="245"/>
                  </a:lnTo>
                  <a:lnTo>
                    <a:pt x="448" y="245"/>
                  </a:lnTo>
                  <a:lnTo>
                    <a:pt x="448" y="249"/>
                  </a:lnTo>
                  <a:lnTo>
                    <a:pt x="448" y="249"/>
                  </a:lnTo>
                  <a:lnTo>
                    <a:pt x="448" y="254"/>
                  </a:lnTo>
                  <a:lnTo>
                    <a:pt x="448" y="254"/>
                  </a:lnTo>
                  <a:lnTo>
                    <a:pt x="448" y="254"/>
                  </a:lnTo>
                  <a:lnTo>
                    <a:pt x="448" y="259"/>
                  </a:lnTo>
                  <a:lnTo>
                    <a:pt x="448" y="259"/>
                  </a:lnTo>
                  <a:lnTo>
                    <a:pt x="448" y="259"/>
                  </a:lnTo>
                  <a:lnTo>
                    <a:pt x="448" y="264"/>
                  </a:lnTo>
                  <a:lnTo>
                    <a:pt x="448" y="264"/>
                  </a:lnTo>
                  <a:lnTo>
                    <a:pt x="448" y="264"/>
                  </a:lnTo>
                  <a:lnTo>
                    <a:pt x="448" y="264"/>
                  </a:lnTo>
                  <a:lnTo>
                    <a:pt x="448" y="268"/>
                  </a:lnTo>
                  <a:lnTo>
                    <a:pt x="453" y="268"/>
                  </a:lnTo>
                  <a:lnTo>
                    <a:pt x="453" y="268"/>
                  </a:lnTo>
                  <a:lnTo>
                    <a:pt x="453" y="268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94" name="Freeform 306"/>
            <p:cNvSpPr>
              <a:spLocks/>
            </p:cNvSpPr>
            <p:nvPr/>
          </p:nvSpPr>
          <p:spPr bwMode="auto">
            <a:xfrm>
              <a:off x="2598" y="2366"/>
              <a:ext cx="114" cy="43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114" y="5"/>
                </a:cxn>
                <a:cxn ang="0">
                  <a:pos x="114" y="10"/>
                </a:cxn>
                <a:cxn ang="0">
                  <a:pos x="114" y="10"/>
                </a:cxn>
                <a:cxn ang="0">
                  <a:pos x="114" y="14"/>
                </a:cxn>
                <a:cxn ang="0">
                  <a:pos x="114" y="19"/>
                </a:cxn>
                <a:cxn ang="0">
                  <a:pos x="109" y="19"/>
                </a:cxn>
                <a:cxn ang="0">
                  <a:pos x="104" y="19"/>
                </a:cxn>
                <a:cxn ang="0">
                  <a:pos x="104" y="19"/>
                </a:cxn>
                <a:cxn ang="0">
                  <a:pos x="99" y="19"/>
                </a:cxn>
                <a:cxn ang="0">
                  <a:pos x="95" y="19"/>
                </a:cxn>
                <a:cxn ang="0">
                  <a:pos x="90" y="19"/>
                </a:cxn>
                <a:cxn ang="0">
                  <a:pos x="90" y="19"/>
                </a:cxn>
                <a:cxn ang="0">
                  <a:pos x="85" y="24"/>
                </a:cxn>
                <a:cxn ang="0">
                  <a:pos x="81" y="24"/>
                </a:cxn>
                <a:cxn ang="0">
                  <a:pos x="81" y="24"/>
                </a:cxn>
                <a:cxn ang="0">
                  <a:pos x="76" y="29"/>
                </a:cxn>
                <a:cxn ang="0">
                  <a:pos x="76" y="29"/>
                </a:cxn>
                <a:cxn ang="0">
                  <a:pos x="76" y="33"/>
                </a:cxn>
                <a:cxn ang="0">
                  <a:pos x="71" y="33"/>
                </a:cxn>
                <a:cxn ang="0">
                  <a:pos x="71" y="33"/>
                </a:cxn>
                <a:cxn ang="0">
                  <a:pos x="66" y="33"/>
                </a:cxn>
                <a:cxn ang="0">
                  <a:pos x="66" y="33"/>
                </a:cxn>
                <a:cxn ang="0">
                  <a:pos x="62" y="29"/>
                </a:cxn>
                <a:cxn ang="0">
                  <a:pos x="62" y="29"/>
                </a:cxn>
                <a:cxn ang="0">
                  <a:pos x="57" y="29"/>
                </a:cxn>
                <a:cxn ang="0">
                  <a:pos x="52" y="29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43" y="29"/>
                </a:cxn>
                <a:cxn ang="0">
                  <a:pos x="43" y="33"/>
                </a:cxn>
                <a:cxn ang="0">
                  <a:pos x="38" y="33"/>
                </a:cxn>
                <a:cxn ang="0">
                  <a:pos x="33" y="38"/>
                </a:cxn>
                <a:cxn ang="0">
                  <a:pos x="33" y="38"/>
                </a:cxn>
                <a:cxn ang="0">
                  <a:pos x="29" y="38"/>
                </a:cxn>
                <a:cxn ang="0">
                  <a:pos x="29" y="38"/>
                </a:cxn>
                <a:cxn ang="0">
                  <a:pos x="24" y="43"/>
                </a:cxn>
                <a:cxn ang="0">
                  <a:pos x="24" y="43"/>
                </a:cxn>
                <a:cxn ang="0">
                  <a:pos x="19" y="43"/>
                </a:cxn>
                <a:cxn ang="0">
                  <a:pos x="19" y="43"/>
                </a:cxn>
                <a:cxn ang="0">
                  <a:pos x="14" y="43"/>
                </a:cxn>
                <a:cxn ang="0">
                  <a:pos x="14" y="43"/>
                </a:cxn>
                <a:cxn ang="0">
                  <a:pos x="10" y="43"/>
                </a:cxn>
                <a:cxn ang="0">
                  <a:pos x="5" y="43"/>
                </a:cxn>
                <a:cxn ang="0">
                  <a:pos x="5" y="43"/>
                </a:cxn>
              </a:cxnLst>
              <a:rect l="0" t="0" r="r" b="b"/>
              <a:pathLst>
                <a:path w="114" h="43">
                  <a:moveTo>
                    <a:pt x="104" y="0"/>
                  </a:move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0" y="43"/>
                  </a:lnTo>
                  <a:lnTo>
                    <a:pt x="0" y="43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95" name="Freeform 307"/>
            <p:cNvSpPr>
              <a:spLocks/>
            </p:cNvSpPr>
            <p:nvPr/>
          </p:nvSpPr>
          <p:spPr bwMode="auto">
            <a:xfrm>
              <a:off x="2282" y="213"/>
              <a:ext cx="415" cy="519"/>
            </a:xfrm>
            <a:custGeom>
              <a:avLst/>
              <a:gdLst/>
              <a:ahLst/>
              <a:cxnLst>
                <a:cxn ang="0">
                  <a:pos x="378" y="391"/>
                </a:cxn>
                <a:cxn ang="0">
                  <a:pos x="392" y="401"/>
                </a:cxn>
                <a:cxn ang="0">
                  <a:pos x="401" y="415"/>
                </a:cxn>
                <a:cxn ang="0">
                  <a:pos x="401" y="434"/>
                </a:cxn>
                <a:cxn ang="0">
                  <a:pos x="415" y="448"/>
                </a:cxn>
                <a:cxn ang="0">
                  <a:pos x="401" y="448"/>
                </a:cxn>
                <a:cxn ang="0">
                  <a:pos x="382" y="471"/>
                </a:cxn>
                <a:cxn ang="0">
                  <a:pos x="392" y="486"/>
                </a:cxn>
                <a:cxn ang="0">
                  <a:pos x="373" y="504"/>
                </a:cxn>
                <a:cxn ang="0">
                  <a:pos x="364" y="514"/>
                </a:cxn>
                <a:cxn ang="0">
                  <a:pos x="345" y="509"/>
                </a:cxn>
                <a:cxn ang="0">
                  <a:pos x="326" y="514"/>
                </a:cxn>
                <a:cxn ang="0">
                  <a:pos x="142" y="278"/>
                </a:cxn>
                <a:cxn ang="0">
                  <a:pos x="132" y="269"/>
                </a:cxn>
                <a:cxn ang="0">
                  <a:pos x="132" y="255"/>
                </a:cxn>
                <a:cxn ang="0">
                  <a:pos x="118" y="245"/>
                </a:cxn>
                <a:cxn ang="0">
                  <a:pos x="99" y="250"/>
                </a:cxn>
                <a:cxn ang="0">
                  <a:pos x="80" y="250"/>
                </a:cxn>
                <a:cxn ang="0">
                  <a:pos x="66" y="231"/>
                </a:cxn>
                <a:cxn ang="0">
                  <a:pos x="42" y="222"/>
                </a:cxn>
                <a:cxn ang="0">
                  <a:pos x="33" y="212"/>
                </a:cxn>
                <a:cxn ang="0">
                  <a:pos x="19" y="208"/>
                </a:cxn>
                <a:cxn ang="0">
                  <a:pos x="5" y="203"/>
                </a:cxn>
                <a:cxn ang="0">
                  <a:pos x="0" y="189"/>
                </a:cxn>
                <a:cxn ang="0">
                  <a:pos x="9" y="179"/>
                </a:cxn>
                <a:cxn ang="0">
                  <a:pos x="23" y="175"/>
                </a:cxn>
                <a:cxn ang="0">
                  <a:pos x="38" y="165"/>
                </a:cxn>
                <a:cxn ang="0">
                  <a:pos x="47" y="156"/>
                </a:cxn>
                <a:cxn ang="0">
                  <a:pos x="61" y="151"/>
                </a:cxn>
                <a:cxn ang="0">
                  <a:pos x="71" y="137"/>
                </a:cxn>
                <a:cxn ang="0">
                  <a:pos x="80" y="127"/>
                </a:cxn>
                <a:cxn ang="0">
                  <a:pos x="85" y="118"/>
                </a:cxn>
                <a:cxn ang="0">
                  <a:pos x="99" y="109"/>
                </a:cxn>
                <a:cxn ang="0">
                  <a:pos x="113" y="109"/>
                </a:cxn>
                <a:cxn ang="0">
                  <a:pos x="113" y="99"/>
                </a:cxn>
                <a:cxn ang="0">
                  <a:pos x="104" y="80"/>
                </a:cxn>
                <a:cxn ang="0">
                  <a:pos x="99" y="66"/>
                </a:cxn>
                <a:cxn ang="0">
                  <a:pos x="104" y="47"/>
                </a:cxn>
                <a:cxn ang="0">
                  <a:pos x="99" y="43"/>
                </a:cxn>
                <a:cxn ang="0">
                  <a:pos x="94" y="24"/>
                </a:cxn>
                <a:cxn ang="0">
                  <a:pos x="94" y="10"/>
                </a:cxn>
                <a:cxn ang="0">
                  <a:pos x="156" y="0"/>
                </a:cxn>
                <a:cxn ang="0">
                  <a:pos x="222" y="52"/>
                </a:cxn>
                <a:cxn ang="0">
                  <a:pos x="222" y="76"/>
                </a:cxn>
                <a:cxn ang="0">
                  <a:pos x="222" y="95"/>
                </a:cxn>
                <a:cxn ang="0">
                  <a:pos x="222" y="109"/>
                </a:cxn>
                <a:cxn ang="0">
                  <a:pos x="222" y="127"/>
                </a:cxn>
                <a:cxn ang="0">
                  <a:pos x="227" y="142"/>
                </a:cxn>
                <a:cxn ang="0">
                  <a:pos x="236" y="160"/>
                </a:cxn>
                <a:cxn ang="0">
                  <a:pos x="245" y="165"/>
                </a:cxn>
                <a:cxn ang="0">
                  <a:pos x="245" y="189"/>
                </a:cxn>
                <a:cxn ang="0">
                  <a:pos x="245" y="208"/>
                </a:cxn>
                <a:cxn ang="0">
                  <a:pos x="260" y="231"/>
                </a:cxn>
                <a:cxn ang="0">
                  <a:pos x="274" y="245"/>
                </a:cxn>
                <a:cxn ang="0">
                  <a:pos x="274" y="269"/>
                </a:cxn>
                <a:cxn ang="0">
                  <a:pos x="288" y="283"/>
                </a:cxn>
                <a:cxn ang="0">
                  <a:pos x="302" y="292"/>
                </a:cxn>
                <a:cxn ang="0">
                  <a:pos x="312" y="311"/>
                </a:cxn>
                <a:cxn ang="0">
                  <a:pos x="326" y="325"/>
                </a:cxn>
                <a:cxn ang="0">
                  <a:pos x="340" y="339"/>
                </a:cxn>
                <a:cxn ang="0">
                  <a:pos x="354" y="354"/>
                </a:cxn>
                <a:cxn ang="0">
                  <a:pos x="364" y="368"/>
                </a:cxn>
              </a:cxnLst>
              <a:rect l="0" t="0" r="r" b="b"/>
              <a:pathLst>
                <a:path w="415" h="519">
                  <a:moveTo>
                    <a:pt x="368" y="377"/>
                  </a:moveTo>
                  <a:lnTo>
                    <a:pt x="368" y="377"/>
                  </a:lnTo>
                  <a:lnTo>
                    <a:pt x="368" y="377"/>
                  </a:lnTo>
                  <a:lnTo>
                    <a:pt x="373" y="377"/>
                  </a:lnTo>
                  <a:lnTo>
                    <a:pt x="373" y="377"/>
                  </a:lnTo>
                  <a:lnTo>
                    <a:pt x="373" y="382"/>
                  </a:lnTo>
                  <a:lnTo>
                    <a:pt x="373" y="382"/>
                  </a:lnTo>
                  <a:lnTo>
                    <a:pt x="373" y="382"/>
                  </a:lnTo>
                  <a:lnTo>
                    <a:pt x="373" y="387"/>
                  </a:lnTo>
                  <a:lnTo>
                    <a:pt x="373" y="387"/>
                  </a:lnTo>
                  <a:lnTo>
                    <a:pt x="378" y="387"/>
                  </a:lnTo>
                  <a:lnTo>
                    <a:pt x="378" y="387"/>
                  </a:lnTo>
                  <a:lnTo>
                    <a:pt x="378" y="391"/>
                  </a:lnTo>
                  <a:lnTo>
                    <a:pt x="378" y="391"/>
                  </a:lnTo>
                  <a:lnTo>
                    <a:pt x="382" y="391"/>
                  </a:lnTo>
                  <a:lnTo>
                    <a:pt x="382" y="391"/>
                  </a:lnTo>
                  <a:lnTo>
                    <a:pt x="382" y="391"/>
                  </a:lnTo>
                  <a:lnTo>
                    <a:pt x="382" y="396"/>
                  </a:lnTo>
                  <a:lnTo>
                    <a:pt x="387" y="396"/>
                  </a:lnTo>
                  <a:lnTo>
                    <a:pt x="387" y="396"/>
                  </a:lnTo>
                  <a:lnTo>
                    <a:pt x="387" y="396"/>
                  </a:lnTo>
                  <a:lnTo>
                    <a:pt x="387" y="396"/>
                  </a:lnTo>
                  <a:lnTo>
                    <a:pt x="387" y="396"/>
                  </a:lnTo>
                  <a:lnTo>
                    <a:pt x="392" y="401"/>
                  </a:lnTo>
                  <a:lnTo>
                    <a:pt x="392" y="401"/>
                  </a:lnTo>
                  <a:lnTo>
                    <a:pt x="392" y="401"/>
                  </a:lnTo>
                  <a:lnTo>
                    <a:pt x="392" y="401"/>
                  </a:lnTo>
                  <a:lnTo>
                    <a:pt x="392" y="401"/>
                  </a:lnTo>
                  <a:lnTo>
                    <a:pt x="397" y="401"/>
                  </a:lnTo>
                  <a:lnTo>
                    <a:pt x="397" y="401"/>
                  </a:lnTo>
                  <a:lnTo>
                    <a:pt x="397" y="405"/>
                  </a:lnTo>
                  <a:lnTo>
                    <a:pt x="397" y="405"/>
                  </a:lnTo>
                  <a:lnTo>
                    <a:pt x="397" y="405"/>
                  </a:lnTo>
                  <a:lnTo>
                    <a:pt x="397" y="405"/>
                  </a:lnTo>
                  <a:lnTo>
                    <a:pt x="401" y="405"/>
                  </a:lnTo>
                  <a:lnTo>
                    <a:pt x="401" y="405"/>
                  </a:lnTo>
                  <a:lnTo>
                    <a:pt x="397" y="410"/>
                  </a:lnTo>
                  <a:lnTo>
                    <a:pt x="397" y="410"/>
                  </a:lnTo>
                  <a:lnTo>
                    <a:pt x="397" y="410"/>
                  </a:lnTo>
                  <a:lnTo>
                    <a:pt x="401" y="410"/>
                  </a:lnTo>
                  <a:lnTo>
                    <a:pt x="401" y="415"/>
                  </a:lnTo>
                  <a:lnTo>
                    <a:pt x="401" y="415"/>
                  </a:lnTo>
                  <a:lnTo>
                    <a:pt x="401" y="415"/>
                  </a:lnTo>
                  <a:lnTo>
                    <a:pt x="401" y="415"/>
                  </a:lnTo>
                  <a:lnTo>
                    <a:pt x="401" y="420"/>
                  </a:lnTo>
                  <a:lnTo>
                    <a:pt x="406" y="420"/>
                  </a:lnTo>
                  <a:lnTo>
                    <a:pt x="406" y="420"/>
                  </a:lnTo>
                  <a:lnTo>
                    <a:pt x="406" y="420"/>
                  </a:lnTo>
                  <a:lnTo>
                    <a:pt x="406" y="420"/>
                  </a:lnTo>
                  <a:lnTo>
                    <a:pt x="406" y="424"/>
                  </a:lnTo>
                  <a:lnTo>
                    <a:pt x="401" y="424"/>
                  </a:lnTo>
                  <a:lnTo>
                    <a:pt x="401" y="429"/>
                  </a:lnTo>
                  <a:lnTo>
                    <a:pt x="401" y="429"/>
                  </a:lnTo>
                  <a:lnTo>
                    <a:pt x="401" y="429"/>
                  </a:lnTo>
                  <a:lnTo>
                    <a:pt x="401" y="434"/>
                  </a:lnTo>
                  <a:lnTo>
                    <a:pt x="401" y="434"/>
                  </a:lnTo>
                  <a:lnTo>
                    <a:pt x="401" y="434"/>
                  </a:lnTo>
                  <a:lnTo>
                    <a:pt x="401" y="438"/>
                  </a:lnTo>
                  <a:lnTo>
                    <a:pt x="406" y="438"/>
                  </a:lnTo>
                  <a:lnTo>
                    <a:pt x="406" y="438"/>
                  </a:lnTo>
                  <a:lnTo>
                    <a:pt x="406" y="438"/>
                  </a:lnTo>
                  <a:lnTo>
                    <a:pt x="411" y="438"/>
                  </a:lnTo>
                  <a:lnTo>
                    <a:pt x="411" y="438"/>
                  </a:lnTo>
                  <a:lnTo>
                    <a:pt x="411" y="443"/>
                  </a:lnTo>
                  <a:lnTo>
                    <a:pt x="411" y="443"/>
                  </a:lnTo>
                  <a:lnTo>
                    <a:pt x="411" y="443"/>
                  </a:lnTo>
                  <a:lnTo>
                    <a:pt x="411" y="443"/>
                  </a:lnTo>
                  <a:lnTo>
                    <a:pt x="411" y="443"/>
                  </a:lnTo>
                  <a:lnTo>
                    <a:pt x="415" y="448"/>
                  </a:lnTo>
                  <a:lnTo>
                    <a:pt x="415" y="448"/>
                  </a:lnTo>
                  <a:lnTo>
                    <a:pt x="415" y="448"/>
                  </a:lnTo>
                  <a:lnTo>
                    <a:pt x="415" y="448"/>
                  </a:lnTo>
                  <a:lnTo>
                    <a:pt x="415" y="453"/>
                  </a:lnTo>
                  <a:lnTo>
                    <a:pt x="415" y="453"/>
                  </a:lnTo>
                  <a:lnTo>
                    <a:pt x="415" y="453"/>
                  </a:lnTo>
                  <a:lnTo>
                    <a:pt x="415" y="448"/>
                  </a:lnTo>
                  <a:lnTo>
                    <a:pt x="411" y="448"/>
                  </a:lnTo>
                  <a:lnTo>
                    <a:pt x="411" y="448"/>
                  </a:lnTo>
                  <a:lnTo>
                    <a:pt x="411" y="443"/>
                  </a:lnTo>
                  <a:lnTo>
                    <a:pt x="411" y="443"/>
                  </a:lnTo>
                  <a:lnTo>
                    <a:pt x="406" y="443"/>
                  </a:lnTo>
                  <a:lnTo>
                    <a:pt x="406" y="443"/>
                  </a:lnTo>
                  <a:lnTo>
                    <a:pt x="401" y="443"/>
                  </a:lnTo>
                  <a:lnTo>
                    <a:pt x="401" y="448"/>
                  </a:lnTo>
                  <a:lnTo>
                    <a:pt x="397" y="448"/>
                  </a:lnTo>
                  <a:lnTo>
                    <a:pt x="392" y="448"/>
                  </a:lnTo>
                  <a:lnTo>
                    <a:pt x="392" y="448"/>
                  </a:lnTo>
                  <a:lnTo>
                    <a:pt x="392" y="453"/>
                  </a:lnTo>
                  <a:lnTo>
                    <a:pt x="387" y="453"/>
                  </a:lnTo>
                  <a:lnTo>
                    <a:pt x="387" y="457"/>
                  </a:lnTo>
                  <a:lnTo>
                    <a:pt x="387" y="457"/>
                  </a:lnTo>
                  <a:lnTo>
                    <a:pt x="382" y="457"/>
                  </a:lnTo>
                  <a:lnTo>
                    <a:pt x="382" y="462"/>
                  </a:lnTo>
                  <a:lnTo>
                    <a:pt x="382" y="462"/>
                  </a:lnTo>
                  <a:lnTo>
                    <a:pt x="382" y="462"/>
                  </a:lnTo>
                  <a:lnTo>
                    <a:pt x="382" y="467"/>
                  </a:lnTo>
                  <a:lnTo>
                    <a:pt x="382" y="467"/>
                  </a:lnTo>
                  <a:lnTo>
                    <a:pt x="382" y="471"/>
                  </a:lnTo>
                  <a:lnTo>
                    <a:pt x="382" y="471"/>
                  </a:lnTo>
                  <a:lnTo>
                    <a:pt x="382" y="476"/>
                  </a:lnTo>
                  <a:lnTo>
                    <a:pt x="382" y="476"/>
                  </a:lnTo>
                  <a:lnTo>
                    <a:pt x="382" y="476"/>
                  </a:lnTo>
                  <a:lnTo>
                    <a:pt x="382" y="481"/>
                  </a:lnTo>
                  <a:lnTo>
                    <a:pt x="382" y="481"/>
                  </a:lnTo>
                  <a:lnTo>
                    <a:pt x="382" y="481"/>
                  </a:lnTo>
                  <a:lnTo>
                    <a:pt x="382" y="481"/>
                  </a:lnTo>
                  <a:lnTo>
                    <a:pt x="387" y="481"/>
                  </a:lnTo>
                  <a:lnTo>
                    <a:pt x="387" y="486"/>
                  </a:lnTo>
                  <a:lnTo>
                    <a:pt x="387" y="486"/>
                  </a:lnTo>
                  <a:lnTo>
                    <a:pt x="387" y="486"/>
                  </a:lnTo>
                  <a:lnTo>
                    <a:pt x="392" y="486"/>
                  </a:lnTo>
                  <a:lnTo>
                    <a:pt x="392" y="486"/>
                  </a:lnTo>
                  <a:lnTo>
                    <a:pt x="392" y="490"/>
                  </a:lnTo>
                  <a:lnTo>
                    <a:pt x="392" y="490"/>
                  </a:lnTo>
                  <a:lnTo>
                    <a:pt x="392" y="490"/>
                  </a:lnTo>
                  <a:lnTo>
                    <a:pt x="392" y="490"/>
                  </a:lnTo>
                  <a:lnTo>
                    <a:pt x="387" y="495"/>
                  </a:lnTo>
                  <a:lnTo>
                    <a:pt x="387" y="495"/>
                  </a:lnTo>
                  <a:lnTo>
                    <a:pt x="382" y="495"/>
                  </a:lnTo>
                  <a:lnTo>
                    <a:pt x="382" y="495"/>
                  </a:lnTo>
                  <a:lnTo>
                    <a:pt x="382" y="495"/>
                  </a:lnTo>
                  <a:lnTo>
                    <a:pt x="378" y="500"/>
                  </a:lnTo>
                  <a:lnTo>
                    <a:pt x="378" y="500"/>
                  </a:lnTo>
                  <a:lnTo>
                    <a:pt x="378" y="500"/>
                  </a:lnTo>
                  <a:lnTo>
                    <a:pt x="373" y="500"/>
                  </a:lnTo>
                  <a:lnTo>
                    <a:pt x="373" y="504"/>
                  </a:lnTo>
                  <a:lnTo>
                    <a:pt x="373" y="504"/>
                  </a:lnTo>
                  <a:lnTo>
                    <a:pt x="373" y="504"/>
                  </a:lnTo>
                  <a:lnTo>
                    <a:pt x="373" y="504"/>
                  </a:lnTo>
                  <a:lnTo>
                    <a:pt x="368" y="504"/>
                  </a:lnTo>
                  <a:lnTo>
                    <a:pt x="368" y="504"/>
                  </a:lnTo>
                  <a:lnTo>
                    <a:pt x="368" y="509"/>
                  </a:lnTo>
                  <a:lnTo>
                    <a:pt x="368" y="509"/>
                  </a:lnTo>
                  <a:lnTo>
                    <a:pt x="364" y="509"/>
                  </a:lnTo>
                  <a:lnTo>
                    <a:pt x="364" y="509"/>
                  </a:lnTo>
                  <a:lnTo>
                    <a:pt x="364" y="514"/>
                  </a:lnTo>
                  <a:lnTo>
                    <a:pt x="364" y="514"/>
                  </a:lnTo>
                  <a:lnTo>
                    <a:pt x="368" y="514"/>
                  </a:lnTo>
                  <a:lnTo>
                    <a:pt x="364" y="514"/>
                  </a:lnTo>
                  <a:lnTo>
                    <a:pt x="364" y="514"/>
                  </a:lnTo>
                  <a:lnTo>
                    <a:pt x="364" y="519"/>
                  </a:lnTo>
                  <a:lnTo>
                    <a:pt x="364" y="519"/>
                  </a:lnTo>
                  <a:lnTo>
                    <a:pt x="364" y="514"/>
                  </a:lnTo>
                  <a:lnTo>
                    <a:pt x="364" y="514"/>
                  </a:lnTo>
                  <a:lnTo>
                    <a:pt x="359" y="514"/>
                  </a:lnTo>
                  <a:lnTo>
                    <a:pt x="359" y="514"/>
                  </a:lnTo>
                  <a:lnTo>
                    <a:pt x="359" y="514"/>
                  </a:lnTo>
                  <a:lnTo>
                    <a:pt x="354" y="514"/>
                  </a:lnTo>
                  <a:lnTo>
                    <a:pt x="354" y="509"/>
                  </a:lnTo>
                  <a:lnTo>
                    <a:pt x="354" y="509"/>
                  </a:lnTo>
                  <a:lnTo>
                    <a:pt x="349" y="509"/>
                  </a:lnTo>
                  <a:lnTo>
                    <a:pt x="349" y="509"/>
                  </a:lnTo>
                  <a:lnTo>
                    <a:pt x="345" y="509"/>
                  </a:lnTo>
                  <a:lnTo>
                    <a:pt x="345" y="509"/>
                  </a:lnTo>
                  <a:lnTo>
                    <a:pt x="345" y="509"/>
                  </a:lnTo>
                  <a:lnTo>
                    <a:pt x="345" y="509"/>
                  </a:lnTo>
                  <a:lnTo>
                    <a:pt x="340" y="514"/>
                  </a:lnTo>
                  <a:lnTo>
                    <a:pt x="340" y="514"/>
                  </a:lnTo>
                  <a:lnTo>
                    <a:pt x="340" y="514"/>
                  </a:lnTo>
                  <a:lnTo>
                    <a:pt x="335" y="514"/>
                  </a:lnTo>
                  <a:lnTo>
                    <a:pt x="335" y="514"/>
                  </a:lnTo>
                  <a:lnTo>
                    <a:pt x="335" y="514"/>
                  </a:lnTo>
                  <a:lnTo>
                    <a:pt x="335" y="514"/>
                  </a:lnTo>
                  <a:lnTo>
                    <a:pt x="330" y="514"/>
                  </a:lnTo>
                  <a:lnTo>
                    <a:pt x="330" y="514"/>
                  </a:lnTo>
                  <a:lnTo>
                    <a:pt x="330" y="514"/>
                  </a:lnTo>
                  <a:lnTo>
                    <a:pt x="326" y="514"/>
                  </a:lnTo>
                  <a:lnTo>
                    <a:pt x="326" y="514"/>
                  </a:lnTo>
                  <a:lnTo>
                    <a:pt x="326" y="514"/>
                  </a:lnTo>
                  <a:lnTo>
                    <a:pt x="326" y="514"/>
                  </a:lnTo>
                  <a:lnTo>
                    <a:pt x="321" y="514"/>
                  </a:lnTo>
                  <a:lnTo>
                    <a:pt x="321" y="509"/>
                  </a:lnTo>
                  <a:lnTo>
                    <a:pt x="316" y="509"/>
                  </a:lnTo>
                  <a:lnTo>
                    <a:pt x="316" y="509"/>
                  </a:lnTo>
                  <a:lnTo>
                    <a:pt x="250" y="448"/>
                  </a:lnTo>
                  <a:lnTo>
                    <a:pt x="170" y="325"/>
                  </a:lnTo>
                  <a:lnTo>
                    <a:pt x="151" y="302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6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2" y="274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59"/>
                  </a:lnTo>
                  <a:lnTo>
                    <a:pt x="132" y="259"/>
                  </a:lnTo>
                  <a:lnTo>
                    <a:pt x="132" y="259"/>
                  </a:lnTo>
                  <a:lnTo>
                    <a:pt x="132" y="259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27" y="250"/>
                  </a:lnTo>
                  <a:lnTo>
                    <a:pt x="127" y="250"/>
                  </a:lnTo>
                  <a:lnTo>
                    <a:pt x="127" y="250"/>
                  </a:lnTo>
                  <a:lnTo>
                    <a:pt x="127" y="250"/>
                  </a:lnTo>
                  <a:lnTo>
                    <a:pt x="127" y="245"/>
                  </a:lnTo>
                  <a:lnTo>
                    <a:pt x="127" y="245"/>
                  </a:lnTo>
                  <a:lnTo>
                    <a:pt x="127" y="245"/>
                  </a:lnTo>
                  <a:lnTo>
                    <a:pt x="127" y="245"/>
                  </a:lnTo>
                  <a:lnTo>
                    <a:pt x="127" y="245"/>
                  </a:lnTo>
                  <a:lnTo>
                    <a:pt x="123" y="245"/>
                  </a:lnTo>
                  <a:lnTo>
                    <a:pt x="123" y="245"/>
                  </a:lnTo>
                  <a:lnTo>
                    <a:pt x="123" y="245"/>
                  </a:lnTo>
                  <a:lnTo>
                    <a:pt x="123" y="245"/>
                  </a:lnTo>
                  <a:lnTo>
                    <a:pt x="118" y="245"/>
                  </a:lnTo>
                  <a:lnTo>
                    <a:pt x="118" y="245"/>
                  </a:lnTo>
                  <a:lnTo>
                    <a:pt x="118" y="245"/>
                  </a:lnTo>
                  <a:lnTo>
                    <a:pt x="113" y="245"/>
                  </a:lnTo>
                  <a:lnTo>
                    <a:pt x="113" y="245"/>
                  </a:lnTo>
                  <a:lnTo>
                    <a:pt x="108" y="245"/>
                  </a:lnTo>
                  <a:lnTo>
                    <a:pt x="108" y="245"/>
                  </a:lnTo>
                  <a:lnTo>
                    <a:pt x="108" y="250"/>
                  </a:lnTo>
                  <a:lnTo>
                    <a:pt x="104" y="250"/>
                  </a:lnTo>
                  <a:lnTo>
                    <a:pt x="104" y="250"/>
                  </a:lnTo>
                  <a:lnTo>
                    <a:pt x="104" y="250"/>
                  </a:lnTo>
                  <a:lnTo>
                    <a:pt x="104" y="250"/>
                  </a:lnTo>
                  <a:lnTo>
                    <a:pt x="99" y="250"/>
                  </a:lnTo>
                  <a:lnTo>
                    <a:pt x="99" y="250"/>
                  </a:lnTo>
                  <a:lnTo>
                    <a:pt x="99" y="250"/>
                  </a:lnTo>
                  <a:lnTo>
                    <a:pt x="99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75" y="250"/>
                  </a:lnTo>
                  <a:lnTo>
                    <a:pt x="75" y="245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71" y="241"/>
                  </a:lnTo>
                  <a:lnTo>
                    <a:pt x="71" y="241"/>
                  </a:lnTo>
                  <a:lnTo>
                    <a:pt x="71" y="241"/>
                  </a:lnTo>
                  <a:lnTo>
                    <a:pt x="71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1" y="231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2" y="222"/>
                  </a:lnTo>
                  <a:lnTo>
                    <a:pt x="52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2" y="222"/>
                  </a:lnTo>
                  <a:lnTo>
                    <a:pt x="38" y="222"/>
                  </a:lnTo>
                  <a:lnTo>
                    <a:pt x="38" y="222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28" y="212"/>
                  </a:lnTo>
                  <a:lnTo>
                    <a:pt x="28" y="212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3" y="208"/>
                  </a:lnTo>
                  <a:lnTo>
                    <a:pt x="23" y="208"/>
                  </a:lnTo>
                  <a:lnTo>
                    <a:pt x="23" y="208"/>
                  </a:lnTo>
                  <a:lnTo>
                    <a:pt x="23" y="208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9" y="203"/>
                  </a:lnTo>
                  <a:lnTo>
                    <a:pt x="19" y="203"/>
                  </a:lnTo>
                  <a:lnTo>
                    <a:pt x="19" y="203"/>
                  </a:lnTo>
                  <a:lnTo>
                    <a:pt x="14" y="203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5" y="184"/>
                  </a:lnTo>
                  <a:lnTo>
                    <a:pt x="5" y="184"/>
                  </a:lnTo>
                  <a:lnTo>
                    <a:pt x="5" y="184"/>
                  </a:lnTo>
                  <a:lnTo>
                    <a:pt x="5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23" y="175"/>
                  </a:lnTo>
                  <a:lnTo>
                    <a:pt x="23" y="175"/>
                  </a:lnTo>
                  <a:lnTo>
                    <a:pt x="23" y="175"/>
                  </a:lnTo>
                  <a:lnTo>
                    <a:pt x="23" y="170"/>
                  </a:lnTo>
                  <a:lnTo>
                    <a:pt x="23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8" y="165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61" y="156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1" y="146"/>
                  </a:lnTo>
                  <a:lnTo>
                    <a:pt x="61" y="146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75" y="137"/>
                  </a:lnTo>
                  <a:lnTo>
                    <a:pt x="75" y="137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75" y="127"/>
                  </a:lnTo>
                  <a:lnTo>
                    <a:pt x="75" y="127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18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13" y="109"/>
                  </a:lnTo>
                  <a:lnTo>
                    <a:pt x="113" y="109"/>
                  </a:lnTo>
                  <a:lnTo>
                    <a:pt x="118" y="109"/>
                  </a:lnTo>
                  <a:lnTo>
                    <a:pt x="118" y="109"/>
                  </a:lnTo>
                  <a:lnTo>
                    <a:pt x="118" y="109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3" y="99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3" y="90"/>
                  </a:lnTo>
                  <a:lnTo>
                    <a:pt x="113" y="90"/>
                  </a:lnTo>
                  <a:lnTo>
                    <a:pt x="113" y="90"/>
                  </a:lnTo>
                  <a:lnTo>
                    <a:pt x="113" y="90"/>
                  </a:lnTo>
                  <a:lnTo>
                    <a:pt x="108" y="90"/>
                  </a:lnTo>
                  <a:lnTo>
                    <a:pt x="108" y="85"/>
                  </a:lnTo>
                  <a:lnTo>
                    <a:pt x="108" y="85"/>
                  </a:lnTo>
                  <a:lnTo>
                    <a:pt x="108" y="85"/>
                  </a:lnTo>
                  <a:lnTo>
                    <a:pt x="104" y="85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4" y="66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9" y="62"/>
                  </a:lnTo>
                  <a:lnTo>
                    <a:pt x="99" y="62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104" y="57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4" y="38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4" y="10"/>
                  </a:lnTo>
                  <a:lnTo>
                    <a:pt x="99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8" y="14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8" y="19"/>
                  </a:lnTo>
                  <a:lnTo>
                    <a:pt x="123" y="10"/>
                  </a:lnTo>
                  <a:lnTo>
                    <a:pt x="132" y="5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5" y="10"/>
                  </a:lnTo>
                  <a:lnTo>
                    <a:pt x="165" y="10"/>
                  </a:lnTo>
                  <a:lnTo>
                    <a:pt x="170" y="14"/>
                  </a:lnTo>
                  <a:lnTo>
                    <a:pt x="179" y="19"/>
                  </a:lnTo>
                  <a:lnTo>
                    <a:pt x="179" y="24"/>
                  </a:lnTo>
                  <a:lnTo>
                    <a:pt x="184" y="29"/>
                  </a:lnTo>
                  <a:lnTo>
                    <a:pt x="189" y="29"/>
                  </a:lnTo>
                  <a:lnTo>
                    <a:pt x="193" y="29"/>
                  </a:lnTo>
                  <a:lnTo>
                    <a:pt x="193" y="33"/>
                  </a:lnTo>
                  <a:lnTo>
                    <a:pt x="198" y="38"/>
                  </a:lnTo>
                  <a:lnTo>
                    <a:pt x="203" y="38"/>
                  </a:lnTo>
                  <a:lnTo>
                    <a:pt x="217" y="47"/>
                  </a:lnTo>
                  <a:lnTo>
                    <a:pt x="217" y="52"/>
                  </a:lnTo>
                  <a:lnTo>
                    <a:pt x="222" y="52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27" y="62"/>
                  </a:lnTo>
                  <a:lnTo>
                    <a:pt x="231" y="66"/>
                  </a:lnTo>
                  <a:lnTo>
                    <a:pt x="236" y="62"/>
                  </a:lnTo>
                  <a:lnTo>
                    <a:pt x="241" y="66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27" y="71"/>
                  </a:lnTo>
                  <a:lnTo>
                    <a:pt x="227" y="76"/>
                  </a:lnTo>
                  <a:lnTo>
                    <a:pt x="227" y="76"/>
                  </a:lnTo>
                  <a:lnTo>
                    <a:pt x="227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2" y="80"/>
                  </a:lnTo>
                  <a:lnTo>
                    <a:pt x="217" y="80"/>
                  </a:lnTo>
                  <a:lnTo>
                    <a:pt x="217" y="80"/>
                  </a:lnTo>
                  <a:lnTo>
                    <a:pt x="217" y="85"/>
                  </a:lnTo>
                  <a:lnTo>
                    <a:pt x="217" y="85"/>
                  </a:lnTo>
                  <a:lnTo>
                    <a:pt x="212" y="85"/>
                  </a:lnTo>
                  <a:lnTo>
                    <a:pt x="217" y="85"/>
                  </a:lnTo>
                  <a:lnTo>
                    <a:pt x="217" y="85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22" y="95"/>
                  </a:lnTo>
                  <a:lnTo>
                    <a:pt x="222" y="95"/>
                  </a:lnTo>
                  <a:lnTo>
                    <a:pt x="222" y="95"/>
                  </a:lnTo>
                  <a:lnTo>
                    <a:pt x="222" y="95"/>
                  </a:lnTo>
                  <a:lnTo>
                    <a:pt x="222" y="99"/>
                  </a:lnTo>
                  <a:lnTo>
                    <a:pt x="222" y="99"/>
                  </a:lnTo>
                  <a:lnTo>
                    <a:pt x="222" y="99"/>
                  </a:lnTo>
                  <a:lnTo>
                    <a:pt x="222" y="99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2" y="113"/>
                  </a:lnTo>
                  <a:lnTo>
                    <a:pt x="222" y="113"/>
                  </a:lnTo>
                  <a:lnTo>
                    <a:pt x="222" y="113"/>
                  </a:lnTo>
                  <a:lnTo>
                    <a:pt x="222" y="113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27" y="118"/>
                  </a:lnTo>
                  <a:lnTo>
                    <a:pt x="222" y="118"/>
                  </a:lnTo>
                  <a:lnTo>
                    <a:pt x="222" y="123"/>
                  </a:lnTo>
                  <a:lnTo>
                    <a:pt x="222" y="123"/>
                  </a:lnTo>
                  <a:lnTo>
                    <a:pt x="222" y="123"/>
                  </a:lnTo>
                  <a:lnTo>
                    <a:pt x="222" y="123"/>
                  </a:lnTo>
                  <a:lnTo>
                    <a:pt x="222" y="127"/>
                  </a:lnTo>
                  <a:lnTo>
                    <a:pt x="222" y="127"/>
                  </a:lnTo>
                  <a:lnTo>
                    <a:pt x="227" y="127"/>
                  </a:lnTo>
                  <a:lnTo>
                    <a:pt x="227" y="127"/>
                  </a:lnTo>
                  <a:lnTo>
                    <a:pt x="227" y="127"/>
                  </a:lnTo>
                  <a:lnTo>
                    <a:pt x="222" y="127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6"/>
                  </a:lnTo>
                  <a:lnTo>
                    <a:pt x="231" y="146"/>
                  </a:lnTo>
                  <a:lnTo>
                    <a:pt x="231" y="146"/>
                  </a:lnTo>
                  <a:lnTo>
                    <a:pt x="231" y="146"/>
                  </a:lnTo>
                  <a:lnTo>
                    <a:pt x="231" y="146"/>
                  </a:lnTo>
                  <a:lnTo>
                    <a:pt x="231" y="151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36" y="160"/>
                  </a:lnTo>
                  <a:lnTo>
                    <a:pt x="236" y="160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41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70"/>
                  </a:lnTo>
                  <a:lnTo>
                    <a:pt x="245" y="170"/>
                  </a:lnTo>
                  <a:lnTo>
                    <a:pt x="245" y="170"/>
                  </a:lnTo>
                  <a:lnTo>
                    <a:pt x="245" y="175"/>
                  </a:lnTo>
                  <a:lnTo>
                    <a:pt x="245" y="175"/>
                  </a:lnTo>
                  <a:lnTo>
                    <a:pt x="245" y="175"/>
                  </a:lnTo>
                  <a:lnTo>
                    <a:pt x="245" y="179"/>
                  </a:lnTo>
                  <a:lnTo>
                    <a:pt x="245" y="179"/>
                  </a:lnTo>
                  <a:lnTo>
                    <a:pt x="245" y="184"/>
                  </a:lnTo>
                  <a:lnTo>
                    <a:pt x="245" y="184"/>
                  </a:lnTo>
                  <a:lnTo>
                    <a:pt x="245" y="184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93"/>
                  </a:lnTo>
                  <a:lnTo>
                    <a:pt x="241" y="193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203"/>
                  </a:lnTo>
                  <a:lnTo>
                    <a:pt x="241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5" y="208"/>
                  </a:lnTo>
                  <a:lnTo>
                    <a:pt x="245" y="208"/>
                  </a:lnTo>
                  <a:lnTo>
                    <a:pt x="245" y="208"/>
                  </a:lnTo>
                  <a:lnTo>
                    <a:pt x="245" y="208"/>
                  </a:lnTo>
                  <a:lnTo>
                    <a:pt x="250" y="212"/>
                  </a:lnTo>
                  <a:lnTo>
                    <a:pt x="250" y="212"/>
                  </a:lnTo>
                  <a:lnTo>
                    <a:pt x="250" y="212"/>
                  </a:lnTo>
                  <a:lnTo>
                    <a:pt x="250" y="217"/>
                  </a:lnTo>
                  <a:lnTo>
                    <a:pt x="250" y="217"/>
                  </a:lnTo>
                  <a:lnTo>
                    <a:pt x="250" y="217"/>
                  </a:lnTo>
                  <a:lnTo>
                    <a:pt x="250" y="222"/>
                  </a:lnTo>
                  <a:lnTo>
                    <a:pt x="255" y="222"/>
                  </a:lnTo>
                  <a:lnTo>
                    <a:pt x="255" y="222"/>
                  </a:lnTo>
                  <a:lnTo>
                    <a:pt x="255" y="226"/>
                  </a:lnTo>
                  <a:lnTo>
                    <a:pt x="255" y="226"/>
                  </a:lnTo>
                  <a:lnTo>
                    <a:pt x="260" y="231"/>
                  </a:lnTo>
                  <a:lnTo>
                    <a:pt x="260" y="231"/>
                  </a:lnTo>
                  <a:lnTo>
                    <a:pt x="260" y="231"/>
                  </a:lnTo>
                  <a:lnTo>
                    <a:pt x="260" y="231"/>
                  </a:lnTo>
                  <a:lnTo>
                    <a:pt x="264" y="231"/>
                  </a:lnTo>
                  <a:lnTo>
                    <a:pt x="264" y="231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9" y="241"/>
                  </a:lnTo>
                  <a:lnTo>
                    <a:pt x="269" y="241"/>
                  </a:lnTo>
                  <a:lnTo>
                    <a:pt x="269" y="241"/>
                  </a:lnTo>
                  <a:lnTo>
                    <a:pt x="269" y="241"/>
                  </a:lnTo>
                  <a:lnTo>
                    <a:pt x="269" y="241"/>
                  </a:lnTo>
                  <a:lnTo>
                    <a:pt x="274" y="245"/>
                  </a:lnTo>
                  <a:lnTo>
                    <a:pt x="274" y="245"/>
                  </a:lnTo>
                  <a:lnTo>
                    <a:pt x="274" y="245"/>
                  </a:lnTo>
                  <a:lnTo>
                    <a:pt x="274" y="250"/>
                  </a:lnTo>
                  <a:lnTo>
                    <a:pt x="274" y="250"/>
                  </a:lnTo>
                  <a:lnTo>
                    <a:pt x="274" y="250"/>
                  </a:lnTo>
                  <a:lnTo>
                    <a:pt x="274" y="250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4" y="259"/>
                  </a:lnTo>
                  <a:lnTo>
                    <a:pt x="274" y="259"/>
                  </a:lnTo>
                  <a:lnTo>
                    <a:pt x="274" y="259"/>
                  </a:lnTo>
                  <a:lnTo>
                    <a:pt x="274" y="264"/>
                  </a:lnTo>
                  <a:lnTo>
                    <a:pt x="274" y="264"/>
                  </a:lnTo>
                  <a:lnTo>
                    <a:pt x="274" y="264"/>
                  </a:lnTo>
                  <a:lnTo>
                    <a:pt x="274" y="269"/>
                  </a:lnTo>
                  <a:lnTo>
                    <a:pt x="274" y="269"/>
                  </a:lnTo>
                  <a:lnTo>
                    <a:pt x="274" y="269"/>
                  </a:lnTo>
                  <a:lnTo>
                    <a:pt x="278" y="269"/>
                  </a:lnTo>
                  <a:lnTo>
                    <a:pt x="278" y="274"/>
                  </a:lnTo>
                  <a:lnTo>
                    <a:pt x="278" y="274"/>
                  </a:lnTo>
                  <a:lnTo>
                    <a:pt x="278" y="274"/>
                  </a:lnTo>
                  <a:lnTo>
                    <a:pt x="278" y="274"/>
                  </a:lnTo>
                  <a:lnTo>
                    <a:pt x="278" y="278"/>
                  </a:lnTo>
                  <a:lnTo>
                    <a:pt x="283" y="278"/>
                  </a:lnTo>
                  <a:lnTo>
                    <a:pt x="283" y="278"/>
                  </a:lnTo>
                  <a:lnTo>
                    <a:pt x="283" y="278"/>
                  </a:lnTo>
                  <a:lnTo>
                    <a:pt x="283" y="278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7" y="288"/>
                  </a:lnTo>
                  <a:lnTo>
                    <a:pt x="297" y="292"/>
                  </a:lnTo>
                  <a:lnTo>
                    <a:pt x="297" y="292"/>
                  </a:lnTo>
                  <a:lnTo>
                    <a:pt x="302" y="292"/>
                  </a:lnTo>
                  <a:lnTo>
                    <a:pt x="302" y="292"/>
                  </a:lnTo>
                  <a:lnTo>
                    <a:pt x="302" y="297"/>
                  </a:lnTo>
                  <a:lnTo>
                    <a:pt x="302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7" y="302"/>
                  </a:lnTo>
                  <a:lnTo>
                    <a:pt x="307" y="302"/>
                  </a:lnTo>
                  <a:lnTo>
                    <a:pt x="307" y="307"/>
                  </a:lnTo>
                  <a:lnTo>
                    <a:pt x="307" y="307"/>
                  </a:lnTo>
                  <a:lnTo>
                    <a:pt x="307" y="307"/>
                  </a:lnTo>
                  <a:lnTo>
                    <a:pt x="307" y="311"/>
                  </a:lnTo>
                  <a:lnTo>
                    <a:pt x="307" y="311"/>
                  </a:lnTo>
                  <a:lnTo>
                    <a:pt x="307" y="311"/>
                  </a:lnTo>
                  <a:lnTo>
                    <a:pt x="312" y="311"/>
                  </a:lnTo>
                  <a:lnTo>
                    <a:pt x="312" y="311"/>
                  </a:lnTo>
                  <a:lnTo>
                    <a:pt x="312" y="316"/>
                  </a:lnTo>
                  <a:lnTo>
                    <a:pt x="316" y="316"/>
                  </a:lnTo>
                  <a:lnTo>
                    <a:pt x="316" y="316"/>
                  </a:lnTo>
                  <a:lnTo>
                    <a:pt x="316" y="316"/>
                  </a:lnTo>
                  <a:lnTo>
                    <a:pt x="316" y="316"/>
                  </a:lnTo>
                  <a:lnTo>
                    <a:pt x="321" y="316"/>
                  </a:lnTo>
                  <a:lnTo>
                    <a:pt x="321" y="316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26" y="325"/>
                  </a:lnTo>
                  <a:lnTo>
                    <a:pt x="326" y="325"/>
                  </a:lnTo>
                  <a:lnTo>
                    <a:pt x="326" y="330"/>
                  </a:lnTo>
                  <a:lnTo>
                    <a:pt x="326" y="330"/>
                  </a:lnTo>
                  <a:lnTo>
                    <a:pt x="330" y="330"/>
                  </a:lnTo>
                  <a:lnTo>
                    <a:pt x="330" y="335"/>
                  </a:lnTo>
                  <a:lnTo>
                    <a:pt x="330" y="335"/>
                  </a:lnTo>
                  <a:lnTo>
                    <a:pt x="330" y="335"/>
                  </a:lnTo>
                  <a:lnTo>
                    <a:pt x="330" y="335"/>
                  </a:lnTo>
                  <a:lnTo>
                    <a:pt x="330" y="339"/>
                  </a:lnTo>
                  <a:lnTo>
                    <a:pt x="335" y="339"/>
                  </a:lnTo>
                  <a:lnTo>
                    <a:pt x="335" y="339"/>
                  </a:lnTo>
                  <a:lnTo>
                    <a:pt x="335" y="339"/>
                  </a:lnTo>
                  <a:lnTo>
                    <a:pt x="335" y="339"/>
                  </a:lnTo>
                  <a:lnTo>
                    <a:pt x="340" y="339"/>
                  </a:lnTo>
                  <a:lnTo>
                    <a:pt x="340" y="339"/>
                  </a:lnTo>
                  <a:lnTo>
                    <a:pt x="340" y="339"/>
                  </a:lnTo>
                  <a:lnTo>
                    <a:pt x="340" y="339"/>
                  </a:lnTo>
                  <a:lnTo>
                    <a:pt x="345" y="344"/>
                  </a:lnTo>
                  <a:lnTo>
                    <a:pt x="345" y="344"/>
                  </a:lnTo>
                  <a:lnTo>
                    <a:pt x="345" y="344"/>
                  </a:lnTo>
                  <a:lnTo>
                    <a:pt x="345" y="344"/>
                  </a:lnTo>
                  <a:lnTo>
                    <a:pt x="345" y="344"/>
                  </a:lnTo>
                  <a:lnTo>
                    <a:pt x="349" y="349"/>
                  </a:lnTo>
                  <a:lnTo>
                    <a:pt x="349" y="349"/>
                  </a:lnTo>
                  <a:lnTo>
                    <a:pt x="349" y="349"/>
                  </a:lnTo>
                  <a:lnTo>
                    <a:pt x="354" y="349"/>
                  </a:lnTo>
                  <a:lnTo>
                    <a:pt x="354" y="349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9" y="354"/>
                  </a:lnTo>
                  <a:lnTo>
                    <a:pt x="359" y="354"/>
                  </a:lnTo>
                  <a:lnTo>
                    <a:pt x="359" y="358"/>
                  </a:lnTo>
                  <a:lnTo>
                    <a:pt x="359" y="358"/>
                  </a:lnTo>
                  <a:lnTo>
                    <a:pt x="359" y="358"/>
                  </a:lnTo>
                  <a:lnTo>
                    <a:pt x="364" y="358"/>
                  </a:lnTo>
                  <a:lnTo>
                    <a:pt x="364" y="358"/>
                  </a:lnTo>
                  <a:lnTo>
                    <a:pt x="364" y="358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64" y="368"/>
                  </a:lnTo>
                  <a:lnTo>
                    <a:pt x="364" y="368"/>
                  </a:lnTo>
                  <a:lnTo>
                    <a:pt x="364" y="368"/>
                  </a:lnTo>
                  <a:lnTo>
                    <a:pt x="364" y="372"/>
                  </a:lnTo>
                  <a:lnTo>
                    <a:pt x="364" y="372"/>
                  </a:lnTo>
                  <a:lnTo>
                    <a:pt x="364" y="372"/>
                  </a:lnTo>
                  <a:lnTo>
                    <a:pt x="364" y="377"/>
                  </a:lnTo>
                  <a:lnTo>
                    <a:pt x="368" y="377"/>
                  </a:lnTo>
                  <a:lnTo>
                    <a:pt x="368" y="377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96" name="Freeform 308"/>
            <p:cNvSpPr>
              <a:spLocks/>
            </p:cNvSpPr>
            <p:nvPr/>
          </p:nvSpPr>
          <p:spPr bwMode="auto">
            <a:xfrm>
              <a:off x="2282" y="213"/>
              <a:ext cx="415" cy="519"/>
            </a:xfrm>
            <a:custGeom>
              <a:avLst/>
              <a:gdLst/>
              <a:ahLst/>
              <a:cxnLst>
                <a:cxn ang="0">
                  <a:pos x="378" y="391"/>
                </a:cxn>
                <a:cxn ang="0">
                  <a:pos x="392" y="401"/>
                </a:cxn>
                <a:cxn ang="0">
                  <a:pos x="401" y="415"/>
                </a:cxn>
                <a:cxn ang="0">
                  <a:pos x="401" y="434"/>
                </a:cxn>
                <a:cxn ang="0">
                  <a:pos x="415" y="448"/>
                </a:cxn>
                <a:cxn ang="0">
                  <a:pos x="401" y="448"/>
                </a:cxn>
                <a:cxn ang="0">
                  <a:pos x="382" y="471"/>
                </a:cxn>
                <a:cxn ang="0">
                  <a:pos x="392" y="486"/>
                </a:cxn>
                <a:cxn ang="0">
                  <a:pos x="373" y="504"/>
                </a:cxn>
                <a:cxn ang="0">
                  <a:pos x="364" y="514"/>
                </a:cxn>
                <a:cxn ang="0">
                  <a:pos x="345" y="509"/>
                </a:cxn>
                <a:cxn ang="0">
                  <a:pos x="326" y="514"/>
                </a:cxn>
                <a:cxn ang="0">
                  <a:pos x="142" y="278"/>
                </a:cxn>
                <a:cxn ang="0">
                  <a:pos x="132" y="269"/>
                </a:cxn>
                <a:cxn ang="0">
                  <a:pos x="132" y="255"/>
                </a:cxn>
                <a:cxn ang="0">
                  <a:pos x="118" y="245"/>
                </a:cxn>
                <a:cxn ang="0">
                  <a:pos x="99" y="250"/>
                </a:cxn>
                <a:cxn ang="0">
                  <a:pos x="80" y="250"/>
                </a:cxn>
                <a:cxn ang="0">
                  <a:pos x="66" y="231"/>
                </a:cxn>
                <a:cxn ang="0">
                  <a:pos x="42" y="222"/>
                </a:cxn>
                <a:cxn ang="0">
                  <a:pos x="33" y="212"/>
                </a:cxn>
                <a:cxn ang="0">
                  <a:pos x="19" y="208"/>
                </a:cxn>
                <a:cxn ang="0">
                  <a:pos x="5" y="203"/>
                </a:cxn>
                <a:cxn ang="0">
                  <a:pos x="0" y="189"/>
                </a:cxn>
                <a:cxn ang="0">
                  <a:pos x="9" y="179"/>
                </a:cxn>
                <a:cxn ang="0">
                  <a:pos x="23" y="175"/>
                </a:cxn>
                <a:cxn ang="0">
                  <a:pos x="38" y="165"/>
                </a:cxn>
                <a:cxn ang="0">
                  <a:pos x="47" y="156"/>
                </a:cxn>
                <a:cxn ang="0">
                  <a:pos x="61" y="151"/>
                </a:cxn>
                <a:cxn ang="0">
                  <a:pos x="71" y="137"/>
                </a:cxn>
                <a:cxn ang="0">
                  <a:pos x="80" y="127"/>
                </a:cxn>
                <a:cxn ang="0">
                  <a:pos x="85" y="118"/>
                </a:cxn>
                <a:cxn ang="0">
                  <a:pos x="99" y="109"/>
                </a:cxn>
                <a:cxn ang="0">
                  <a:pos x="113" y="109"/>
                </a:cxn>
                <a:cxn ang="0">
                  <a:pos x="113" y="99"/>
                </a:cxn>
                <a:cxn ang="0">
                  <a:pos x="104" y="80"/>
                </a:cxn>
                <a:cxn ang="0">
                  <a:pos x="99" y="66"/>
                </a:cxn>
                <a:cxn ang="0">
                  <a:pos x="104" y="47"/>
                </a:cxn>
                <a:cxn ang="0">
                  <a:pos x="99" y="43"/>
                </a:cxn>
                <a:cxn ang="0">
                  <a:pos x="94" y="24"/>
                </a:cxn>
                <a:cxn ang="0">
                  <a:pos x="94" y="10"/>
                </a:cxn>
                <a:cxn ang="0">
                  <a:pos x="156" y="0"/>
                </a:cxn>
                <a:cxn ang="0">
                  <a:pos x="222" y="52"/>
                </a:cxn>
                <a:cxn ang="0">
                  <a:pos x="222" y="76"/>
                </a:cxn>
                <a:cxn ang="0">
                  <a:pos x="222" y="95"/>
                </a:cxn>
                <a:cxn ang="0">
                  <a:pos x="222" y="109"/>
                </a:cxn>
                <a:cxn ang="0">
                  <a:pos x="222" y="127"/>
                </a:cxn>
                <a:cxn ang="0">
                  <a:pos x="227" y="142"/>
                </a:cxn>
                <a:cxn ang="0">
                  <a:pos x="236" y="160"/>
                </a:cxn>
                <a:cxn ang="0">
                  <a:pos x="245" y="165"/>
                </a:cxn>
                <a:cxn ang="0">
                  <a:pos x="245" y="189"/>
                </a:cxn>
                <a:cxn ang="0">
                  <a:pos x="245" y="208"/>
                </a:cxn>
                <a:cxn ang="0">
                  <a:pos x="260" y="231"/>
                </a:cxn>
                <a:cxn ang="0">
                  <a:pos x="274" y="245"/>
                </a:cxn>
                <a:cxn ang="0">
                  <a:pos x="274" y="269"/>
                </a:cxn>
                <a:cxn ang="0">
                  <a:pos x="288" y="283"/>
                </a:cxn>
                <a:cxn ang="0">
                  <a:pos x="302" y="292"/>
                </a:cxn>
                <a:cxn ang="0">
                  <a:pos x="312" y="311"/>
                </a:cxn>
                <a:cxn ang="0">
                  <a:pos x="326" y="325"/>
                </a:cxn>
                <a:cxn ang="0">
                  <a:pos x="340" y="339"/>
                </a:cxn>
                <a:cxn ang="0">
                  <a:pos x="354" y="354"/>
                </a:cxn>
                <a:cxn ang="0">
                  <a:pos x="364" y="368"/>
                </a:cxn>
              </a:cxnLst>
              <a:rect l="0" t="0" r="r" b="b"/>
              <a:pathLst>
                <a:path w="415" h="519">
                  <a:moveTo>
                    <a:pt x="368" y="377"/>
                  </a:moveTo>
                  <a:lnTo>
                    <a:pt x="368" y="377"/>
                  </a:lnTo>
                  <a:lnTo>
                    <a:pt x="368" y="377"/>
                  </a:lnTo>
                  <a:lnTo>
                    <a:pt x="373" y="377"/>
                  </a:lnTo>
                  <a:lnTo>
                    <a:pt x="373" y="377"/>
                  </a:lnTo>
                  <a:lnTo>
                    <a:pt x="373" y="382"/>
                  </a:lnTo>
                  <a:lnTo>
                    <a:pt x="373" y="382"/>
                  </a:lnTo>
                  <a:lnTo>
                    <a:pt x="373" y="382"/>
                  </a:lnTo>
                  <a:lnTo>
                    <a:pt x="373" y="387"/>
                  </a:lnTo>
                  <a:lnTo>
                    <a:pt x="373" y="387"/>
                  </a:lnTo>
                  <a:lnTo>
                    <a:pt x="378" y="387"/>
                  </a:lnTo>
                  <a:lnTo>
                    <a:pt x="378" y="387"/>
                  </a:lnTo>
                  <a:lnTo>
                    <a:pt x="378" y="391"/>
                  </a:lnTo>
                  <a:lnTo>
                    <a:pt x="378" y="391"/>
                  </a:lnTo>
                  <a:lnTo>
                    <a:pt x="382" y="391"/>
                  </a:lnTo>
                  <a:lnTo>
                    <a:pt x="382" y="391"/>
                  </a:lnTo>
                  <a:lnTo>
                    <a:pt x="382" y="391"/>
                  </a:lnTo>
                  <a:lnTo>
                    <a:pt x="382" y="396"/>
                  </a:lnTo>
                  <a:lnTo>
                    <a:pt x="387" y="396"/>
                  </a:lnTo>
                  <a:lnTo>
                    <a:pt x="387" y="396"/>
                  </a:lnTo>
                  <a:lnTo>
                    <a:pt x="387" y="396"/>
                  </a:lnTo>
                  <a:lnTo>
                    <a:pt x="387" y="396"/>
                  </a:lnTo>
                  <a:lnTo>
                    <a:pt x="387" y="396"/>
                  </a:lnTo>
                  <a:lnTo>
                    <a:pt x="392" y="401"/>
                  </a:lnTo>
                  <a:lnTo>
                    <a:pt x="392" y="401"/>
                  </a:lnTo>
                  <a:lnTo>
                    <a:pt x="392" y="401"/>
                  </a:lnTo>
                  <a:lnTo>
                    <a:pt x="392" y="401"/>
                  </a:lnTo>
                  <a:lnTo>
                    <a:pt x="392" y="401"/>
                  </a:lnTo>
                  <a:lnTo>
                    <a:pt x="397" y="401"/>
                  </a:lnTo>
                  <a:lnTo>
                    <a:pt x="397" y="401"/>
                  </a:lnTo>
                  <a:lnTo>
                    <a:pt x="397" y="405"/>
                  </a:lnTo>
                  <a:lnTo>
                    <a:pt x="397" y="405"/>
                  </a:lnTo>
                  <a:lnTo>
                    <a:pt x="397" y="405"/>
                  </a:lnTo>
                  <a:lnTo>
                    <a:pt x="397" y="405"/>
                  </a:lnTo>
                  <a:lnTo>
                    <a:pt x="401" y="405"/>
                  </a:lnTo>
                  <a:lnTo>
                    <a:pt x="401" y="405"/>
                  </a:lnTo>
                  <a:lnTo>
                    <a:pt x="397" y="410"/>
                  </a:lnTo>
                  <a:lnTo>
                    <a:pt x="397" y="410"/>
                  </a:lnTo>
                  <a:lnTo>
                    <a:pt x="397" y="410"/>
                  </a:lnTo>
                  <a:lnTo>
                    <a:pt x="401" y="410"/>
                  </a:lnTo>
                  <a:lnTo>
                    <a:pt x="401" y="415"/>
                  </a:lnTo>
                  <a:lnTo>
                    <a:pt x="401" y="415"/>
                  </a:lnTo>
                  <a:lnTo>
                    <a:pt x="401" y="415"/>
                  </a:lnTo>
                  <a:lnTo>
                    <a:pt x="401" y="415"/>
                  </a:lnTo>
                  <a:lnTo>
                    <a:pt x="401" y="420"/>
                  </a:lnTo>
                  <a:lnTo>
                    <a:pt x="406" y="420"/>
                  </a:lnTo>
                  <a:lnTo>
                    <a:pt x="406" y="420"/>
                  </a:lnTo>
                  <a:lnTo>
                    <a:pt x="406" y="420"/>
                  </a:lnTo>
                  <a:lnTo>
                    <a:pt x="406" y="420"/>
                  </a:lnTo>
                  <a:lnTo>
                    <a:pt x="406" y="424"/>
                  </a:lnTo>
                  <a:lnTo>
                    <a:pt x="401" y="424"/>
                  </a:lnTo>
                  <a:lnTo>
                    <a:pt x="401" y="429"/>
                  </a:lnTo>
                  <a:lnTo>
                    <a:pt x="401" y="429"/>
                  </a:lnTo>
                  <a:lnTo>
                    <a:pt x="401" y="429"/>
                  </a:lnTo>
                  <a:lnTo>
                    <a:pt x="401" y="434"/>
                  </a:lnTo>
                  <a:lnTo>
                    <a:pt x="401" y="434"/>
                  </a:lnTo>
                  <a:lnTo>
                    <a:pt x="401" y="434"/>
                  </a:lnTo>
                  <a:lnTo>
                    <a:pt x="401" y="438"/>
                  </a:lnTo>
                  <a:lnTo>
                    <a:pt x="406" y="438"/>
                  </a:lnTo>
                  <a:lnTo>
                    <a:pt x="406" y="438"/>
                  </a:lnTo>
                  <a:lnTo>
                    <a:pt x="406" y="438"/>
                  </a:lnTo>
                  <a:lnTo>
                    <a:pt x="411" y="438"/>
                  </a:lnTo>
                  <a:lnTo>
                    <a:pt x="411" y="438"/>
                  </a:lnTo>
                  <a:lnTo>
                    <a:pt x="411" y="443"/>
                  </a:lnTo>
                  <a:lnTo>
                    <a:pt x="411" y="443"/>
                  </a:lnTo>
                  <a:lnTo>
                    <a:pt x="411" y="443"/>
                  </a:lnTo>
                  <a:lnTo>
                    <a:pt x="411" y="443"/>
                  </a:lnTo>
                  <a:lnTo>
                    <a:pt x="411" y="443"/>
                  </a:lnTo>
                  <a:lnTo>
                    <a:pt x="415" y="448"/>
                  </a:lnTo>
                  <a:lnTo>
                    <a:pt x="415" y="448"/>
                  </a:lnTo>
                  <a:lnTo>
                    <a:pt x="415" y="448"/>
                  </a:lnTo>
                  <a:lnTo>
                    <a:pt x="415" y="448"/>
                  </a:lnTo>
                  <a:lnTo>
                    <a:pt x="415" y="453"/>
                  </a:lnTo>
                  <a:lnTo>
                    <a:pt x="415" y="453"/>
                  </a:lnTo>
                  <a:lnTo>
                    <a:pt x="415" y="453"/>
                  </a:lnTo>
                  <a:lnTo>
                    <a:pt x="415" y="448"/>
                  </a:lnTo>
                  <a:lnTo>
                    <a:pt x="411" y="448"/>
                  </a:lnTo>
                  <a:lnTo>
                    <a:pt x="411" y="448"/>
                  </a:lnTo>
                  <a:lnTo>
                    <a:pt x="411" y="443"/>
                  </a:lnTo>
                  <a:lnTo>
                    <a:pt x="411" y="443"/>
                  </a:lnTo>
                  <a:lnTo>
                    <a:pt x="406" y="443"/>
                  </a:lnTo>
                  <a:lnTo>
                    <a:pt x="406" y="443"/>
                  </a:lnTo>
                  <a:lnTo>
                    <a:pt x="401" y="443"/>
                  </a:lnTo>
                  <a:lnTo>
                    <a:pt x="401" y="448"/>
                  </a:lnTo>
                  <a:lnTo>
                    <a:pt x="397" y="448"/>
                  </a:lnTo>
                  <a:lnTo>
                    <a:pt x="392" y="448"/>
                  </a:lnTo>
                  <a:lnTo>
                    <a:pt x="392" y="448"/>
                  </a:lnTo>
                  <a:lnTo>
                    <a:pt x="392" y="453"/>
                  </a:lnTo>
                  <a:lnTo>
                    <a:pt x="387" y="453"/>
                  </a:lnTo>
                  <a:lnTo>
                    <a:pt x="387" y="457"/>
                  </a:lnTo>
                  <a:lnTo>
                    <a:pt x="387" y="457"/>
                  </a:lnTo>
                  <a:lnTo>
                    <a:pt x="382" y="457"/>
                  </a:lnTo>
                  <a:lnTo>
                    <a:pt x="382" y="462"/>
                  </a:lnTo>
                  <a:lnTo>
                    <a:pt x="382" y="462"/>
                  </a:lnTo>
                  <a:lnTo>
                    <a:pt x="382" y="462"/>
                  </a:lnTo>
                  <a:lnTo>
                    <a:pt x="382" y="467"/>
                  </a:lnTo>
                  <a:lnTo>
                    <a:pt x="382" y="467"/>
                  </a:lnTo>
                  <a:lnTo>
                    <a:pt x="382" y="471"/>
                  </a:lnTo>
                  <a:lnTo>
                    <a:pt x="382" y="471"/>
                  </a:lnTo>
                  <a:lnTo>
                    <a:pt x="382" y="476"/>
                  </a:lnTo>
                  <a:lnTo>
                    <a:pt x="382" y="476"/>
                  </a:lnTo>
                  <a:lnTo>
                    <a:pt x="382" y="476"/>
                  </a:lnTo>
                  <a:lnTo>
                    <a:pt x="382" y="481"/>
                  </a:lnTo>
                  <a:lnTo>
                    <a:pt x="382" y="481"/>
                  </a:lnTo>
                  <a:lnTo>
                    <a:pt x="382" y="481"/>
                  </a:lnTo>
                  <a:lnTo>
                    <a:pt x="382" y="481"/>
                  </a:lnTo>
                  <a:lnTo>
                    <a:pt x="387" y="481"/>
                  </a:lnTo>
                  <a:lnTo>
                    <a:pt x="387" y="486"/>
                  </a:lnTo>
                  <a:lnTo>
                    <a:pt x="387" y="486"/>
                  </a:lnTo>
                  <a:lnTo>
                    <a:pt x="387" y="486"/>
                  </a:lnTo>
                  <a:lnTo>
                    <a:pt x="392" y="486"/>
                  </a:lnTo>
                  <a:lnTo>
                    <a:pt x="392" y="486"/>
                  </a:lnTo>
                  <a:lnTo>
                    <a:pt x="392" y="490"/>
                  </a:lnTo>
                  <a:lnTo>
                    <a:pt x="392" y="490"/>
                  </a:lnTo>
                  <a:lnTo>
                    <a:pt x="392" y="490"/>
                  </a:lnTo>
                  <a:lnTo>
                    <a:pt x="392" y="490"/>
                  </a:lnTo>
                  <a:lnTo>
                    <a:pt x="387" y="495"/>
                  </a:lnTo>
                  <a:lnTo>
                    <a:pt x="387" y="495"/>
                  </a:lnTo>
                  <a:lnTo>
                    <a:pt x="382" y="495"/>
                  </a:lnTo>
                  <a:lnTo>
                    <a:pt x="382" y="495"/>
                  </a:lnTo>
                  <a:lnTo>
                    <a:pt x="382" y="495"/>
                  </a:lnTo>
                  <a:lnTo>
                    <a:pt x="378" y="500"/>
                  </a:lnTo>
                  <a:lnTo>
                    <a:pt x="378" y="500"/>
                  </a:lnTo>
                  <a:lnTo>
                    <a:pt x="378" y="500"/>
                  </a:lnTo>
                  <a:lnTo>
                    <a:pt x="373" y="500"/>
                  </a:lnTo>
                  <a:lnTo>
                    <a:pt x="373" y="504"/>
                  </a:lnTo>
                  <a:lnTo>
                    <a:pt x="373" y="504"/>
                  </a:lnTo>
                  <a:lnTo>
                    <a:pt x="373" y="504"/>
                  </a:lnTo>
                  <a:lnTo>
                    <a:pt x="373" y="504"/>
                  </a:lnTo>
                  <a:lnTo>
                    <a:pt x="368" y="504"/>
                  </a:lnTo>
                  <a:lnTo>
                    <a:pt x="368" y="504"/>
                  </a:lnTo>
                  <a:lnTo>
                    <a:pt x="368" y="509"/>
                  </a:lnTo>
                  <a:lnTo>
                    <a:pt x="368" y="509"/>
                  </a:lnTo>
                  <a:lnTo>
                    <a:pt x="364" y="509"/>
                  </a:lnTo>
                  <a:lnTo>
                    <a:pt x="364" y="509"/>
                  </a:lnTo>
                  <a:lnTo>
                    <a:pt x="364" y="514"/>
                  </a:lnTo>
                  <a:lnTo>
                    <a:pt x="364" y="514"/>
                  </a:lnTo>
                  <a:lnTo>
                    <a:pt x="368" y="514"/>
                  </a:lnTo>
                  <a:lnTo>
                    <a:pt x="364" y="514"/>
                  </a:lnTo>
                  <a:lnTo>
                    <a:pt x="364" y="514"/>
                  </a:lnTo>
                  <a:lnTo>
                    <a:pt x="364" y="519"/>
                  </a:lnTo>
                  <a:lnTo>
                    <a:pt x="364" y="519"/>
                  </a:lnTo>
                  <a:lnTo>
                    <a:pt x="364" y="514"/>
                  </a:lnTo>
                  <a:lnTo>
                    <a:pt x="364" y="514"/>
                  </a:lnTo>
                  <a:lnTo>
                    <a:pt x="359" y="514"/>
                  </a:lnTo>
                  <a:lnTo>
                    <a:pt x="359" y="514"/>
                  </a:lnTo>
                  <a:lnTo>
                    <a:pt x="359" y="514"/>
                  </a:lnTo>
                  <a:lnTo>
                    <a:pt x="354" y="514"/>
                  </a:lnTo>
                  <a:lnTo>
                    <a:pt x="354" y="509"/>
                  </a:lnTo>
                  <a:lnTo>
                    <a:pt x="354" y="509"/>
                  </a:lnTo>
                  <a:lnTo>
                    <a:pt x="349" y="509"/>
                  </a:lnTo>
                  <a:lnTo>
                    <a:pt x="349" y="509"/>
                  </a:lnTo>
                  <a:lnTo>
                    <a:pt x="345" y="509"/>
                  </a:lnTo>
                  <a:lnTo>
                    <a:pt x="345" y="509"/>
                  </a:lnTo>
                  <a:lnTo>
                    <a:pt x="345" y="509"/>
                  </a:lnTo>
                  <a:lnTo>
                    <a:pt x="345" y="509"/>
                  </a:lnTo>
                  <a:lnTo>
                    <a:pt x="340" y="514"/>
                  </a:lnTo>
                  <a:lnTo>
                    <a:pt x="340" y="514"/>
                  </a:lnTo>
                  <a:lnTo>
                    <a:pt x="340" y="514"/>
                  </a:lnTo>
                  <a:lnTo>
                    <a:pt x="335" y="514"/>
                  </a:lnTo>
                  <a:lnTo>
                    <a:pt x="335" y="514"/>
                  </a:lnTo>
                  <a:lnTo>
                    <a:pt x="335" y="514"/>
                  </a:lnTo>
                  <a:lnTo>
                    <a:pt x="335" y="514"/>
                  </a:lnTo>
                  <a:lnTo>
                    <a:pt x="330" y="514"/>
                  </a:lnTo>
                  <a:lnTo>
                    <a:pt x="330" y="514"/>
                  </a:lnTo>
                  <a:lnTo>
                    <a:pt x="330" y="514"/>
                  </a:lnTo>
                  <a:lnTo>
                    <a:pt x="326" y="514"/>
                  </a:lnTo>
                  <a:lnTo>
                    <a:pt x="326" y="514"/>
                  </a:lnTo>
                  <a:lnTo>
                    <a:pt x="326" y="514"/>
                  </a:lnTo>
                  <a:lnTo>
                    <a:pt x="326" y="514"/>
                  </a:lnTo>
                  <a:lnTo>
                    <a:pt x="321" y="514"/>
                  </a:lnTo>
                  <a:lnTo>
                    <a:pt x="321" y="509"/>
                  </a:lnTo>
                  <a:lnTo>
                    <a:pt x="316" y="509"/>
                  </a:lnTo>
                  <a:lnTo>
                    <a:pt x="316" y="509"/>
                  </a:lnTo>
                  <a:lnTo>
                    <a:pt x="250" y="448"/>
                  </a:lnTo>
                  <a:lnTo>
                    <a:pt x="170" y="325"/>
                  </a:lnTo>
                  <a:lnTo>
                    <a:pt x="151" y="302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6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2" y="274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2" y="259"/>
                  </a:lnTo>
                  <a:lnTo>
                    <a:pt x="132" y="259"/>
                  </a:lnTo>
                  <a:lnTo>
                    <a:pt x="132" y="259"/>
                  </a:lnTo>
                  <a:lnTo>
                    <a:pt x="132" y="259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27" y="250"/>
                  </a:lnTo>
                  <a:lnTo>
                    <a:pt x="127" y="250"/>
                  </a:lnTo>
                  <a:lnTo>
                    <a:pt x="127" y="250"/>
                  </a:lnTo>
                  <a:lnTo>
                    <a:pt x="127" y="250"/>
                  </a:lnTo>
                  <a:lnTo>
                    <a:pt x="127" y="245"/>
                  </a:lnTo>
                  <a:lnTo>
                    <a:pt x="127" y="245"/>
                  </a:lnTo>
                  <a:lnTo>
                    <a:pt x="127" y="245"/>
                  </a:lnTo>
                  <a:lnTo>
                    <a:pt x="127" y="245"/>
                  </a:lnTo>
                  <a:lnTo>
                    <a:pt x="127" y="245"/>
                  </a:lnTo>
                  <a:lnTo>
                    <a:pt x="123" y="245"/>
                  </a:lnTo>
                  <a:lnTo>
                    <a:pt x="123" y="245"/>
                  </a:lnTo>
                  <a:lnTo>
                    <a:pt x="123" y="245"/>
                  </a:lnTo>
                  <a:lnTo>
                    <a:pt x="123" y="245"/>
                  </a:lnTo>
                  <a:lnTo>
                    <a:pt x="118" y="245"/>
                  </a:lnTo>
                  <a:lnTo>
                    <a:pt x="118" y="245"/>
                  </a:lnTo>
                  <a:lnTo>
                    <a:pt x="118" y="245"/>
                  </a:lnTo>
                  <a:lnTo>
                    <a:pt x="113" y="245"/>
                  </a:lnTo>
                  <a:lnTo>
                    <a:pt x="113" y="245"/>
                  </a:lnTo>
                  <a:lnTo>
                    <a:pt x="108" y="245"/>
                  </a:lnTo>
                  <a:lnTo>
                    <a:pt x="108" y="245"/>
                  </a:lnTo>
                  <a:lnTo>
                    <a:pt x="108" y="250"/>
                  </a:lnTo>
                  <a:lnTo>
                    <a:pt x="104" y="250"/>
                  </a:lnTo>
                  <a:lnTo>
                    <a:pt x="104" y="250"/>
                  </a:lnTo>
                  <a:lnTo>
                    <a:pt x="104" y="250"/>
                  </a:lnTo>
                  <a:lnTo>
                    <a:pt x="104" y="250"/>
                  </a:lnTo>
                  <a:lnTo>
                    <a:pt x="99" y="250"/>
                  </a:lnTo>
                  <a:lnTo>
                    <a:pt x="99" y="250"/>
                  </a:lnTo>
                  <a:lnTo>
                    <a:pt x="99" y="250"/>
                  </a:lnTo>
                  <a:lnTo>
                    <a:pt x="99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75" y="250"/>
                  </a:lnTo>
                  <a:lnTo>
                    <a:pt x="75" y="245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71" y="241"/>
                  </a:lnTo>
                  <a:lnTo>
                    <a:pt x="71" y="241"/>
                  </a:lnTo>
                  <a:lnTo>
                    <a:pt x="71" y="241"/>
                  </a:lnTo>
                  <a:lnTo>
                    <a:pt x="71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6" y="231"/>
                  </a:lnTo>
                  <a:lnTo>
                    <a:pt x="61" y="231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2" y="222"/>
                  </a:lnTo>
                  <a:lnTo>
                    <a:pt x="52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2" y="222"/>
                  </a:lnTo>
                  <a:lnTo>
                    <a:pt x="38" y="222"/>
                  </a:lnTo>
                  <a:lnTo>
                    <a:pt x="38" y="222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28" y="212"/>
                  </a:lnTo>
                  <a:lnTo>
                    <a:pt x="28" y="212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3" y="208"/>
                  </a:lnTo>
                  <a:lnTo>
                    <a:pt x="23" y="208"/>
                  </a:lnTo>
                  <a:lnTo>
                    <a:pt x="23" y="208"/>
                  </a:lnTo>
                  <a:lnTo>
                    <a:pt x="23" y="208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9" y="203"/>
                  </a:lnTo>
                  <a:lnTo>
                    <a:pt x="19" y="203"/>
                  </a:lnTo>
                  <a:lnTo>
                    <a:pt x="19" y="203"/>
                  </a:lnTo>
                  <a:lnTo>
                    <a:pt x="14" y="203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5" y="20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5" y="184"/>
                  </a:lnTo>
                  <a:lnTo>
                    <a:pt x="5" y="184"/>
                  </a:lnTo>
                  <a:lnTo>
                    <a:pt x="5" y="184"/>
                  </a:lnTo>
                  <a:lnTo>
                    <a:pt x="5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23" y="175"/>
                  </a:lnTo>
                  <a:lnTo>
                    <a:pt x="23" y="175"/>
                  </a:lnTo>
                  <a:lnTo>
                    <a:pt x="23" y="175"/>
                  </a:lnTo>
                  <a:lnTo>
                    <a:pt x="23" y="170"/>
                  </a:lnTo>
                  <a:lnTo>
                    <a:pt x="23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8" y="165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61" y="156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1" y="146"/>
                  </a:lnTo>
                  <a:lnTo>
                    <a:pt x="61" y="146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71" y="137"/>
                  </a:lnTo>
                  <a:lnTo>
                    <a:pt x="75" y="137"/>
                  </a:lnTo>
                  <a:lnTo>
                    <a:pt x="75" y="137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75" y="127"/>
                  </a:lnTo>
                  <a:lnTo>
                    <a:pt x="75" y="127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5" y="118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13" y="109"/>
                  </a:lnTo>
                  <a:lnTo>
                    <a:pt x="113" y="109"/>
                  </a:lnTo>
                  <a:lnTo>
                    <a:pt x="118" y="109"/>
                  </a:lnTo>
                  <a:lnTo>
                    <a:pt x="118" y="109"/>
                  </a:lnTo>
                  <a:lnTo>
                    <a:pt x="118" y="109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3" y="99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3" y="90"/>
                  </a:lnTo>
                  <a:lnTo>
                    <a:pt x="113" y="90"/>
                  </a:lnTo>
                  <a:lnTo>
                    <a:pt x="113" y="90"/>
                  </a:lnTo>
                  <a:lnTo>
                    <a:pt x="113" y="90"/>
                  </a:lnTo>
                  <a:lnTo>
                    <a:pt x="108" y="90"/>
                  </a:lnTo>
                  <a:lnTo>
                    <a:pt x="108" y="85"/>
                  </a:lnTo>
                  <a:lnTo>
                    <a:pt x="108" y="85"/>
                  </a:lnTo>
                  <a:lnTo>
                    <a:pt x="108" y="85"/>
                  </a:lnTo>
                  <a:lnTo>
                    <a:pt x="104" y="85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4" y="66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9" y="62"/>
                  </a:lnTo>
                  <a:lnTo>
                    <a:pt x="99" y="62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104" y="57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4" y="38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4" y="10"/>
                  </a:lnTo>
                  <a:lnTo>
                    <a:pt x="99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8" y="14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8" y="19"/>
                  </a:lnTo>
                  <a:lnTo>
                    <a:pt x="123" y="10"/>
                  </a:lnTo>
                  <a:lnTo>
                    <a:pt x="132" y="5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5" y="10"/>
                  </a:lnTo>
                  <a:lnTo>
                    <a:pt x="165" y="10"/>
                  </a:lnTo>
                  <a:lnTo>
                    <a:pt x="170" y="14"/>
                  </a:lnTo>
                  <a:lnTo>
                    <a:pt x="179" y="19"/>
                  </a:lnTo>
                  <a:lnTo>
                    <a:pt x="179" y="24"/>
                  </a:lnTo>
                  <a:lnTo>
                    <a:pt x="184" y="29"/>
                  </a:lnTo>
                  <a:lnTo>
                    <a:pt x="189" y="29"/>
                  </a:lnTo>
                  <a:lnTo>
                    <a:pt x="193" y="29"/>
                  </a:lnTo>
                  <a:lnTo>
                    <a:pt x="193" y="33"/>
                  </a:lnTo>
                  <a:lnTo>
                    <a:pt x="198" y="38"/>
                  </a:lnTo>
                  <a:lnTo>
                    <a:pt x="203" y="38"/>
                  </a:lnTo>
                  <a:lnTo>
                    <a:pt x="217" y="47"/>
                  </a:lnTo>
                  <a:lnTo>
                    <a:pt x="217" y="52"/>
                  </a:lnTo>
                  <a:lnTo>
                    <a:pt x="222" y="52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27" y="62"/>
                  </a:lnTo>
                  <a:lnTo>
                    <a:pt x="231" y="66"/>
                  </a:lnTo>
                  <a:lnTo>
                    <a:pt x="236" y="62"/>
                  </a:lnTo>
                  <a:lnTo>
                    <a:pt x="241" y="66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27" y="71"/>
                  </a:lnTo>
                  <a:lnTo>
                    <a:pt x="227" y="76"/>
                  </a:lnTo>
                  <a:lnTo>
                    <a:pt x="227" y="76"/>
                  </a:lnTo>
                  <a:lnTo>
                    <a:pt x="227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2" y="80"/>
                  </a:lnTo>
                  <a:lnTo>
                    <a:pt x="217" y="80"/>
                  </a:lnTo>
                  <a:lnTo>
                    <a:pt x="217" y="80"/>
                  </a:lnTo>
                  <a:lnTo>
                    <a:pt x="217" y="85"/>
                  </a:lnTo>
                  <a:lnTo>
                    <a:pt x="217" y="85"/>
                  </a:lnTo>
                  <a:lnTo>
                    <a:pt x="212" y="85"/>
                  </a:lnTo>
                  <a:lnTo>
                    <a:pt x="217" y="85"/>
                  </a:lnTo>
                  <a:lnTo>
                    <a:pt x="217" y="85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22" y="95"/>
                  </a:lnTo>
                  <a:lnTo>
                    <a:pt x="222" y="95"/>
                  </a:lnTo>
                  <a:lnTo>
                    <a:pt x="222" y="95"/>
                  </a:lnTo>
                  <a:lnTo>
                    <a:pt x="222" y="95"/>
                  </a:lnTo>
                  <a:lnTo>
                    <a:pt x="222" y="99"/>
                  </a:lnTo>
                  <a:lnTo>
                    <a:pt x="222" y="99"/>
                  </a:lnTo>
                  <a:lnTo>
                    <a:pt x="222" y="99"/>
                  </a:lnTo>
                  <a:lnTo>
                    <a:pt x="222" y="99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2" y="113"/>
                  </a:lnTo>
                  <a:lnTo>
                    <a:pt x="222" y="113"/>
                  </a:lnTo>
                  <a:lnTo>
                    <a:pt x="222" y="113"/>
                  </a:lnTo>
                  <a:lnTo>
                    <a:pt x="222" y="113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27" y="118"/>
                  </a:lnTo>
                  <a:lnTo>
                    <a:pt x="222" y="118"/>
                  </a:lnTo>
                  <a:lnTo>
                    <a:pt x="222" y="123"/>
                  </a:lnTo>
                  <a:lnTo>
                    <a:pt x="222" y="123"/>
                  </a:lnTo>
                  <a:lnTo>
                    <a:pt x="222" y="123"/>
                  </a:lnTo>
                  <a:lnTo>
                    <a:pt x="222" y="123"/>
                  </a:lnTo>
                  <a:lnTo>
                    <a:pt x="222" y="127"/>
                  </a:lnTo>
                  <a:lnTo>
                    <a:pt x="222" y="127"/>
                  </a:lnTo>
                  <a:lnTo>
                    <a:pt x="227" y="127"/>
                  </a:lnTo>
                  <a:lnTo>
                    <a:pt x="227" y="127"/>
                  </a:lnTo>
                  <a:lnTo>
                    <a:pt x="227" y="127"/>
                  </a:lnTo>
                  <a:lnTo>
                    <a:pt x="222" y="127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2" y="132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6"/>
                  </a:lnTo>
                  <a:lnTo>
                    <a:pt x="231" y="146"/>
                  </a:lnTo>
                  <a:lnTo>
                    <a:pt x="231" y="146"/>
                  </a:lnTo>
                  <a:lnTo>
                    <a:pt x="231" y="146"/>
                  </a:lnTo>
                  <a:lnTo>
                    <a:pt x="231" y="146"/>
                  </a:lnTo>
                  <a:lnTo>
                    <a:pt x="231" y="151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36" y="160"/>
                  </a:lnTo>
                  <a:lnTo>
                    <a:pt x="236" y="160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41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70"/>
                  </a:lnTo>
                  <a:lnTo>
                    <a:pt x="245" y="170"/>
                  </a:lnTo>
                  <a:lnTo>
                    <a:pt x="245" y="170"/>
                  </a:lnTo>
                  <a:lnTo>
                    <a:pt x="245" y="175"/>
                  </a:lnTo>
                  <a:lnTo>
                    <a:pt x="245" y="175"/>
                  </a:lnTo>
                  <a:lnTo>
                    <a:pt x="245" y="175"/>
                  </a:lnTo>
                  <a:lnTo>
                    <a:pt x="245" y="179"/>
                  </a:lnTo>
                  <a:lnTo>
                    <a:pt x="245" y="179"/>
                  </a:lnTo>
                  <a:lnTo>
                    <a:pt x="245" y="184"/>
                  </a:lnTo>
                  <a:lnTo>
                    <a:pt x="245" y="184"/>
                  </a:lnTo>
                  <a:lnTo>
                    <a:pt x="245" y="184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93"/>
                  </a:lnTo>
                  <a:lnTo>
                    <a:pt x="241" y="193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203"/>
                  </a:lnTo>
                  <a:lnTo>
                    <a:pt x="241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5" y="208"/>
                  </a:lnTo>
                  <a:lnTo>
                    <a:pt x="245" y="208"/>
                  </a:lnTo>
                  <a:lnTo>
                    <a:pt x="245" y="208"/>
                  </a:lnTo>
                  <a:lnTo>
                    <a:pt x="245" y="208"/>
                  </a:lnTo>
                  <a:lnTo>
                    <a:pt x="250" y="212"/>
                  </a:lnTo>
                  <a:lnTo>
                    <a:pt x="250" y="212"/>
                  </a:lnTo>
                  <a:lnTo>
                    <a:pt x="250" y="212"/>
                  </a:lnTo>
                  <a:lnTo>
                    <a:pt x="250" y="217"/>
                  </a:lnTo>
                  <a:lnTo>
                    <a:pt x="250" y="217"/>
                  </a:lnTo>
                  <a:lnTo>
                    <a:pt x="250" y="217"/>
                  </a:lnTo>
                  <a:lnTo>
                    <a:pt x="250" y="222"/>
                  </a:lnTo>
                  <a:lnTo>
                    <a:pt x="255" y="222"/>
                  </a:lnTo>
                  <a:lnTo>
                    <a:pt x="255" y="222"/>
                  </a:lnTo>
                  <a:lnTo>
                    <a:pt x="255" y="226"/>
                  </a:lnTo>
                  <a:lnTo>
                    <a:pt x="255" y="226"/>
                  </a:lnTo>
                  <a:lnTo>
                    <a:pt x="260" y="231"/>
                  </a:lnTo>
                  <a:lnTo>
                    <a:pt x="260" y="231"/>
                  </a:lnTo>
                  <a:lnTo>
                    <a:pt x="260" y="231"/>
                  </a:lnTo>
                  <a:lnTo>
                    <a:pt x="260" y="231"/>
                  </a:lnTo>
                  <a:lnTo>
                    <a:pt x="264" y="231"/>
                  </a:lnTo>
                  <a:lnTo>
                    <a:pt x="264" y="231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4" y="236"/>
                  </a:lnTo>
                  <a:lnTo>
                    <a:pt x="269" y="241"/>
                  </a:lnTo>
                  <a:lnTo>
                    <a:pt x="269" y="241"/>
                  </a:lnTo>
                  <a:lnTo>
                    <a:pt x="269" y="241"/>
                  </a:lnTo>
                  <a:lnTo>
                    <a:pt x="269" y="241"/>
                  </a:lnTo>
                  <a:lnTo>
                    <a:pt x="269" y="241"/>
                  </a:lnTo>
                  <a:lnTo>
                    <a:pt x="274" y="245"/>
                  </a:lnTo>
                  <a:lnTo>
                    <a:pt x="274" y="245"/>
                  </a:lnTo>
                  <a:lnTo>
                    <a:pt x="274" y="245"/>
                  </a:lnTo>
                  <a:lnTo>
                    <a:pt x="274" y="250"/>
                  </a:lnTo>
                  <a:lnTo>
                    <a:pt x="274" y="250"/>
                  </a:lnTo>
                  <a:lnTo>
                    <a:pt x="274" y="250"/>
                  </a:lnTo>
                  <a:lnTo>
                    <a:pt x="274" y="250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4" y="259"/>
                  </a:lnTo>
                  <a:lnTo>
                    <a:pt x="274" y="259"/>
                  </a:lnTo>
                  <a:lnTo>
                    <a:pt x="274" y="259"/>
                  </a:lnTo>
                  <a:lnTo>
                    <a:pt x="274" y="264"/>
                  </a:lnTo>
                  <a:lnTo>
                    <a:pt x="274" y="264"/>
                  </a:lnTo>
                  <a:lnTo>
                    <a:pt x="274" y="264"/>
                  </a:lnTo>
                  <a:lnTo>
                    <a:pt x="274" y="269"/>
                  </a:lnTo>
                  <a:lnTo>
                    <a:pt x="274" y="269"/>
                  </a:lnTo>
                  <a:lnTo>
                    <a:pt x="274" y="269"/>
                  </a:lnTo>
                  <a:lnTo>
                    <a:pt x="278" y="269"/>
                  </a:lnTo>
                  <a:lnTo>
                    <a:pt x="278" y="274"/>
                  </a:lnTo>
                  <a:lnTo>
                    <a:pt x="278" y="274"/>
                  </a:lnTo>
                  <a:lnTo>
                    <a:pt x="278" y="274"/>
                  </a:lnTo>
                  <a:lnTo>
                    <a:pt x="278" y="274"/>
                  </a:lnTo>
                  <a:lnTo>
                    <a:pt x="278" y="278"/>
                  </a:lnTo>
                  <a:lnTo>
                    <a:pt x="283" y="278"/>
                  </a:lnTo>
                  <a:lnTo>
                    <a:pt x="283" y="278"/>
                  </a:lnTo>
                  <a:lnTo>
                    <a:pt x="283" y="278"/>
                  </a:lnTo>
                  <a:lnTo>
                    <a:pt x="283" y="278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3"/>
                  </a:lnTo>
                  <a:lnTo>
                    <a:pt x="288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3" y="288"/>
                  </a:lnTo>
                  <a:lnTo>
                    <a:pt x="297" y="288"/>
                  </a:lnTo>
                  <a:lnTo>
                    <a:pt x="297" y="292"/>
                  </a:lnTo>
                  <a:lnTo>
                    <a:pt x="297" y="292"/>
                  </a:lnTo>
                  <a:lnTo>
                    <a:pt x="302" y="292"/>
                  </a:lnTo>
                  <a:lnTo>
                    <a:pt x="302" y="292"/>
                  </a:lnTo>
                  <a:lnTo>
                    <a:pt x="302" y="297"/>
                  </a:lnTo>
                  <a:lnTo>
                    <a:pt x="302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7" y="302"/>
                  </a:lnTo>
                  <a:lnTo>
                    <a:pt x="307" y="302"/>
                  </a:lnTo>
                  <a:lnTo>
                    <a:pt x="307" y="307"/>
                  </a:lnTo>
                  <a:lnTo>
                    <a:pt x="307" y="307"/>
                  </a:lnTo>
                  <a:lnTo>
                    <a:pt x="307" y="307"/>
                  </a:lnTo>
                  <a:lnTo>
                    <a:pt x="307" y="311"/>
                  </a:lnTo>
                  <a:lnTo>
                    <a:pt x="307" y="311"/>
                  </a:lnTo>
                  <a:lnTo>
                    <a:pt x="307" y="311"/>
                  </a:lnTo>
                  <a:lnTo>
                    <a:pt x="312" y="311"/>
                  </a:lnTo>
                  <a:lnTo>
                    <a:pt x="312" y="311"/>
                  </a:lnTo>
                  <a:lnTo>
                    <a:pt x="312" y="316"/>
                  </a:lnTo>
                  <a:lnTo>
                    <a:pt x="316" y="316"/>
                  </a:lnTo>
                  <a:lnTo>
                    <a:pt x="316" y="316"/>
                  </a:lnTo>
                  <a:lnTo>
                    <a:pt x="316" y="316"/>
                  </a:lnTo>
                  <a:lnTo>
                    <a:pt x="316" y="316"/>
                  </a:lnTo>
                  <a:lnTo>
                    <a:pt x="321" y="316"/>
                  </a:lnTo>
                  <a:lnTo>
                    <a:pt x="321" y="316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26" y="325"/>
                  </a:lnTo>
                  <a:lnTo>
                    <a:pt x="326" y="325"/>
                  </a:lnTo>
                  <a:lnTo>
                    <a:pt x="326" y="330"/>
                  </a:lnTo>
                  <a:lnTo>
                    <a:pt x="326" y="330"/>
                  </a:lnTo>
                  <a:lnTo>
                    <a:pt x="330" y="330"/>
                  </a:lnTo>
                  <a:lnTo>
                    <a:pt x="330" y="335"/>
                  </a:lnTo>
                  <a:lnTo>
                    <a:pt x="330" y="335"/>
                  </a:lnTo>
                  <a:lnTo>
                    <a:pt x="330" y="335"/>
                  </a:lnTo>
                  <a:lnTo>
                    <a:pt x="330" y="335"/>
                  </a:lnTo>
                  <a:lnTo>
                    <a:pt x="330" y="339"/>
                  </a:lnTo>
                  <a:lnTo>
                    <a:pt x="335" y="339"/>
                  </a:lnTo>
                  <a:lnTo>
                    <a:pt x="335" y="339"/>
                  </a:lnTo>
                  <a:lnTo>
                    <a:pt x="335" y="339"/>
                  </a:lnTo>
                  <a:lnTo>
                    <a:pt x="335" y="339"/>
                  </a:lnTo>
                  <a:lnTo>
                    <a:pt x="340" y="339"/>
                  </a:lnTo>
                  <a:lnTo>
                    <a:pt x="340" y="339"/>
                  </a:lnTo>
                  <a:lnTo>
                    <a:pt x="340" y="339"/>
                  </a:lnTo>
                  <a:lnTo>
                    <a:pt x="340" y="339"/>
                  </a:lnTo>
                  <a:lnTo>
                    <a:pt x="345" y="344"/>
                  </a:lnTo>
                  <a:lnTo>
                    <a:pt x="345" y="344"/>
                  </a:lnTo>
                  <a:lnTo>
                    <a:pt x="345" y="344"/>
                  </a:lnTo>
                  <a:lnTo>
                    <a:pt x="345" y="344"/>
                  </a:lnTo>
                  <a:lnTo>
                    <a:pt x="345" y="344"/>
                  </a:lnTo>
                  <a:lnTo>
                    <a:pt x="349" y="349"/>
                  </a:lnTo>
                  <a:lnTo>
                    <a:pt x="349" y="349"/>
                  </a:lnTo>
                  <a:lnTo>
                    <a:pt x="349" y="349"/>
                  </a:lnTo>
                  <a:lnTo>
                    <a:pt x="354" y="349"/>
                  </a:lnTo>
                  <a:lnTo>
                    <a:pt x="354" y="349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9" y="354"/>
                  </a:lnTo>
                  <a:lnTo>
                    <a:pt x="359" y="354"/>
                  </a:lnTo>
                  <a:lnTo>
                    <a:pt x="359" y="358"/>
                  </a:lnTo>
                  <a:lnTo>
                    <a:pt x="359" y="358"/>
                  </a:lnTo>
                  <a:lnTo>
                    <a:pt x="359" y="358"/>
                  </a:lnTo>
                  <a:lnTo>
                    <a:pt x="364" y="358"/>
                  </a:lnTo>
                  <a:lnTo>
                    <a:pt x="364" y="358"/>
                  </a:lnTo>
                  <a:lnTo>
                    <a:pt x="364" y="358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64" y="368"/>
                  </a:lnTo>
                  <a:lnTo>
                    <a:pt x="364" y="368"/>
                  </a:lnTo>
                  <a:lnTo>
                    <a:pt x="364" y="368"/>
                  </a:lnTo>
                  <a:lnTo>
                    <a:pt x="364" y="372"/>
                  </a:lnTo>
                  <a:lnTo>
                    <a:pt x="364" y="372"/>
                  </a:lnTo>
                  <a:lnTo>
                    <a:pt x="364" y="372"/>
                  </a:lnTo>
                  <a:lnTo>
                    <a:pt x="364" y="377"/>
                  </a:lnTo>
                  <a:lnTo>
                    <a:pt x="368" y="377"/>
                  </a:lnTo>
                  <a:lnTo>
                    <a:pt x="368" y="377"/>
                  </a:lnTo>
                  <a:lnTo>
                    <a:pt x="368" y="377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97" name="Freeform 309"/>
            <p:cNvSpPr>
              <a:spLocks/>
            </p:cNvSpPr>
            <p:nvPr/>
          </p:nvSpPr>
          <p:spPr bwMode="auto">
            <a:xfrm>
              <a:off x="1998" y="1655"/>
              <a:ext cx="558" cy="645"/>
            </a:xfrm>
            <a:custGeom>
              <a:avLst/>
              <a:gdLst/>
              <a:ahLst/>
              <a:cxnLst>
                <a:cxn ang="0">
                  <a:pos x="463" y="372"/>
                </a:cxn>
                <a:cxn ang="0">
                  <a:pos x="444" y="377"/>
                </a:cxn>
                <a:cxn ang="0">
                  <a:pos x="430" y="391"/>
                </a:cxn>
                <a:cxn ang="0">
                  <a:pos x="421" y="405"/>
                </a:cxn>
                <a:cxn ang="0">
                  <a:pos x="402" y="415"/>
                </a:cxn>
                <a:cxn ang="0">
                  <a:pos x="392" y="429"/>
                </a:cxn>
                <a:cxn ang="0">
                  <a:pos x="374" y="438"/>
                </a:cxn>
                <a:cxn ang="0">
                  <a:pos x="355" y="443"/>
                </a:cxn>
                <a:cxn ang="0">
                  <a:pos x="345" y="457"/>
                </a:cxn>
                <a:cxn ang="0">
                  <a:pos x="336" y="471"/>
                </a:cxn>
                <a:cxn ang="0">
                  <a:pos x="322" y="480"/>
                </a:cxn>
                <a:cxn ang="0">
                  <a:pos x="317" y="495"/>
                </a:cxn>
                <a:cxn ang="0">
                  <a:pos x="303" y="499"/>
                </a:cxn>
                <a:cxn ang="0">
                  <a:pos x="284" y="485"/>
                </a:cxn>
                <a:cxn ang="0">
                  <a:pos x="274" y="499"/>
                </a:cxn>
                <a:cxn ang="0">
                  <a:pos x="274" y="513"/>
                </a:cxn>
                <a:cxn ang="0">
                  <a:pos x="274" y="532"/>
                </a:cxn>
                <a:cxn ang="0">
                  <a:pos x="265" y="546"/>
                </a:cxn>
                <a:cxn ang="0">
                  <a:pos x="251" y="570"/>
                </a:cxn>
                <a:cxn ang="0">
                  <a:pos x="241" y="575"/>
                </a:cxn>
                <a:cxn ang="0">
                  <a:pos x="232" y="598"/>
                </a:cxn>
                <a:cxn ang="0">
                  <a:pos x="232" y="627"/>
                </a:cxn>
                <a:cxn ang="0">
                  <a:pos x="213" y="641"/>
                </a:cxn>
                <a:cxn ang="0">
                  <a:pos x="189" y="627"/>
                </a:cxn>
                <a:cxn ang="0">
                  <a:pos x="170" y="617"/>
                </a:cxn>
                <a:cxn ang="0">
                  <a:pos x="137" y="584"/>
                </a:cxn>
                <a:cxn ang="0">
                  <a:pos x="128" y="561"/>
                </a:cxn>
                <a:cxn ang="0">
                  <a:pos x="118" y="523"/>
                </a:cxn>
                <a:cxn ang="0">
                  <a:pos x="118" y="504"/>
                </a:cxn>
                <a:cxn ang="0">
                  <a:pos x="19" y="457"/>
                </a:cxn>
                <a:cxn ang="0">
                  <a:pos x="29" y="363"/>
                </a:cxn>
                <a:cxn ang="0">
                  <a:pos x="48" y="264"/>
                </a:cxn>
                <a:cxn ang="0">
                  <a:pos x="67" y="122"/>
                </a:cxn>
                <a:cxn ang="0">
                  <a:pos x="142" y="137"/>
                </a:cxn>
                <a:cxn ang="0">
                  <a:pos x="213" y="89"/>
                </a:cxn>
                <a:cxn ang="0">
                  <a:pos x="284" y="28"/>
                </a:cxn>
                <a:cxn ang="0">
                  <a:pos x="336" y="42"/>
                </a:cxn>
                <a:cxn ang="0">
                  <a:pos x="322" y="66"/>
                </a:cxn>
                <a:cxn ang="0">
                  <a:pos x="331" y="89"/>
                </a:cxn>
                <a:cxn ang="0">
                  <a:pos x="336" y="160"/>
                </a:cxn>
                <a:cxn ang="0">
                  <a:pos x="397" y="184"/>
                </a:cxn>
                <a:cxn ang="0">
                  <a:pos x="416" y="170"/>
                </a:cxn>
                <a:cxn ang="0">
                  <a:pos x="435" y="160"/>
                </a:cxn>
                <a:cxn ang="0">
                  <a:pos x="444" y="174"/>
                </a:cxn>
                <a:cxn ang="0">
                  <a:pos x="463" y="174"/>
                </a:cxn>
                <a:cxn ang="0">
                  <a:pos x="473" y="184"/>
                </a:cxn>
                <a:cxn ang="0">
                  <a:pos x="463" y="203"/>
                </a:cxn>
                <a:cxn ang="0">
                  <a:pos x="459" y="221"/>
                </a:cxn>
                <a:cxn ang="0">
                  <a:pos x="459" y="240"/>
                </a:cxn>
                <a:cxn ang="0">
                  <a:pos x="477" y="245"/>
                </a:cxn>
                <a:cxn ang="0">
                  <a:pos x="501" y="245"/>
                </a:cxn>
                <a:cxn ang="0">
                  <a:pos x="520" y="245"/>
                </a:cxn>
                <a:cxn ang="0">
                  <a:pos x="534" y="259"/>
                </a:cxn>
                <a:cxn ang="0">
                  <a:pos x="539" y="273"/>
                </a:cxn>
                <a:cxn ang="0">
                  <a:pos x="558" y="283"/>
                </a:cxn>
                <a:cxn ang="0">
                  <a:pos x="544" y="301"/>
                </a:cxn>
                <a:cxn ang="0">
                  <a:pos x="525" y="311"/>
                </a:cxn>
                <a:cxn ang="0">
                  <a:pos x="520" y="330"/>
                </a:cxn>
                <a:cxn ang="0">
                  <a:pos x="501" y="339"/>
                </a:cxn>
                <a:cxn ang="0">
                  <a:pos x="482" y="349"/>
                </a:cxn>
              </a:cxnLst>
              <a:rect l="0" t="0" r="r" b="b"/>
              <a:pathLst>
                <a:path w="558" h="645">
                  <a:moveTo>
                    <a:pt x="463" y="353"/>
                  </a:moveTo>
                  <a:lnTo>
                    <a:pt x="463" y="358"/>
                  </a:lnTo>
                  <a:lnTo>
                    <a:pt x="463" y="358"/>
                  </a:lnTo>
                  <a:lnTo>
                    <a:pt x="463" y="358"/>
                  </a:lnTo>
                  <a:lnTo>
                    <a:pt x="463" y="358"/>
                  </a:lnTo>
                  <a:lnTo>
                    <a:pt x="463" y="363"/>
                  </a:lnTo>
                  <a:lnTo>
                    <a:pt x="463" y="363"/>
                  </a:lnTo>
                  <a:lnTo>
                    <a:pt x="463" y="363"/>
                  </a:lnTo>
                  <a:lnTo>
                    <a:pt x="463" y="363"/>
                  </a:lnTo>
                  <a:lnTo>
                    <a:pt x="463" y="367"/>
                  </a:lnTo>
                  <a:lnTo>
                    <a:pt x="468" y="367"/>
                  </a:lnTo>
                  <a:lnTo>
                    <a:pt x="468" y="367"/>
                  </a:lnTo>
                  <a:lnTo>
                    <a:pt x="468" y="367"/>
                  </a:lnTo>
                  <a:lnTo>
                    <a:pt x="468" y="367"/>
                  </a:lnTo>
                  <a:lnTo>
                    <a:pt x="468" y="367"/>
                  </a:lnTo>
                  <a:lnTo>
                    <a:pt x="463" y="367"/>
                  </a:lnTo>
                  <a:lnTo>
                    <a:pt x="463" y="372"/>
                  </a:lnTo>
                  <a:lnTo>
                    <a:pt x="463" y="372"/>
                  </a:lnTo>
                  <a:lnTo>
                    <a:pt x="463" y="372"/>
                  </a:lnTo>
                  <a:lnTo>
                    <a:pt x="463" y="372"/>
                  </a:lnTo>
                  <a:lnTo>
                    <a:pt x="463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54" y="372"/>
                  </a:lnTo>
                  <a:lnTo>
                    <a:pt x="454" y="372"/>
                  </a:lnTo>
                  <a:lnTo>
                    <a:pt x="454" y="372"/>
                  </a:lnTo>
                  <a:lnTo>
                    <a:pt x="454" y="372"/>
                  </a:lnTo>
                  <a:lnTo>
                    <a:pt x="454" y="372"/>
                  </a:lnTo>
                  <a:lnTo>
                    <a:pt x="449" y="372"/>
                  </a:lnTo>
                  <a:lnTo>
                    <a:pt x="449" y="372"/>
                  </a:lnTo>
                  <a:lnTo>
                    <a:pt x="449" y="372"/>
                  </a:lnTo>
                  <a:lnTo>
                    <a:pt x="449" y="372"/>
                  </a:lnTo>
                  <a:lnTo>
                    <a:pt x="444" y="372"/>
                  </a:lnTo>
                  <a:lnTo>
                    <a:pt x="444" y="377"/>
                  </a:lnTo>
                  <a:lnTo>
                    <a:pt x="444" y="377"/>
                  </a:lnTo>
                  <a:lnTo>
                    <a:pt x="444" y="377"/>
                  </a:lnTo>
                  <a:lnTo>
                    <a:pt x="444" y="377"/>
                  </a:lnTo>
                  <a:lnTo>
                    <a:pt x="444" y="377"/>
                  </a:lnTo>
                  <a:lnTo>
                    <a:pt x="444" y="377"/>
                  </a:lnTo>
                  <a:lnTo>
                    <a:pt x="444" y="382"/>
                  </a:lnTo>
                  <a:lnTo>
                    <a:pt x="444" y="382"/>
                  </a:lnTo>
                  <a:lnTo>
                    <a:pt x="444" y="382"/>
                  </a:lnTo>
                  <a:lnTo>
                    <a:pt x="440" y="382"/>
                  </a:lnTo>
                  <a:lnTo>
                    <a:pt x="440" y="382"/>
                  </a:lnTo>
                  <a:lnTo>
                    <a:pt x="440" y="382"/>
                  </a:lnTo>
                  <a:lnTo>
                    <a:pt x="440" y="382"/>
                  </a:lnTo>
                  <a:lnTo>
                    <a:pt x="440" y="382"/>
                  </a:lnTo>
                  <a:lnTo>
                    <a:pt x="435" y="382"/>
                  </a:lnTo>
                  <a:lnTo>
                    <a:pt x="435" y="382"/>
                  </a:lnTo>
                  <a:lnTo>
                    <a:pt x="435" y="382"/>
                  </a:lnTo>
                  <a:lnTo>
                    <a:pt x="435" y="386"/>
                  </a:lnTo>
                  <a:lnTo>
                    <a:pt x="435" y="386"/>
                  </a:lnTo>
                  <a:lnTo>
                    <a:pt x="435" y="386"/>
                  </a:lnTo>
                  <a:lnTo>
                    <a:pt x="435" y="386"/>
                  </a:lnTo>
                  <a:lnTo>
                    <a:pt x="435" y="391"/>
                  </a:lnTo>
                  <a:lnTo>
                    <a:pt x="430" y="391"/>
                  </a:lnTo>
                  <a:lnTo>
                    <a:pt x="430" y="391"/>
                  </a:lnTo>
                  <a:lnTo>
                    <a:pt x="430" y="391"/>
                  </a:lnTo>
                  <a:lnTo>
                    <a:pt x="430" y="391"/>
                  </a:lnTo>
                  <a:lnTo>
                    <a:pt x="430" y="396"/>
                  </a:lnTo>
                  <a:lnTo>
                    <a:pt x="430" y="396"/>
                  </a:lnTo>
                  <a:lnTo>
                    <a:pt x="430" y="396"/>
                  </a:lnTo>
                  <a:lnTo>
                    <a:pt x="430" y="396"/>
                  </a:lnTo>
                  <a:lnTo>
                    <a:pt x="430" y="400"/>
                  </a:lnTo>
                  <a:lnTo>
                    <a:pt x="430" y="400"/>
                  </a:lnTo>
                  <a:lnTo>
                    <a:pt x="430" y="400"/>
                  </a:lnTo>
                  <a:lnTo>
                    <a:pt x="430" y="400"/>
                  </a:lnTo>
                  <a:lnTo>
                    <a:pt x="430" y="405"/>
                  </a:lnTo>
                  <a:lnTo>
                    <a:pt x="430" y="405"/>
                  </a:lnTo>
                  <a:lnTo>
                    <a:pt x="430" y="405"/>
                  </a:lnTo>
                  <a:lnTo>
                    <a:pt x="430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1" y="405"/>
                  </a:lnTo>
                  <a:lnTo>
                    <a:pt x="421" y="405"/>
                  </a:lnTo>
                  <a:lnTo>
                    <a:pt x="421" y="405"/>
                  </a:lnTo>
                  <a:lnTo>
                    <a:pt x="421" y="410"/>
                  </a:lnTo>
                  <a:lnTo>
                    <a:pt x="421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5"/>
                  </a:lnTo>
                  <a:lnTo>
                    <a:pt x="416" y="415"/>
                  </a:lnTo>
                  <a:lnTo>
                    <a:pt x="416" y="415"/>
                  </a:lnTo>
                  <a:lnTo>
                    <a:pt x="416" y="415"/>
                  </a:lnTo>
                  <a:lnTo>
                    <a:pt x="411" y="415"/>
                  </a:lnTo>
                  <a:lnTo>
                    <a:pt x="411" y="415"/>
                  </a:lnTo>
                  <a:lnTo>
                    <a:pt x="411" y="415"/>
                  </a:lnTo>
                  <a:lnTo>
                    <a:pt x="411" y="415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9"/>
                  </a:lnTo>
                  <a:lnTo>
                    <a:pt x="407" y="419"/>
                  </a:lnTo>
                  <a:lnTo>
                    <a:pt x="407" y="419"/>
                  </a:lnTo>
                  <a:lnTo>
                    <a:pt x="402" y="415"/>
                  </a:lnTo>
                  <a:lnTo>
                    <a:pt x="402" y="419"/>
                  </a:lnTo>
                  <a:lnTo>
                    <a:pt x="402" y="419"/>
                  </a:lnTo>
                  <a:lnTo>
                    <a:pt x="402" y="419"/>
                  </a:lnTo>
                  <a:lnTo>
                    <a:pt x="402" y="419"/>
                  </a:lnTo>
                  <a:lnTo>
                    <a:pt x="402" y="419"/>
                  </a:lnTo>
                  <a:lnTo>
                    <a:pt x="402" y="424"/>
                  </a:lnTo>
                  <a:lnTo>
                    <a:pt x="402" y="424"/>
                  </a:lnTo>
                  <a:lnTo>
                    <a:pt x="402" y="424"/>
                  </a:lnTo>
                  <a:lnTo>
                    <a:pt x="402" y="424"/>
                  </a:lnTo>
                  <a:lnTo>
                    <a:pt x="402" y="424"/>
                  </a:lnTo>
                  <a:lnTo>
                    <a:pt x="402" y="429"/>
                  </a:lnTo>
                  <a:lnTo>
                    <a:pt x="402" y="429"/>
                  </a:lnTo>
                  <a:lnTo>
                    <a:pt x="402" y="429"/>
                  </a:lnTo>
                  <a:lnTo>
                    <a:pt x="402" y="429"/>
                  </a:lnTo>
                  <a:lnTo>
                    <a:pt x="397" y="429"/>
                  </a:lnTo>
                  <a:lnTo>
                    <a:pt x="397" y="429"/>
                  </a:lnTo>
                  <a:lnTo>
                    <a:pt x="397" y="429"/>
                  </a:lnTo>
                  <a:lnTo>
                    <a:pt x="397" y="429"/>
                  </a:lnTo>
                  <a:lnTo>
                    <a:pt x="392" y="429"/>
                  </a:lnTo>
                  <a:lnTo>
                    <a:pt x="392" y="429"/>
                  </a:lnTo>
                  <a:lnTo>
                    <a:pt x="392" y="429"/>
                  </a:lnTo>
                  <a:lnTo>
                    <a:pt x="392" y="429"/>
                  </a:lnTo>
                  <a:lnTo>
                    <a:pt x="392" y="429"/>
                  </a:lnTo>
                  <a:lnTo>
                    <a:pt x="388" y="429"/>
                  </a:lnTo>
                  <a:lnTo>
                    <a:pt x="388" y="429"/>
                  </a:lnTo>
                  <a:lnTo>
                    <a:pt x="388" y="429"/>
                  </a:lnTo>
                  <a:lnTo>
                    <a:pt x="388" y="429"/>
                  </a:lnTo>
                  <a:lnTo>
                    <a:pt x="388" y="429"/>
                  </a:lnTo>
                  <a:lnTo>
                    <a:pt x="383" y="429"/>
                  </a:lnTo>
                  <a:lnTo>
                    <a:pt x="383" y="429"/>
                  </a:lnTo>
                  <a:lnTo>
                    <a:pt x="383" y="429"/>
                  </a:lnTo>
                  <a:lnTo>
                    <a:pt x="383" y="429"/>
                  </a:lnTo>
                  <a:lnTo>
                    <a:pt x="378" y="429"/>
                  </a:lnTo>
                  <a:lnTo>
                    <a:pt x="378" y="433"/>
                  </a:lnTo>
                  <a:lnTo>
                    <a:pt x="378" y="433"/>
                  </a:lnTo>
                  <a:lnTo>
                    <a:pt x="378" y="433"/>
                  </a:lnTo>
                  <a:lnTo>
                    <a:pt x="378" y="438"/>
                  </a:lnTo>
                  <a:lnTo>
                    <a:pt x="374" y="438"/>
                  </a:lnTo>
                  <a:lnTo>
                    <a:pt x="374" y="438"/>
                  </a:lnTo>
                  <a:lnTo>
                    <a:pt x="374" y="438"/>
                  </a:lnTo>
                  <a:lnTo>
                    <a:pt x="374" y="438"/>
                  </a:lnTo>
                  <a:lnTo>
                    <a:pt x="369" y="438"/>
                  </a:lnTo>
                  <a:lnTo>
                    <a:pt x="369" y="438"/>
                  </a:lnTo>
                  <a:lnTo>
                    <a:pt x="369" y="443"/>
                  </a:lnTo>
                  <a:lnTo>
                    <a:pt x="369" y="443"/>
                  </a:lnTo>
                  <a:lnTo>
                    <a:pt x="369" y="443"/>
                  </a:lnTo>
                  <a:lnTo>
                    <a:pt x="369" y="443"/>
                  </a:lnTo>
                  <a:lnTo>
                    <a:pt x="369" y="443"/>
                  </a:lnTo>
                  <a:lnTo>
                    <a:pt x="369" y="443"/>
                  </a:lnTo>
                  <a:lnTo>
                    <a:pt x="364" y="443"/>
                  </a:lnTo>
                  <a:lnTo>
                    <a:pt x="364" y="443"/>
                  </a:lnTo>
                  <a:lnTo>
                    <a:pt x="364" y="443"/>
                  </a:lnTo>
                  <a:lnTo>
                    <a:pt x="364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45" y="443"/>
                  </a:lnTo>
                  <a:lnTo>
                    <a:pt x="345" y="447"/>
                  </a:lnTo>
                  <a:lnTo>
                    <a:pt x="345" y="447"/>
                  </a:lnTo>
                  <a:lnTo>
                    <a:pt x="345" y="447"/>
                  </a:lnTo>
                  <a:lnTo>
                    <a:pt x="340" y="447"/>
                  </a:lnTo>
                  <a:lnTo>
                    <a:pt x="340" y="447"/>
                  </a:lnTo>
                  <a:lnTo>
                    <a:pt x="340" y="447"/>
                  </a:lnTo>
                  <a:lnTo>
                    <a:pt x="340" y="452"/>
                  </a:lnTo>
                  <a:lnTo>
                    <a:pt x="340" y="452"/>
                  </a:lnTo>
                  <a:lnTo>
                    <a:pt x="340" y="452"/>
                  </a:lnTo>
                  <a:lnTo>
                    <a:pt x="345" y="452"/>
                  </a:lnTo>
                  <a:lnTo>
                    <a:pt x="345" y="457"/>
                  </a:lnTo>
                  <a:lnTo>
                    <a:pt x="345" y="457"/>
                  </a:lnTo>
                  <a:lnTo>
                    <a:pt x="345" y="457"/>
                  </a:lnTo>
                  <a:lnTo>
                    <a:pt x="345" y="457"/>
                  </a:lnTo>
                  <a:lnTo>
                    <a:pt x="345" y="462"/>
                  </a:lnTo>
                  <a:lnTo>
                    <a:pt x="345" y="462"/>
                  </a:lnTo>
                  <a:lnTo>
                    <a:pt x="345" y="462"/>
                  </a:lnTo>
                  <a:lnTo>
                    <a:pt x="345" y="462"/>
                  </a:lnTo>
                  <a:lnTo>
                    <a:pt x="345" y="466"/>
                  </a:lnTo>
                  <a:lnTo>
                    <a:pt x="345" y="466"/>
                  </a:lnTo>
                  <a:lnTo>
                    <a:pt x="340" y="466"/>
                  </a:lnTo>
                  <a:lnTo>
                    <a:pt x="340" y="466"/>
                  </a:lnTo>
                  <a:lnTo>
                    <a:pt x="340" y="466"/>
                  </a:lnTo>
                  <a:lnTo>
                    <a:pt x="340" y="466"/>
                  </a:lnTo>
                  <a:lnTo>
                    <a:pt x="340" y="471"/>
                  </a:lnTo>
                  <a:lnTo>
                    <a:pt x="340" y="471"/>
                  </a:lnTo>
                  <a:lnTo>
                    <a:pt x="340" y="471"/>
                  </a:lnTo>
                  <a:lnTo>
                    <a:pt x="340" y="471"/>
                  </a:lnTo>
                  <a:lnTo>
                    <a:pt x="336" y="471"/>
                  </a:lnTo>
                  <a:lnTo>
                    <a:pt x="336" y="471"/>
                  </a:lnTo>
                  <a:lnTo>
                    <a:pt x="336" y="471"/>
                  </a:lnTo>
                  <a:lnTo>
                    <a:pt x="336" y="471"/>
                  </a:lnTo>
                  <a:lnTo>
                    <a:pt x="331" y="471"/>
                  </a:lnTo>
                  <a:lnTo>
                    <a:pt x="331" y="471"/>
                  </a:lnTo>
                  <a:lnTo>
                    <a:pt x="331" y="471"/>
                  </a:lnTo>
                  <a:lnTo>
                    <a:pt x="331" y="471"/>
                  </a:lnTo>
                  <a:lnTo>
                    <a:pt x="326" y="471"/>
                  </a:lnTo>
                  <a:lnTo>
                    <a:pt x="326" y="471"/>
                  </a:lnTo>
                  <a:lnTo>
                    <a:pt x="326" y="471"/>
                  </a:lnTo>
                  <a:lnTo>
                    <a:pt x="326" y="471"/>
                  </a:lnTo>
                  <a:lnTo>
                    <a:pt x="326" y="471"/>
                  </a:lnTo>
                  <a:lnTo>
                    <a:pt x="322" y="471"/>
                  </a:lnTo>
                  <a:lnTo>
                    <a:pt x="322" y="471"/>
                  </a:lnTo>
                  <a:lnTo>
                    <a:pt x="322" y="471"/>
                  </a:lnTo>
                  <a:lnTo>
                    <a:pt x="322" y="471"/>
                  </a:lnTo>
                  <a:lnTo>
                    <a:pt x="322" y="476"/>
                  </a:lnTo>
                  <a:lnTo>
                    <a:pt x="322" y="476"/>
                  </a:lnTo>
                  <a:lnTo>
                    <a:pt x="322" y="476"/>
                  </a:lnTo>
                  <a:lnTo>
                    <a:pt x="322" y="476"/>
                  </a:lnTo>
                  <a:lnTo>
                    <a:pt x="322" y="476"/>
                  </a:lnTo>
                  <a:lnTo>
                    <a:pt x="322" y="480"/>
                  </a:lnTo>
                  <a:lnTo>
                    <a:pt x="326" y="480"/>
                  </a:lnTo>
                  <a:lnTo>
                    <a:pt x="326" y="480"/>
                  </a:lnTo>
                  <a:lnTo>
                    <a:pt x="326" y="485"/>
                  </a:lnTo>
                  <a:lnTo>
                    <a:pt x="322" y="485"/>
                  </a:lnTo>
                  <a:lnTo>
                    <a:pt x="322" y="485"/>
                  </a:lnTo>
                  <a:lnTo>
                    <a:pt x="322" y="485"/>
                  </a:lnTo>
                  <a:lnTo>
                    <a:pt x="322" y="485"/>
                  </a:lnTo>
                  <a:lnTo>
                    <a:pt x="317" y="485"/>
                  </a:lnTo>
                  <a:lnTo>
                    <a:pt x="317" y="485"/>
                  </a:lnTo>
                  <a:lnTo>
                    <a:pt x="317" y="485"/>
                  </a:lnTo>
                  <a:lnTo>
                    <a:pt x="317" y="485"/>
                  </a:lnTo>
                  <a:lnTo>
                    <a:pt x="317" y="485"/>
                  </a:lnTo>
                  <a:lnTo>
                    <a:pt x="317" y="485"/>
                  </a:lnTo>
                  <a:lnTo>
                    <a:pt x="317" y="485"/>
                  </a:lnTo>
                  <a:lnTo>
                    <a:pt x="317" y="490"/>
                  </a:lnTo>
                  <a:lnTo>
                    <a:pt x="317" y="490"/>
                  </a:lnTo>
                  <a:lnTo>
                    <a:pt x="317" y="490"/>
                  </a:lnTo>
                  <a:lnTo>
                    <a:pt x="317" y="490"/>
                  </a:lnTo>
                  <a:lnTo>
                    <a:pt x="317" y="495"/>
                  </a:lnTo>
                  <a:lnTo>
                    <a:pt x="317" y="495"/>
                  </a:lnTo>
                  <a:lnTo>
                    <a:pt x="317" y="495"/>
                  </a:lnTo>
                  <a:lnTo>
                    <a:pt x="317" y="495"/>
                  </a:lnTo>
                  <a:lnTo>
                    <a:pt x="317" y="499"/>
                  </a:lnTo>
                  <a:lnTo>
                    <a:pt x="312" y="499"/>
                  </a:lnTo>
                  <a:lnTo>
                    <a:pt x="312" y="499"/>
                  </a:lnTo>
                  <a:lnTo>
                    <a:pt x="312" y="499"/>
                  </a:lnTo>
                  <a:lnTo>
                    <a:pt x="312" y="499"/>
                  </a:lnTo>
                  <a:lnTo>
                    <a:pt x="312" y="499"/>
                  </a:lnTo>
                  <a:lnTo>
                    <a:pt x="307" y="495"/>
                  </a:lnTo>
                  <a:lnTo>
                    <a:pt x="307" y="495"/>
                  </a:lnTo>
                  <a:lnTo>
                    <a:pt x="307" y="495"/>
                  </a:lnTo>
                  <a:lnTo>
                    <a:pt x="307" y="495"/>
                  </a:lnTo>
                  <a:lnTo>
                    <a:pt x="307" y="495"/>
                  </a:lnTo>
                  <a:lnTo>
                    <a:pt x="303" y="495"/>
                  </a:lnTo>
                  <a:lnTo>
                    <a:pt x="303" y="495"/>
                  </a:lnTo>
                  <a:lnTo>
                    <a:pt x="303" y="495"/>
                  </a:lnTo>
                  <a:lnTo>
                    <a:pt x="303" y="499"/>
                  </a:lnTo>
                  <a:lnTo>
                    <a:pt x="303" y="499"/>
                  </a:lnTo>
                  <a:lnTo>
                    <a:pt x="303" y="499"/>
                  </a:lnTo>
                  <a:lnTo>
                    <a:pt x="303" y="499"/>
                  </a:lnTo>
                  <a:lnTo>
                    <a:pt x="298" y="499"/>
                  </a:lnTo>
                  <a:lnTo>
                    <a:pt x="298" y="499"/>
                  </a:lnTo>
                  <a:lnTo>
                    <a:pt x="298" y="499"/>
                  </a:lnTo>
                  <a:lnTo>
                    <a:pt x="298" y="495"/>
                  </a:lnTo>
                  <a:lnTo>
                    <a:pt x="298" y="495"/>
                  </a:lnTo>
                  <a:lnTo>
                    <a:pt x="293" y="495"/>
                  </a:lnTo>
                  <a:lnTo>
                    <a:pt x="293" y="495"/>
                  </a:lnTo>
                  <a:lnTo>
                    <a:pt x="293" y="495"/>
                  </a:lnTo>
                  <a:lnTo>
                    <a:pt x="293" y="495"/>
                  </a:lnTo>
                  <a:lnTo>
                    <a:pt x="293" y="495"/>
                  </a:lnTo>
                  <a:lnTo>
                    <a:pt x="293" y="495"/>
                  </a:lnTo>
                  <a:lnTo>
                    <a:pt x="289" y="490"/>
                  </a:lnTo>
                  <a:lnTo>
                    <a:pt x="289" y="490"/>
                  </a:lnTo>
                  <a:lnTo>
                    <a:pt x="289" y="490"/>
                  </a:lnTo>
                  <a:lnTo>
                    <a:pt x="289" y="490"/>
                  </a:lnTo>
                  <a:lnTo>
                    <a:pt x="284" y="490"/>
                  </a:lnTo>
                  <a:lnTo>
                    <a:pt x="284" y="490"/>
                  </a:lnTo>
                  <a:lnTo>
                    <a:pt x="284" y="490"/>
                  </a:lnTo>
                  <a:lnTo>
                    <a:pt x="284" y="485"/>
                  </a:lnTo>
                  <a:lnTo>
                    <a:pt x="284" y="485"/>
                  </a:lnTo>
                  <a:lnTo>
                    <a:pt x="284" y="485"/>
                  </a:lnTo>
                  <a:lnTo>
                    <a:pt x="284" y="485"/>
                  </a:lnTo>
                  <a:lnTo>
                    <a:pt x="284" y="480"/>
                  </a:lnTo>
                  <a:lnTo>
                    <a:pt x="279" y="480"/>
                  </a:lnTo>
                  <a:lnTo>
                    <a:pt x="279" y="480"/>
                  </a:lnTo>
                  <a:lnTo>
                    <a:pt x="279" y="480"/>
                  </a:lnTo>
                  <a:lnTo>
                    <a:pt x="279" y="485"/>
                  </a:lnTo>
                  <a:lnTo>
                    <a:pt x="279" y="485"/>
                  </a:lnTo>
                  <a:lnTo>
                    <a:pt x="279" y="485"/>
                  </a:lnTo>
                  <a:lnTo>
                    <a:pt x="279" y="485"/>
                  </a:lnTo>
                  <a:lnTo>
                    <a:pt x="279" y="490"/>
                  </a:lnTo>
                  <a:lnTo>
                    <a:pt x="274" y="490"/>
                  </a:lnTo>
                  <a:lnTo>
                    <a:pt x="274" y="490"/>
                  </a:lnTo>
                  <a:lnTo>
                    <a:pt x="274" y="490"/>
                  </a:lnTo>
                  <a:lnTo>
                    <a:pt x="274" y="490"/>
                  </a:lnTo>
                  <a:lnTo>
                    <a:pt x="274" y="495"/>
                  </a:lnTo>
                  <a:lnTo>
                    <a:pt x="274" y="495"/>
                  </a:lnTo>
                  <a:lnTo>
                    <a:pt x="274" y="495"/>
                  </a:lnTo>
                  <a:lnTo>
                    <a:pt x="274" y="495"/>
                  </a:lnTo>
                  <a:lnTo>
                    <a:pt x="274" y="499"/>
                  </a:lnTo>
                  <a:lnTo>
                    <a:pt x="274" y="499"/>
                  </a:lnTo>
                  <a:lnTo>
                    <a:pt x="274" y="499"/>
                  </a:lnTo>
                  <a:lnTo>
                    <a:pt x="274" y="499"/>
                  </a:lnTo>
                  <a:lnTo>
                    <a:pt x="274" y="504"/>
                  </a:lnTo>
                  <a:lnTo>
                    <a:pt x="274" y="504"/>
                  </a:lnTo>
                  <a:lnTo>
                    <a:pt x="279" y="504"/>
                  </a:lnTo>
                  <a:lnTo>
                    <a:pt x="279" y="504"/>
                  </a:lnTo>
                  <a:lnTo>
                    <a:pt x="279" y="504"/>
                  </a:lnTo>
                  <a:lnTo>
                    <a:pt x="279" y="509"/>
                  </a:lnTo>
                  <a:lnTo>
                    <a:pt x="279" y="509"/>
                  </a:lnTo>
                  <a:lnTo>
                    <a:pt x="279" y="509"/>
                  </a:lnTo>
                  <a:lnTo>
                    <a:pt x="279" y="509"/>
                  </a:lnTo>
                  <a:lnTo>
                    <a:pt x="279" y="509"/>
                  </a:lnTo>
                  <a:lnTo>
                    <a:pt x="279" y="513"/>
                  </a:lnTo>
                  <a:lnTo>
                    <a:pt x="279" y="513"/>
                  </a:lnTo>
                  <a:lnTo>
                    <a:pt x="279" y="513"/>
                  </a:lnTo>
                  <a:lnTo>
                    <a:pt x="279" y="513"/>
                  </a:lnTo>
                  <a:lnTo>
                    <a:pt x="279" y="513"/>
                  </a:lnTo>
                  <a:lnTo>
                    <a:pt x="274" y="513"/>
                  </a:lnTo>
                  <a:lnTo>
                    <a:pt x="274" y="513"/>
                  </a:lnTo>
                  <a:lnTo>
                    <a:pt x="274" y="513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23"/>
                  </a:lnTo>
                  <a:lnTo>
                    <a:pt x="274" y="523"/>
                  </a:lnTo>
                  <a:lnTo>
                    <a:pt x="274" y="523"/>
                  </a:lnTo>
                  <a:lnTo>
                    <a:pt x="274" y="523"/>
                  </a:lnTo>
                  <a:lnTo>
                    <a:pt x="274" y="523"/>
                  </a:lnTo>
                  <a:lnTo>
                    <a:pt x="274" y="523"/>
                  </a:lnTo>
                  <a:lnTo>
                    <a:pt x="274" y="528"/>
                  </a:lnTo>
                  <a:lnTo>
                    <a:pt x="274" y="528"/>
                  </a:lnTo>
                  <a:lnTo>
                    <a:pt x="274" y="528"/>
                  </a:lnTo>
                  <a:lnTo>
                    <a:pt x="274" y="528"/>
                  </a:lnTo>
                  <a:lnTo>
                    <a:pt x="274" y="528"/>
                  </a:lnTo>
                  <a:lnTo>
                    <a:pt x="274" y="532"/>
                  </a:lnTo>
                  <a:lnTo>
                    <a:pt x="274" y="532"/>
                  </a:lnTo>
                  <a:lnTo>
                    <a:pt x="274" y="532"/>
                  </a:lnTo>
                  <a:lnTo>
                    <a:pt x="274" y="532"/>
                  </a:lnTo>
                  <a:lnTo>
                    <a:pt x="274" y="532"/>
                  </a:lnTo>
                  <a:lnTo>
                    <a:pt x="270" y="537"/>
                  </a:lnTo>
                  <a:lnTo>
                    <a:pt x="270" y="537"/>
                  </a:lnTo>
                  <a:lnTo>
                    <a:pt x="270" y="537"/>
                  </a:lnTo>
                  <a:lnTo>
                    <a:pt x="270" y="537"/>
                  </a:lnTo>
                  <a:lnTo>
                    <a:pt x="270" y="537"/>
                  </a:lnTo>
                  <a:lnTo>
                    <a:pt x="270" y="537"/>
                  </a:lnTo>
                  <a:lnTo>
                    <a:pt x="265" y="537"/>
                  </a:lnTo>
                  <a:lnTo>
                    <a:pt x="265" y="537"/>
                  </a:lnTo>
                  <a:lnTo>
                    <a:pt x="265" y="542"/>
                  </a:lnTo>
                  <a:lnTo>
                    <a:pt x="265" y="542"/>
                  </a:lnTo>
                  <a:lnTo>
                    <a:pt x="265" y="542"/>
                  </a:lnTo>
                  <a:lnTo>
                    <a:pt x="265" y="542"/>
                  </a:lnTo>
                  <a:lnTo>
                    <a:pt x="265" y="546"/>
                  </a:lnTo>
                  <a:lnTo>
                    <a:pt x="265" y="546"/>
                  </a:lnTo>
                  <a:lnTo>
                    <a:pt x="265" y="546"/>
                  </a:lnTo>
                  <a:lnTo>
                    <a:pt x="265" y="546"/>
                  </a:lnTo>
                  <a:lnTo>
                    <a:pt x="265" y="546"/>
                  </a:lnTo>
                  <a:lnTo>
                    <a:pt x="265" y="551"/>
                  </a:lnTo>
                  <a:lnTo>
                    <a:pt x="265" y="551"/>
                  </a:lnTo>
                  <a:lnTo>
                    <a:pt x="265" y="551"/>
                  </a:lnTo>
                  <a:lnTo>
                    <a:pt x="265" y="551"/>
                  </a:lnTo>
                  <a:lnTo>
                    <a:pt x="265" y="556"/>
                  </a:lnTo>
                  <a:lnTo>
                    <a:pt x="260" y="556"/>
                  </a:lnTo>
                  <a:lnTo>
                    <a:pt x="260" y="556"/>
                  </a:lnTo>
                  <a:lnTo>
                    <a:pt x="260" y="556"/>
                  </a:lnTo>
                  <a:lnTo>
                    <a:pt x="260" y="556"/>
                  </a:lnTo>
                  <a:lnTo>
                    <a:pt x="260" y="556"/>
                  </a:lnTo>
                  <a:lnTo>
                    <a:pt x="260" y="561"/>
                  </a:lnTo>
                  <a:lnTo>
                    <a:pt x="260" y="561"/>
                  </a:lnTo>
                  <a:lnTo>
                    <a:pt x="260" y="561"/>
                  </a:lnTo>
                  <a:lnTo>
                    <a:pt x="260" y="561"/>
                  </a:lnTo>
                  <a:lnTo>
                    <a:pt x="260" y="565"/>
                  </a:lnTo>
                  <a:lnTo>
                    <a:pt x="255" y="565"/>
                  </a:lnTo>
                  <a:lnTo>
                    <a:pt x="255" y="565"/>
                  </a:lnTo>
                  <a:lnTo>
                    <a:pt x="255" y="565"/>
                  </a:lnTo>
                  <a:lnTo>
                    <a:pt x="255" y="565"/>
                  </a:lnTo>
                  <a:lnTo>
                    <a:pt x="251" y="570"/>
                  </a:lnTo>
                  <a:lnTo>
                    <a:pt x="251" y="565"/>
                  </a:lnTo>
                  <a:lnTo>
                    <a:pt x="251" y="565"/>
                  </a:lnTo>
                  <a:lnTo>
                    <a:pt x="251" y="565"/>
                  </a:lnTo>
                  <a:lnTo>
                    <a:pt x="251" y="565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5"/>
                  </a:lnTo>
                  <a:lnTo>
                    <a:pt x="251" y="575"/>
                  </a:lnTo>
                  <a:lnTo>
                    <a:pt x="251" y="575"/>
                  </a:lnTo>
                  <a:lnTo>
                    <a:pt x="251" y="575"/>
                  </a:lnTo>
                  <a:lnTo>
                    <a:pt x="251" y="579"/>
                  </a:lnTo>
                  <a:lnTo>
                    <a:pt x="246" y="579"/>
                  </a:lnTo>
                  <a:lnTo>
                    <a:pt x="246" y="575"/>
                  </a:lnTo>
                  <a:lnTo>
                    <a:pt x="246" y="575"/>
                  </a:lnTo>
                  <a:lnTo>
                    <a:pt x="246" y="575"/>
                  </a:lnTo>
                  <a:lnTo>
                    <a:pt x="246" y="575"/>
                  </a:lnTo>
                  <a:lnTo>
                    <a:pt x="241" y="575"/>
                  </a:lnTo>
                  <a:lnTo>
                    <a:pt x="241" y="575"/>
                  </a:lnTo>
                  <a:lnTo>
                    <a:pt x="241" y="579"/>
                  </a:lnTo>
                  <a:lnTo>
                    <a:pt x="237" y="579"/>
                  </a:lnTo>
                  <a:lnTo>
                    <a:pt x="237" y="579"/>
                  </a:lnTo>
                  <a:lnTo>
                    <a:pt x="237" y="579"/>
                  </a:lnTo>
                  <a:lnTo>
                    <a:pt x="237" y="579"/>
                  </a:lnTo>
                  <a:lnTo>
                    <a:pt x="237" y="584"/>
                  </a:lnTo>
                  <a:lnTo>
                    <a:pt x="237" y="584"/>
                  </a:lnTo>
                  <a:lnTo>
                    <a:pt x="237" y="584"/>
                  </a:lnTo>
                  <a:lnTo>
                    <a:pt x="237" y="584"/>
                  </a:lnTo>
                  <a:lnTo>
                    <a:pt x="232" y="584"/>
                  </a:lnTo>
                  <a:lnTo>
                    <a:pt x="237" y="589"/>
                  </a:lnTo>
                  <a:lnTo>
                    <a:pt x="237" y="589"/>
                  </a:lnTo>
                  <a:lnTo>
                    <a:pt x="237" y="589"/>
                  </a:lnTo>
                  <a:lnTo>
                    <a:pt x="237" y="589"/>
                  </a:lnTo>
                  <a:lnTo>
                    <a:pt x="232" y="594"/>
                  </a:lnTo>
                  <a:lnTo>
                    <a:pt x="232" y="594"/>
                  </a:lnTo>
                  <a:lnTo>
                    <a:pt x="232" y="594"/>
                  </a:lnTo>
                  <a:lnTo>
                    <a:pt x="232" y="594"/>
                  </a:lnTo>
                  <a:lnTo>
                    <a:pt x="232" y="598"/>
                  </a:lnTo>
                  <a:lnTo>
                    <a:pt x="232" y="598"/>
                  </a:lnTo>
                  <a:lnTo>
                    <a:pt x="232" y="598"/>
                  </a:lnTo>
                  <a:lnTo>
                    <a:pt x="237" y="603"/>
                  </a:lnTo>
                  <a:lnTo>
                    <a:pt x="237" y="603"/>
                  </a:lnTo>
                  <a:lnTo>
                    <a:pt x="237" y="603"/>
                  </a:lnTo>
                  <a:lnTo>
                    <a:pt x="237" y="608"/>
                  </a:lnTo>
                  <a:lnTo>
                    <a:pt x="237" y="608"/>
                  </a:lnTo>
                  <a:lnTo>
                    <a:pt x="237" y="608"/>
                  </a:lnTo>
                  <a:lnTo>
                    <a:pt x="237" y="612"/>
                  </a:lnTo>
                  <a:lnTo>
                    <a:pt x="237" y="612"/>
                  </a:lnTo>
                  <a:lnTo>
                    <a:pt x="237" y="617"/>
                  </a:lnTo>
                  <a:lnTo>
                    <a:pt x="237" y="617"/>
                  </a:lnTo>
                  <a:lnTo>
                    <a:pt x="237" y="622"/>
                  </a:lnTo>
                  <a:lnTo>
                    <a:pt x="237" y="622"/>
                  </a:lnTo>
                  <a:lnTo>
                    <a:pt x="237" y="622"/>
                  </a:lnTo>
                  <a:lnTo>
                    <a:pt x="237" y="622"/>
                  </a:lnTo>
                  <a:lnTo>
                    <a:pt x="237" y="627"/>
                  </a:lnTo>
                  <a:lnTo>
                    <a:pt x="237" y="627"/>
                  </a:lnTo>
                  <a:lnTo>
                    <a:pt x="237" y="627"/>
                  </a:lnTo>
                  <a:lnTo>
                    <a:pt x="232" y="627"/>
                  </a:lnTo>
                  <a:lnTo>
                    <a:pt x="232" y="627"/>
                  </a:lnTo>
                  <a:lnTo>
                    <a:pt x="232" y="627"/>
                  </a:lnTo>
                  <a:lnTo>
                    <a:pt x="232" y="627"/>
                  </a:lnTo>
                  <a:lnTo>
                    <a:pt x="227" y="627"/>
                  </a:lnTo>
                  <a:lnTo>
                    <a:pt x="227" y="631"/>
                  </a:lnTo>
                  <a:lnTo>
                    <a:pt x="227" y="631"/>
                  </a:lnTo>
                  <a:lnTo>
                    <a:pt x="227" y="631"/>
                  </a:lnTo>
                  <a:lnTo>
                    <a:pt x="227" y="631"/>
                  </a:lnTo>
                  <a:lnTo>
                    <a:pt x="222" y="636"/>
                  </a:lnTo>
                  <a:lnTo>
                    <a:pt x="222" y="636"/>
                  </a:lnTo>
                  <a:lnTo>
                    <a:pt x="222" y="636"/>
                  </a:lnTo>
                  <a:lnTo>
                    <a:pt x="218" y="636"/>
                  </a:lnTo>
                  <a:lnTo>
                    <a:pt x="218" y="636"/>
                  </a:lnTo>
                  <a:lnTo>
                    <a:pt x="218" y="636"/>
                  </a:lnTo>
                  <a:lnTo>
                    <a:pt x="218" y="636"/>
                  </a:lnTo>
                  <a:lnTo>
                    <a:pt x="218" y="636"/>
                  </a:lnTo>
                  <a:lnTo>
                    <a:pt x="213" y="636"/>
                  </a:lnTo>
                  <a:lnTo>
                    <a:pt x="213" y="641"/>
                  </a:lnTo>
                  <a:lnTo>
                    <a:pt x="213" y="641"/>
                  </a:lnTo>
                  <a:lnTo>
                    <a:pt x="213" y="641"/>
                  </a:lnTo>
                  <a:lnTo>
                    <a:pt x="213" y="641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8" y="645"/>
                  </a:lnTo>
                  <a:lnTo>
                    <a:pt x="204" y="645"/>
                  </a:lnTo>
                  <a:lnTo>
                    <a:pt x="199" y="645"/>
                  </a:lnTo>
                  <a:lnTo>
                    <a:pt x="199" y="641"/>
                  </a:lnTo>
                  <a:lnTo>
                    <a:pt x="199" y="641"/>
                  </a:lnTo>
                  <a:lnTo>
                    <a:pt x="194" y="636"/>
                  </a:lnTo>
                  <a:lnTo>
                    <a:pt x="194" y="636"/>
                  </a:lnTo>
                  <a:lnTo>
                    <a:pt x="194" y="636"/>
                  </a:lnTo>
                  <a:lnTo>
                    <a:pt x="194" y="636"/>
                  </a:lnTo>
                  <a:lnTo>
                    <a:pt x="194" y="631"/>
                  </a:lnTo>
                  <a:lnTo>
                    <a:pt x="194" y="631"/>
                  </a:lnTo>
                  <a:lnTo>
                    <a:pt x="194" y="631"/>
                  </a:lnTo>
                  <a:lnTo>
                    <a:pt x="194" y="631"/>
                  </a:lnTo>
                  <a:lnTo>
                    <a:pt x="194" y="631"/>
                  </a:lnTo>
                  <a:lnTo>
                    <a:pt x="189" y="627"/>
                  </a:lnTo>
                  <a:lnTo>
                    <a:pt x="189" y="627"/>
                  </a:lnTo>
                  <a:lnTo>
                    <a:pt x="189" y="627"/>
                  </a:lnTo>
                  <a:lnTo>
                    <a:pt x="189" y="622"/>
                  </a:lnTo>
                  <a:lnTo>
                    <a:pt x="189" y="622"/>
                  </a:lnTo>
                  <a:lnTo>
                    <a:pt x="185" y="622"/>
                  </a:lnTo>
                  <a:lnTo>
                    <a:pt x="185" y="627"/>
                  </a:lnTo>
                  <a:lnTo>
                    <a:pt x="185" y="627"/>
                  </a:lnTo>
                  <a:lnTo>
                    <a:pt x="185" y="627"/>
                  </a:lnTo>
                  <a:lnTo>
                    <a:pt x="180" y="627"/>
                  </a:lnTo>
                  <a:lnTo>
                    <a:pt x="180" y="627"/>
                  </a:lnTo>
                  <a:lnTo>
                    <a:pt x="180" y="627"/>
                  </a:lnTo>
                  <a:lnTo>
                    <a:pt x="175" y="627"/>
                  </a:lnTo>
                  <a:lnTo>
                    <a:pt x="175" y="627"/>
                  </a:lnTo>
                  <a:lnTo>
                    <a:pt x="175" y="627"/>
                  </a:lnTo>
                  <a:lnTo>
                    <a:pt x="175" y="627"/>
                  </a:lnTo>
                  <a:lnTo>
                    <a:pt x="170" y="622"/>
                  </a:lnTo>
                  <a:lnTo>
                    <a:pt x="170" y="622"/>
                  </a:lnTo>
                  <a:lnTo>
                    <a:pt x="170" y="622"/>
                  </a:lnTo>
                  <a:lnTo>
                    <a:pt x="170" y="622"/>
                  </a:lnTo>
                  <a:lnTo>
                    <a:pt x="170" y="622"/>
                  </a:lnTo>
                  <a:lnTo>
                    <a:pt x="170" y="617"/>
                  </a:lnTo>
                  <a:lnTo>
                    <a:pt x="170" y="617"/>
                  </a:lnTo>
                  <a:lnTo>
                    <a:pt x="170" y="617"/>
                  </a:lnTo>
                  <a:lnTo>
                    <a:pt x="170" y="612"/>
                  </a:lnTo>
                  <a:lnTo>
                    <a:pt x="170" y="612"/>
                  </a:lnTo>
                  <a:lnTo>
                    <a:pt x="170" y="612"/>
                  </a:lnTo>
                  <a:lnTo>
                    <a:pt x="166" y="612"/>
                  </a:lnTo>
                  <a:lnTo>
                    <a:pt x="166" y="608"/>
                  </a:lnTo>
                  <a:lnTo>
                    <a:pt x="166" y="608"/>
                  </a:lnTo>
                  <a:lnTo>
                    <a:pt x="166" y="608"/>
                  </a:lnTo>
                  <a:lnTo>
                    <a:pt x="161" y="608"/>
                  </a:lnTo>
                  <a:lnTo>
                    <a:pt x="161" y="603"/>
                  </a:lnTo>
                  <a:lnTo>
                    <a:pt x="161" y="603"/>
                  </a:lnTo>
                  <a:lnTo>
                    <a:pt x="161" y="603"/>
                  </a:lnTo>
                  <a:lnTo>
                    <a:pt x="156" y="603"/>
                  </a:lnTo>
                  <a:lnTo>
                    <a:pt x="156" y="598"/>
                  </a:lnTo>
                  <a:lnTo>
                    <a:pt x="156" y="598"/>
                  </a:lnTo>
                  <a:lnTo>
                    <a:pt x="152" y="598"/>
                  </a:lnTo>
                  <a:lnTo>
                    <a:pt x="152" y="594"/>
                  </a:lnTo>
                  <a:lnTo>
                    <a:pt x="147" y="594"/>
                  </a:lnTo>
                  <a:lnTo>
                    <a:pt x="137" y="584"/>
                  </a:lnTo>
                  <a:lnTo>
                    <a:pt x="133" y="584"/>
                  </a:lnTo>
                  <a:lnTo>
                    <a:pt x="133" y="584"/>
                  </a:lnTo>
                  <a:lnTo>
                    <a:pt x="133" y="579"/>
                  </a:lnTo>
                  <a:lnTo>
                    <a:pt x="133" y="579"/>
                  </a:lnTo>
                  <a:lnTo>
                    <a:pt x="133" y="579"/>
                  </a:lnTo>
                  <a:lnTo>
                    <a:pt x="133" y="579"/>
                  </a:lnTo>
                  <a:lnTo>
                    <a:pt x="133" y="579"/>
                  </a:lnTo>
                  <a:lnTo>
                    <a:pt x="133" y="575"/>
                  </a:lnTo>
                  <a:lnTo>
                    <a:pt x="133" y="575"/>
                  </a:lnTo>
                  <a:lnTo>
                    <a:pt x="133" y="575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3" y="565"/>
                  </a:lnTo>
                  <a:lnTo>
                    <a:pt x="133" y="565"/>
                  </a:lnTo>
                  <a:lnTo>
                    <a:pt x="133" y="565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56"/>
                  </a:lnTo>
                  <a:lnTo>
                    <a:pt x="128" y="556"/>
                  </a:lnTo>
                  <a:lnTo>
                    <a:pt x="128" y="556"/>
                  </a:lnTo>
                  <a:lnTo>
                    <a:pt x="128" y="556"/>
                  </a:lnTo>
                  <a:lnTo>
                    <a:pt x="123" y="556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18" y="542"/>
                  </a:lnTo>
                  <a:lnTo>
                    <a:pt x="114" y="532"/>
                  </a:lnTo>
                  <a:lnTo>
                    <a:pt x="118" y="532"/>
                  </a:lnTo>
                  <a:lnTo>
                    <a:pt x="118" y="532"/>
                  </a:lnTo>
                  <a:lnTo>
                    <a:pt x="118" y="532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3"/>
                  </a:lnTo>
                  <a:lnTo>
                    <a:pt x="118" y="523"/>
                  </a:lnTo>
                  <a:lnTo>
                    <a:pt x="118" y="523"/>
                  </a:lnTo>
                  <a:lnTo>
                    <a:pt x="118" y="523"/>
                  </a:lnTo>
                  <a:lnTo>
                    <a:pt x="118" y="523"/>
                  </a:lnTo>
                  <a:lnTo>
                    <a:pt x="118" y="518"/>
                  </a:lnTo>
                  <a:lnTo>
                    <a:pt x="118" y="518"/>
                  </a:lnTo>
                  <a:lnTo>
                    <a:pt x="118" y="518"/>
                  </a:lnTo>
                  <a:lnTo>
                    <a:pt x="118" y="518"/>
                  </a:lnTo>
                  <a:lnTo>
                    <a:pt x="118" y="518"/>
                  </a:lnTo>
                  <a:lnTo>
                    <a:pt x="118" y="518"/>
                  </a:lnTo>
                  <a:lnTo>
                    <a:pt x="118" y="513"/>
                  </a:lnTo>
                  <a:lnTo>
                    <a:pt x="118" y="513"/>
                  </a:lnTo>
                  <a:lnTo>
                    <a:pt x="118" y="513"/>
                  </a:lnTo>
                  <a:lnTo>
                    <a:pt x="118" y="513"/>
                  </a:lnTo>
                  <a:lnTo>
                    <a:pt x="118" y="509"/>
                  </a:lnTo>
                  <a:lnTo>
                    <a:pt x="118" y="509"/>
                  </a:lnTo>
                  <a:lnTo>
                    <a:pt x="118" y="509"/>
                  </a:lnTo>
                  <a:lnTo>
                    <a:pt x="123" y="509"/>
                  </a:lnTo>
                  <a:lnTo>
                    <a:pt x="118" y="509"/>
                  </a:lnTo>
                  <a:lnTo>
                    <a:pt x="118" y="504"/>
                  </a:lnTo>
                  <a:lnTo>
                    <a:pt x="118" y="504"/>
                  </a:lnTo>
                  <a:lnTo>
                    <a:pt x="118" y="504"/>
                  </a:lnTo>
                  <a:lnTo>
                    <a:pt x="118" y="504"/>
                  </a:lnTo>
                  <a:lnTo>
                    <a:pt x="114" y="504"/>
                  </a:lnTo>
                  <a:lnTo>
                    <a:pt x="114" y="504"/>
                  </a:lnTo>
                  <a:lnTo>
                    <a:pt x="114" y="504"/>
                  </a:lnTo>
                  <a:lnTo>
                    <a:pt x="109" y="504"/>
                  </a:lnTo>
                  <a:lnTo>
                    <a:pt x="109" y="504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5" y="499"/>
                  </a:lnTo>
                  <a:lnTo>
                    <a:pt x="5" y="490"/>
                  </a:lnTo>
                  <a:lnTo>
                    <a:pt x="5" y="490"/>
                  </a:lnTo>
                  <a:lnTo>
                    <a:pt x="10" y="480"/>
                  </a:lnTo>
                  <a:lnTo>
                    <a:pt x="10" y="476"/>
                  </a:lnTo>
                  <a:lnTo>
                    <a:pt x="10" y="476"/>
                  </a:lnTo>
                  <a:lnTo>
                    <a:pt x="10" y="466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9" y="457"/>
                  </a:lnTo>
                  <a:lnTo>
                    <a:pt x="24" y="457"/>
                  </a:lnTo>
                  <a:lnTo>
                    <a:pt x="24" y="457"/>
                  </a:lnTo>
                  <a:lnTo>
                    <a:pt x="24" y="452"/>
                  </a:lnTo>
                  <a:lnTo>
                    <a:pt x="29" y="447"/>
                  </a:lnTo>
                  <a:lnTo>
                    <a:pt x="29" y="443"/>
                  </a:lnTo>
                  <a:lnTo>
                    <a:pt x="33" y="438"/>
                  </a:lnTo>
                  <a:lnTo>
                    <a:pt x="43" y="438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48" y="429"/>
                  </a:lnTo>
                  <a:lnTo>
                    <a:pt x="48" y="429"/>
                  </a:lnTo>
                  <a:lnTo>
                    <a:pt x="43" y="419"/>
                  </a:lnTo>
                  <a:lnTo>
                    <a:pt x="43" y="415"/>
                  </a:lnTo>
                  <a:lnTo>
                    <a:pt x="38" y="415"/>
                  </a:lnTo>
                  <a:lnTo>
                    <a:pt x="29" y="405"/>
                  </a:lnTo>
                  <a:lnTo>
                    <a:pt x="29" y="386"/>
                  </a:lnTo>
                  <a:lnTo>
                    <a:pt x="29" y="382"/>
                  </a:lnTo>
                  <a:lnTo>
                    <a:pt x="29" y="377"/>
                  </a:lnTo>
                  <a:lnTo>
                    <a:pt x="29" y="372"/>
                  </a:lnTo>
                  <a:lnTo>
                    <a:pt x="29" y="363"/>
                  </a:lnTo>
                  <a:lnTo>
                    <a:pt x="33" y="358"/>
                  </a:lnTo>
                  <a:lnTo>
                    <a:pt x="33" y="358"/>
                  </a:lnTo>
                  <a:lnTo>
                    <a:pt x="38" y="353"/>
                  </a:lnTo>
                  <a:lnTo>
                    <a:pt x="38" y="349"/>
                  </a:lnTo>
                  <a:lnTo>
                    <a:pt x="33" y="344"/>
                  </a:lnTo>
                  <a:lnTo>
                    <a:pt x="33" y="339"/>
                  </a:lnTo>
                  <a:lnTo>
                    <a:pt x="33" y="334"/>
                  </a:lnTo>
                  <a:lnTo>
                    <a:pt x="38" y="325"/>
                  </a:lnTo>
                  <a:lnTo>
                    <a:pt x="43" y="320"/>
                  </a:lnTo>
                  <a:lnTo>
                    <a:pt x="48" y="316"/>
                  </a:lnTo>
                  <a:lnTo>
                    <a:pt x="48" y="316"/>
                  </a:lnTo>
                  <a:lnTo>
                    <a:pt x="48" y="306"/>
                  </a:lnTo>
                  <a:lnTo>
                    <a:pt x="48" y="301"/>
                  </a:lnTo>
                  <a:lnTo>
                    <a:pt x="48" y="297"/>
                  </a:lnTo>
                  <a:lnTo>
                    <a:pt x="48" y="292"/>
                  </a:lnTo>
                  <a:lnTo>
                    <a:pt x="52" y="283"/>
                  </a:lnTo>
                  <a:lnTo>
                    <a:pt x="52" y="278"/>
                  </a:lnTo>
                  <a:lnTo>
                    <a:pt x="52" y="273"/>
                  </a:lnTo>
                  <a:lnTo>
                    <a:pt x="52" y="268"/>
                  </a:lnTo>
                  <a:lnTo>
                    <a:pt x="48" y="264"/>
                  </a:lnTo>
                  <a:lnTo>
                    <a:pt x="38" y="264"/>
                  </a:lnTo>
                  <a:lnTo>
                    <a:pt x="29" y="250"/>
                  </a:lnTo>
                  <a:lnTo>
                    <a:pt x="24" y="250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5" y="240"/>
                  </a:lnTo>
                  <a:lnTo>
                    <a:pt x="19" y="212"/>
                  </a:lnTo>
                  <a:lnTo>
                    <a:pt x="19" y="198"/>
                  </a:lnTo>
                  <a:lnTo>
                    <a:pt x="19" y="193"/>
                  </a:lnTo>
                  <a:lnTo>
                    <a:pt x="29" y="188"/>
                  </a:lnTo>
                  <a:lnTo>
                    <a:pt x="33" y="179"/>
                  </a:lnTo>
                  <a:lnTo>
                    <a:pt x="43" y="170"/>
                  </a:lnTo>
                  <a:lnTo>
                    <a:pt x="43" y="165"/>
                  </a:lnTo>
                  <a:lnTo>
                    <a:pt x="48" y="151"/>
                  </a:lnTo>
                  <a:lnTo>
                    <a:pt x="48" y="146"/>
                  </a:lnTo>
                  <a:lnTo>
                    <a:pt x="52" y="146"/>
                  </a:lnTo>
                  <a:lnTo>
                    <a:pt x="52" y="146"/>
                  </a:lnTo>
                  <a:lnTo>
                    <a:pt x="57" y="137"/>
                  </a:lnTo>
                  <a:lnTo>
                    <a:pt x="62" y="132"/>
                  </a:lnTo>
                  <a:lnTo>
                    <a:pt x="67" y="122"/>
                  </a:lnTo>
                  <a:lnTo>
                    <a:pt x="76" y="122"/>
                  </a:lnTo>
                  <a:lnTo>
                    <a:pt x="76" y="118"/>
                  </a:lnTo>
                  <a:lnTo>
                    <a:pt x="81" y="118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90" y="122"/>
                  </a:lnTo>
                  <a:lnTo>
                    <a:pt x="95" y="122"/>
                  </a:lnTo>
                  <a:lnTo>
                    <a:pt x="100" y="122"/>
                  </a:lnTo>
                  <a:lnTo>
                    <a:pt x="104" y="118"/>
                  </a:lnTo>
                  <a:lnTo>
                    <a:pt x="109" y="118"/>
                  </a:lnTo>
                  <a:lnTo>
                    <a:pt x="109" y="118"/>
                  </a:lnTo>
                  <a:lnTo>
                    <a:pt x="118" y="113"/>
                  </a:lnTo>
                  <a:lnTo>
                    <a:pt x="128" y="118"/>
                  </a:lnTo>
                  <a:lnTo>
                    <a:pt x="133" y="122"/>
                  </a:lnTo>
                  <a:lnTo>
                    <a:pt x="133" y="127"/>
                  </a:lnTo>
                  <a:lnTo>
                    <a:pt x="128" y="137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7" y="137"/>
                  </a:lnTo>
                  <a:lnTo>
                    <a:pt x="142" y="137"/>
                  </a:lnTo>
                  <a:lnTo>
                    <a:pt x="142" y="122"/>
                  </a:lnTo>
                  <a:lnTo>
                    <a:pt x="147" y="122"/>
                  </a:lnTo>
                  <a:lnTo>
                    <a:pt x="147" y="118"/>
                  </a:lnTo>
                  <a:lnTo>
                    <a:pt x="152" y="118"/>
                  </a:lnTo>
                  <a:lnTo>
                    <a:pt x="156" y="118"/>
                  </a:lnTo>
                  <a:lnTo>
                    <a:pt x="161" y="113"/>
                  </a:lnTo>
                  <a:lnTo>
                    <a:pt x="161" y="108"/>
                  </a:lnTo>
                  <a:lnTo>
                    <a:pt x="175" y="94"/>
                  </a:lnTo>
                  <a:lnTo>
                    <a:pt x="175" y="89"/>
                  </a:lnTo>
                  <a:lnTo>
                    <a:pt x="180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9" y="85"/>
                  </a:lnTo>
                  <a:lnTo>
                    <a:pt x="194" y="85"/>
                  </a:lnTo>
                  <a:lnTo>
                    <a:pt x="199" y="80"/>
                  </a:lnTo>
                  <a:lnTo>
                    <a:pt x="204" y="80"/>
                  </a:lnTo>
                  <a:lnTo>
                    <a:pt x="208" y="80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9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7" y="94"/>
                  </a:lnTo>
                  <a:lnTo>
                    <a:pt x="232" y="89"/>
                  </a:lnTo>
                  <a:lnTo>
                    <a:pt x="237" y="85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51" y="75"/>
                  </a:lnTo>
                  <a:lnTo>
                    <a:pt x="255" y="75"/>
                  </a:lnTo>
                  <a:lnTo>
                    <a:pt x="255" y="66"/>
                  </a:lnTo>
                  <a:lnTo>
                    <a:pt x="265" y="52"/>
                  </a:lnTo>
                  <a:lnTo>
                    <a:pt x="270" y="52"/>
                  </a:lnTo>
                  <a:lnTo>
                    <a:pt x="274" y="47"/>
                  </a:lnTo>
                  <a:lnTo>
                    <a:pt x="279" y="47"/>
                  </a:lnTo>
                  <a:lnTo>
                    <a:pt x="284" y="47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89" y="38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4" y="23"/>
                  </a:lnTo>
                  <a:lnTo>
                    <a:pt x="289" y="19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303" y="14"/>
                  </a:lnTo>
                  <a:lnTo>
                    <a:pt x="303" y="9"/>
                  </a:lnTo>
                  <a:lnTo>
                    <a:pt x="312" y="5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31" y="0"/>
                  </a:lnTo>
                  <a:lnTo>
                    <a:pt x="340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45" y="23"/>
                  </a:lnTo>
                  <a:lnTo>
                    <a:pt x="345" y="28"/>
                  </a:lnTo>
                  <a:lnTo>
                    <a:pt x="345" y="28"/>
                  </a:lnTo>
                  <a:lnTo>
                    <a:pt x="345" y="38"/>
                  </a:lnTo>
                  <a:lnTo>
                    <a:pt x="336" y="42"/>
                  </a:lnTo>
                  <a:lnTo>
                    <a:pt x="331" y="42"/>
                  </a:lnTo>
                  <a:lnTo>
                    <a:pt x="326" y="42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17" y="52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22" y="61"/>
                  </a:lnTo>
                  <a:lnTo>
                    <a:pt x="322" y="61"/>
                  </a:lnTo>
                  <a:lnTo>
                    <a:pt x="322" y="61"/>
                  </a:lnTo>
                  <a:lnTo>
                    <a:pt x="322" y="61"/>
                  </a:lnTo>
                  <a:lnTo>
                    <a:pt x="322" y="61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6" y="66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5"/>
                  </a:lnTo>
                  <a:lnTo>
                    <a:pt x="326" y="75"/>
                  </a:lnTo>
                  <a:lnTo>
                    <a:pt x="326" y="75"/>
                  </a:lnTo>
                  <a:lnTo>
                    <a:pt x="326" y="75"/>
                  </a:lnTo>
                  <a:lnTo>
                    <a:pt x="326" y="80"/>
                  </a:lnTo>
                  <a:lnTo>
                    <a:pt x="326" y="80"/>
                  </a:lnTo>
                  <a:lnTo>
                    <a:pt x="326" y="80"/>
                  </a:lnTo>
                  <a:lnTo>
                    <a:pt x="326" y="80"/>
                  </a:lnTo>
                  <a:lnTo>
                    <a:pt x="331" y="85"/>
                  </a:lnTo>
                  <a:lnTo>
                    <a:pt x="331" y="85"/>
                  </a:lnTo>
                  <a:lnTo>
                    <a:pt x="331" y="85"/>
                  </a:lnTo>
                  <a:lnTo>
                    <a:pt x="331" y="85"/>
                  </a:lnTo>
                  <a:lnTo>
                    <a:pt x="331" y="89"/>
                  </a:lnTo>
                  <a:lnTo>
                    <a:pt x="331" y="89"/>
                  </a:lnTo>
                  <a:lnTo>
                    <a:pt x="331" y="89"/>
                  </a:lnTo>
                  <a:lnTo>
                    <a:pt x="336" y="89"/>
                  </a:lnTo>
                  <a:lnTo>
                    <a:pt x="336" y="89"/>
                  </a:lnTo>
                  <a:lnTo>
                    <a:pt x="336" y="89"/>
                  </a:lnTo>
                  <a:lnTo>
                    <a:pt x="336" y="94"/>
                  </a:lnTo>
                  <a:lnTo>
                    <a:pt x="336" y="94"/>
                  </a:lnTo>
                  <a:lnTo>
                    <a:pt x="336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0" y="99"/>
                  </a:lnTo>
                  <a:lnTo>
                    <a:pt x="340" y="99"/>
                  </a:lnTo>
                  <a:lnTo>
                    <a:pt x="340" y="99"/>
                  </a:lnTo>
                  <a:lnTo>
                    <a:pt x="326" y="113"/>
                  </a:lnTo>
                  <a:lnTo>
                    <a:pt x="331" y="137"/>
                  </a:lnTo>
                  <a:lnTo>
                    <a:pt x="336" y="160"/>
                  </a:lnTo>
                  <a:lnTo>
                    <a:pt x="336" y="160"/>
                  </a:lnTo>
                  <a:lnTo>
                    <a:pt x="336" y="160"/>
                  </a:lnTo>
                  <a:lnTo>
                    <a:pt x="336" y="160"/>
                  </a:lnTo>
                  <a:lnTo>
                    <a:pt x="336" y="160"/>
                  </a:lnTo>
                  <a:lnTo>
                    <a:pt x="340" y="160"/>
                  </a:lnTo>
                  <a:lnTo>
                    <a:pt x="340" y="160"/>
                  </a:lnTo>
                  <a:lnTo>
                    <a:pt x="340" y="160"/>
                  </a:lnTo>
                  <a:lnTo>
                    <a:pt x="345" y="160"/>
                  </a:lnTo>
                  <a:lnTo>
                    <a:pt x="345" y="160"/>
                  </a:lnTo>
                  <a:lnTo>
                    <a:pt x="345" y="160"/>
                  </a:lnTo>
                  <a:lnTo>
                    <a:pt x="350" y="160"/>
                  </a:lnTo>
                  <a:lnTo>
                    <a:pt x="350" y="160"/>
                  </a:lnTo>
                  <a:lnTo>
                    <a:pt x="350" y="160"/>
                  </a:lnTo>
                  <a:lnTo>
                    <a:pt x="350" y="160"/>
                  </a:lnTo>
                  <a:lnTo>
                    <a:pt x="378" y="184"/>
                  </a:lnTo>
                  <a:lnTo>
                    <a:pt x="388" y="184"/>
                  </a:lnTo>
                  <a:lnTo>
                    <a:pt x="388" y="184"/>
                  </a:lnTo>
                  <a:lnTo>
                    <a:pt x="392" y="184"/>
                  </a:lnTo>
                  <a:lnTo>
                    <a:pt x="392" y="184"/>
                  </a:lnTo>
                  <a:lnTo>
                    <a:pt x="392" y="184"/>
                  </a:lnTo>
                  <a:lnTo>
                    <a:pt x="392" y="184"/>
                  </a:lnTo>
                  <a:lnTo>
                    <a:pt x="397" y="184"/>
                  </a:lnTo>
                  <a:lnTo>
                    <a:pt x="397" y="184"/>
                  </a:lnTo>
                  <a:lnTo>
                    <a:pt x="397" y="184"/>
                  </a:lnTo>
                  <a:lnTo>
                    <a:pt x="397" y="184"/>
                  </a:lnTo>
                  <a:lnTo>
                    <a:pt x="397" y="184"/>
                  </a:lnTo>
                  <a:lnTo>
                    <a:pt x="402" y="179"/>
                  </a:lnTo>
                  <a:lnTo>
                    <a:pt x="402" y="179"/>
                  </a:lnTo>
                  <a:lnTo>
                    <a:pt x="402" y="179"/>
                  </a:lnTo>
                  <a:lnTo>
                    <a:pt x="402" y="179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7" y="174"/>
                  </a:lnTo>
                  <a:lnTo>
                    <a:pt x="411" y="174"/>
                  </a:lnTo>
                  <a:lnTo>
                    <a:pt x="411" y="174"/>
                  </a:lnTo>
                  <a:lnTo>
                    <a:pt x="411" y="174"/>
                  </a:lnTo>
                  <a:lnTo>
                    <a:pt x="411" y="174"/>
                  </a:lnTo>
                  <a:lnTo>
                    <a:pt x="411" y="170"/>
                  </a:lnTo>
                  <a:lnTo>
                    <a:pt x="411" y="170"/>
                  </a:lnTo>
                  <a:lnTo>
                    <a:pt x="416" y="170"/>
                  </a:lnTo>
                  <a:lnTo>
                    <a:pt x="416" y="170"/>
                  </a:lnTo>
                  <a:lnTo>
                    <a:pt x="416" y="170"/>
                  </a:lnTo>
                  <a:lnTo>
                    <a:pt x="416" y="165"/>
                  </a:lnTo>
                  <a:lnTo>
                    <a:pt x="416" y="165"/>
                  </a:lnTo>
                  <a:lnTo>
                    <a:pt x="421" y="165"/>
                  </a:lnTo>
                  <a:lnTo>
                    <a:pt x="421" y="165"/>
                  </a:lnTo>
                  <a:lnTo>
                    <a:pt x="421" y="165"/>
                  </a:lnTo>
                  <a:lnTo>
                    <a:pt x="421" y="165"/>
                  </a:lnTo>
                  <a:lnTo>
                    <a:pt x="426" y="165"/>
                  </a:lnTo>
                  <a:lnTo>
                    <a:pt x="426" y="165"/>
                  </a:lnTo>
                  <a:lnTo>
                    <a:pt x="426" y="165"/>
                  </a:lnTo>
                  <a:lnTo>
                    <a:pt x="426" y="165"/>
                  </a:lnTo>
                  <a:lnTo>
                    <a:pt x="426" y="165"/>
                  </a:lnTo>
                  <a:lnTo>
                    <a:pt x="430" y="165"/>
                  </a:lnTo>
                  <a:lnTo>
                    <a:pt x="430" y="165"/>
                  </a:lnTo>
                  <a:lnTo>
                    <a:pt x="430" y="165"/>
                  </a:lnTo>
                  <a:lnTo>
                    <a:pt x="430" y="165"/>
                  </a:lnTo>
                  <a:lnTo>
                    <a:pt x="430" y="160"/>
                  </a:lnTo>
                  <a:lnTo>
                    <a:pt x="435" y="160"/>
                  </a:lnTo>
                  <a:lnTo>
                    <a:pt x="435" y="160"/>
                  </a:lnTo>
                  <a:lnTo>
                    <a:pt x="435" y="160"/>
                  </a:lnTo>
                  <a:lnTo>
                    <a:pt x="435" y="160"/>
                  </a:lnTo>
                  <a:lnTo>
                    <a:pt x="435" y="165"/>
                  </a:lnTo>
                  <a:lnTo>
                    <a:pt x="435" y="165"/>
                  </a:lnTo>
                  <a:lnTo>
                    <a:pt x="440" y="165"/>
                  </a:lnTo>
                  <a:lnTo>
                    <a:pt x="440" y="165"/>
                  </a:lnTo>
                  <a:lnTo>
                    <a:pt x="440" y="165"/>
                  </a:lnTo>
                  <a:lnTo>
                    <a:pt x="440" y="165"/>
                  </a:lnTo>
                  <a:lnTo>
                    <a:pt x="440" y="165"/>
                  </a:lnTo>
                  <a:lnTo>
                    <a:pt x="440" y="165"/>
                  </a:lnTo>
                  <a:lnTo>
                    <a:pt x="440" y="165"/>
                  </a:lnTo>
                  <a:lnTo>
                    <a:pt x="435" y="165"/>
                  </a:lnTo>
                  <a:lnTo>
                    <a:pt x="440" y="170"/>
                  </a:lnTo>
                  <a:lnTo>
                    <a:pt x="440" y="170"/>
                  </a:lnTo>
                  <a:lnTo>
                    <a:pt x="440" y="170"/>
                  </a:lnTo>
                  <a:lnTo>
                    <a:pt x="440" y="170"/>
                  </a:lnTo>
                  <a:lnTo>
                    <a:pt x="444" y="170"/>
                  </a:lnTo>
                  <a:lnTo>
                    <a:pt x="444" y="170"/>
                  </a:lnTo>
                  <a:lnTo>
                    <a:pt x="444" y="174"/>
                  </a:lnTo>
                  <a:lnTo>
                    <a:pt x="444" y="174"/>
                  </a:lnTo>
                  <a:lnTo>
                    <a:pt x="444" y="174"/>
                  </a:lnTo>
                  <a:lnTo>
                    <a:pt x="444" y="174"/>
                  </a:lnTo>
                  <a:lnTo>
                    <a:pt x="444" y="174"/>
                  </a:lnTo>
                  <a:lnTo>
                    <a:pt x="449" y="179"/>
                  </a:lnTo>
                  <a:lnTo>
                    <a:pt x="449" y="179"/>
                  </a:lnTo>
                  <a:lnTo>
                    <a:pt x="449" y="179"/>
                  </a:lnTo>
                  <a:lnTo>
                    <a:pt x="449" y="179"/>
                  </a:lnTo>
                  <a:lnTo>
                    <a:pt x="449" y="179"/>
                  </a:lnTo>
                  <a:lnTo>
                    <a:pt x="449" y="179"/>
                  </a:lnTo>
                  <a:lnTo>
                    <a:pt x="454" y="174"/>
                  </a:lnTo>
                  <a:lnTo>
                    <a:pt x="454" y="174"/>
                  </a:lnTo>
                  <a:lnTo>
                    <a:pt x="454" y="174"/>
                  </a:lnTo>
                  <a:lnTo>
                    <a:pt x="454" y="174"/>
                  </a:lnTo>
                  <a:lnTo>
                    <a:pt x="454" y="174"/>
                  </a:lnTo>
                  <a:lnTo>
                    <a:pt x="459" y="174"/>
                  </a:lnTo>
                  <a:lnTo>
                    <a:pt x="459" y="174"/>
                  </a:lnTo>
                  <a:lnTo>
                    <a:pt x="459" y="174"/>
                  </a:lnTo>
                  <a:lnTo>
                    <a:pt x="459" y="174"/>
                  </a:lnTo>
                  <a:lnTo>
                    <a:pt x="463" y="174"/>
                  </a:lnTo>
                  <a:lnTo>
                    <a:pt x="463" y="174"/>
                  </a:lnTo>
                  <a:lnTo>
                    <a:pt x="463" y="174"/>
                  </a:lnTo>
                  <a:lnTo>
                    <a:pt x="463" y="174"/>
                  </a:lnTo>
                  <a:lnTo>
                    <a:pt x="468" y="174"/>
                  </a:lnTo>
                  <a:lnTo>
                    <a:pt x="468" y="174"/>
                  </a:lnTo>
                  <a:lnTo>
                    <a:pt x="468" y="174"/>
                  </a:lnTo>
                  <a:lnTo>
                    <a:pt x="468" y="174"/>
                  </a:lnTo>
                  <a:lnTo>
                    <a:pt x="473" y="174"/>
                  </a:lnTo>
                  <a:lnTo>
                    <a:pt x="473" y="174"/>
                  </a:lnTo>
                  <a:lnTo>
                    <a:pt x="473" y="174"/>
                  </a:lnTo>
                  <a:lnTo>
                    <a:pt x="473" y="179"/>
                  </a:lnTo>
                  <a:lnTo>
                    <a:pt x="468" y="179"/>
                  </a:lnTo>
                  <a:lnTo>
                    <a:pt x="473" y="179"/>
                  </a:lnTo>
                  <a:lnTo>
                    <a:pt x="473" y="179"/>
                  </a:lnTo>
                  <a:lnTo>
                    <a:pt x="473" y="179"/>
                  </a:lnTo>
                  <a:lnTo>
                    <a:pt x="473" y="179"/>
                  </a:lnTo>
                  <a:lnTo>
                    <a:pt x="473" y="179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68" y="193"/>
                  </a:lnTo>
                  <a:lnTo>
                    <a:pt x="463" y="193"/>
                  </a:lnTo>
                  <a:lnTo>
                    <a:pt x="463" y="193"/>
                  </a:lnTo>
                  <a:lnTo>
                    <a:pt x="463" y="193"/>
                  </a:lnTo>
                  <a:lnTo>
                    <a:pt x="463" y="193"/>
                  </a:lnTo>
                  <a:lnTo>
                    <a:pt x="463" y="198"/>
                  </a:lnTo>
                  <a:lnTo>
                    <a:pt x="463" y="198"/>
                  </a:lnTo>
                  <a:lnTo>
                    <a:pt x="463" y="198"/>
                  </a:lnTo>
                  <a:lnTo>
                    <a:pt x="463" y="198"/>
                  </a:lnTo>
                  <a:lnTo>
                    <a:pt x="463" y="203"/>
                  </a:lnTo>
                  <a:lnTo>
                    <a:pt x="463" y="203"/>
                  </a:lnTo>
                  <a:lnTo>
                    <a:pt x="463" y="203"/>
                  </a:lnTo>
                  <a:lnTo>
                    <a:pt x="463" y="203"/>
                  </a:lnTo>
                  <a:lnTo>
                    <a:pt x="468" y="203"/>
                  </a:lnTo>
                  <a:lnTo>
                    <a:pt x="468" y="207"/>
                  </a:lnTo>
                  <a:lnTo>
                    <a:pt x="463" y="207"/>
                  </a:lnTo>
                  <a:lnTo>
                    <a:pt x="463" y="207"/>
                  </a:lnTo>
                  <a:lnTo>
                    <a:pt x="463" y="207"/>
                  </a:lnTo>
                  <a:lnTo>
                    <a:pt x="463" y="207"/>
                  </a:lnTo>
                  <a:lnTo>
                    <a:pt x="463" y="212"/>
                  </a:lnTo>
                  <a:lnTo>
                    <a:pt x="463" y="212"/>
                  </a:lnTo>
                  <a:lnTo>
                    <a:pt x="463" y="212"/>
                  </a:lnTo>
                  <a:lnTo>
                    <a:pt x="463" y="212"/>
                  </a:lnTo>
                  <a:lnTo>
                    <a:pt x="463" y="212"/>
                  </a:lnTo>
                  <a:lnTo>
                    <a:pt x="463" y="212"/>
                  </a:lnTo>
                  <a:lnTo>
                    <a:pt x="463" y="217"/>
                  </a:lnTo>
                  <a:lnTo>
                    <a:pt x="463" y="217"/>
                  </a:lnTo>
                  <a:lnTo>
                    <a:pt x="463" y="217"/>
                  </a:lnTo>
                  <a:lnTo>
                    <a:pt x="463" y="217"/>
                  </a:lnTo>
                  <a:lnTo>
                    <a:pt x="463" y="217"/>
                  </a:lnTo>
                  <a:lnTo>
                    <a:pt x="463" y="221"/>
                  </a:lnTo>
                  <a:lnTo>
                    <a:pt x="463" y="221"/>
                  </a:lnTo>
                  <a:lnTo>
                    <a:pt x="459" y="221"/>
                  </a:lnTo>
                  <a:lnTo>
                    <a:pt x="463" y="221"/>
                  </a:lnTo>
                  <a:lnTo>
                    <a:pt x="463" y="221"/>
                  </a:lnTo>
                  <a:lnTo>
                    <a:pt x="459" y="221"/>
                  </a:lnTo>
                  <a:lnTo>
                    <a:pt x="459" y="226"/>
                  </a:lnTo>
                  <a:lnTo>
                    <a:pt x="463" y="226"/>
                  </a:lnTo>
                  <a:lnTo>
                    <a:pt x="463" y="226"/>
                  </a:lnTo>
                  <a:lnTo>
                    <a:pt x="463" y="226"/>
                  </a:lnTo>
                  <a:lnTo>
                    <a:pt x="463" y="226"/>
                  </a:lnTo>
                  <a:lnTo>
                    <a:pt x="463" y="231"/>
                  </a:lnTo>
                  <a:lnTo>
                    <a:pt x="463" y="231"/>
                  </a:lnTo>
                  <a:lnTo>
                    <a:pt x="463" y="231"/>
                  </a:lnTo>
                  <a:lnTo>
                    <a:pt x="463" y="231"/>
                  </a:lnTo>
                  <a:lnTo>
                    <a:pt x="463" y="231"/>
                  </a:lnTo>
                  <a:lnTo>
                    <a:pt x="463" y="231"/>
                  </a:lnTo>
                  <a:lnTo>
                    <a:pt x="459" y="235"/>
                  </a:lnTo>
                  <a:lnTo>
                    <a:pt x="459" y="235"/>
                  </a:lnTo>
                  <a:lnTo>
                    <a:pt x="459" y="235"/>
                  </a:lnTo>
                  <a:lnTo>
                    <a:pt x="459" y="235"/>
                  </a:lnTo>
                  <a:lnTo>
                    <a:pt x="459" y="235"/>
                  </a:lnTo>
                  <a:lnTo>
                    <a:pt x="459" y="240"/>
                  </a:lnTo>
                  <a:lnTo>
                    <a:pt x="459" y="240"/>
                  </a:lnTo>
                  <a:lnTo>
                    <a:pt x="459" y="240"/>
                  </a:lnTo>
                  <a:lnTo>
                    <a:pt x="459" y="240"/>
                  </a:lnTo>
                  <a:lnTo>
                    <a:pt x="459" y="240"/>
                  </a:lnTo>
                  <a:lnTo>
                    <a:pt x="459" y="240"/>
                  </a:lnTo>
                  <a:lnTo>
                    <a:pt x="463" y="245"/>
                  </a:lnTo>
                  <a:lnTo>
                    <a:pt x="463" y="245"/>
                  </a:lnTo>
                  <a:lnTo>
                    <a:pt x="463" y="245"/>
                  </a:lnTo>
                  <a:lnTo>
                    <a:pt x="463" y="245"/>
                  </a:lnTo>
                  <a:lnTo>
                    <a:pt x="468" y="245"/>
                  </a:lnTo>
                  <a:lnTo>
                    <a:pt x="468" y="245"/>
                  </a:lnTo>
                  <a:lnTo>
                    <a:pt x="468" y="245"/>
                  </a:lnTo>
                  <a:lnTo>
                    <a:pt x="468" y="245"/>
                  </a:lnTo>
                  <a:lnTo>
                    <a:pt x="468" y="245"/>
                  </a:lnTo>
                  <a:lnTo>
                    <a:pt x="473" y="245"/>
                  </a:lnTo>
                  <a:lnTo>
                    <a:pt x="473" y="245"/>
                  </a:lnTo>
                  <a:lnTo>
                    <a:pt x="473" y="245"/>
                  </a:lnTo>
                  <a:lnTo>
                    <a:pt x="473" y="245"/>
                  </a:lnTo>
                  <a:lnTo>
                    <a:pt x="477" y="245"/>
                  </a:lnTo>
                  <a:lnTo>
                    <a:pt x="477" y="245"/>
                  </a:lnTo>
                  <a:lnTo>
                    <a:pt x="477" y="245"/>
                  </a:lnTo>
                  <a:lnTo>
                    <a:pt x="477" y="245"/>
                  </a:lnTo>
                  <a:lnTo>
                    <a:pt x="477" y="240"/>
                  </a:lnTo>
                  <a:lnTo>
                    <a:pt x="482" y="240"/>
                  </a:lnTo>
                  <a:lnTo>
                    <a:pt x="482" y="240"/>
                  </a:lnTo>
                  <a:lnTo>
                    <a:pt x="482" y="240"/>
                  </a:lnTo>
                  <a:lnTo>
                    <a:pt x="482" y="240"/>
                  </a:lnTo>
                  <a:lnTo>
                    <a:pt x="487" y="240"/>
                  </a:lnTo>
                  <a:lnTo>
                    <a:pt x="487" y="240"/>
                  </a:lnTo>
                  <a:lnTo>
                    <a:pt x="487" y="240"/>
                  </a:lnTo>
                  <a:lnTo>
                    <a:pt x="492" y="240"/>
                  </a:lnTo>
                  <a:lnTo>
                    <a:pt x="492" y="240"/>
                  </a:lnTo>
                  <a:lnTo>
                    <a:pt x="492" y="240"/>
                  </a:lnTo>
                  <a:lnTo>
                    <a:pt x="492" y="240"/>
                  </a:lnTo>
                  <a:lnTo>
                    <a:pt x="496" y="245"/>
                  </a:lnTo>
                  <a:lnTo>
                    <a:pt x="496" y="245"/>
                  </a:lnTo>
                  <a:lnTo>
                    <a:pt x="496" y="245"/>
                  </a:lnTo>
                  <a:lnTo>
                    <a:pt x="496" y="245"/>
                  </a:lnTo>
                  <a:lnTo>
                    <a:pt x="496" y="245"/>
                  </a:lnTo>
                  <a:lnTo>
                    <a:pt x="501" y="245"/>
                  </a:lnTo>
                  <a:lnTo>
                    <a:pt x="501" y="245"/>
                  </a:lnTo>
                  <a:lnTo>
                    <a:pt x="501" y="245"/>
                  </a:lnTo>
                  <a:lnTo>
                    <a:pt x="501" y="245"/>
                  </a:lnTo>
                  <a:lnTo>
                    <a:pt x="501" y="245"/>
                  </a:lnTo>
                  <a:lnTo>
                    <a:pt x="506" y="245"/>
                  </a:lnTo>
                  <a:lnTo>
                    <a:pt x="506" y="245"/>
                  </a:lnTo>
                  <a:lnTo>
                    <a:pt x="506" y="245"/>
                  </a:lnTo>
                  <a:lnTo>
                    <a:pt x="506" y="245"/>
                  </a:lnTo>
                  <a:lnTo>
                    <a:pt x="511" y="245"/>
                  </a:lnTo>
                  <a:lnTo>
                    <a:pt x="511" y="245"/>
                  </a:lnTo>
                  <a:lnTo>
                    <a:pt x="511" y="245"/>
                  </a:lnTo>
                  <a:lnTo>
                    <a:pt x="511" y="245"/>
                  </a:lnTo>
                  <a:lnTo>
                    <a:pt x="515" y="245"/>
                  </a:lnTo>
                  <a:lnTo>
                    <a:pt x="515" y="245"/>
                  </a:lnTo>
                  <a:lnTo>
                    <a:pt x="515" y="245"/>
                  </a:lnTo>
                  <a:lnTo>
                    <a:pt x="515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0" y="245"/>
                  </a:lnTo>
                  <a:lnTo>
                    <a:pt x="525" y="250"/>
                  </a:lnTo>
                  <a:lnTo>
                    <a:pt x="525" y="250"/>
                  </a:lnTo>
                  <a:lnTo>
                    <a:pt x="525" y="250"/>
                  </a:lnTo>
                  <a:lnTo>
                    <a:pt x="525" y="250"/>
                  </a:lnTo>
                  <a:lnTo>
                    <a:pt x="525" y="250"/>
                  </a:lnTo>
                  <a:lnTo>
                    <a:pt x="525" y="250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29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4" y="264"/>
                  </a:lnTo>
                  <a:lnTo>
                    <a:pt x="534" y="264"/>
                  </a:lnTo>
                  <a:lnTo>
                    <a:pt x="534" y="264"/>
                  </a:lnTo>
                  <a:lnTo>
                    <a:pt x="534" y="264"/>
                  </a:lnTo>
                  <a:lnTo>
                    <a:pt x="534" y="264"/>
                  </a:lnTo>
                  <a:lnTo>
                    <a:pt x="534" y="264"/>
                  </a:lnTo>
                  <a:lnTo>
                    <a:pt x="534" y="268"/>
                  </a:lnTo>
                  <a:lnTo>
                    <a:pt x="534" y="268"/>
                  </a:lnTo>
                  <a:lnTo>
                    <a:pt x="534" y="268"/>
                  </a:lnTo>
                  <a:lnTo>
                    <a:pt x="534" y="268"/>
                  </a:lnTo>
                  <a:lnTo>
                    <a:pt x="534" y="268"/>
                  </a:lnTo>
                  <a:lnTo>
                    <a:pt x="534" y="268"/>
                  </a:lnTo>
                  <a:lnTo>
                    <a:pt x="539" y="268"/>
                  </a:lnTo>
                  <a:lnTo>
                    <a:pt x="539" y="268"/>
                  </a:lnTo>
                  <a:lnTo>
                    <a:pt x="539" y="268"/>
                  </a:lnTo>
                  <a:lnTo>
                    <a:pt x="539" y="268"/>
                  </a:lnTo>
                  <a:lnTo>
                    <a:pt x="539" y="268"/>
                  </a:lnTo>
                  <a:lnTo>
                    <a:pt x="539" y="273"/>
                  </a:lnTo>
                  <a:lnTo>
                    <a:pt x="539" y="273"/>
                  </a:lnTo>
                  <a:lnTo>
                    <a:pt x="539" y="273"/>
                  </a:lnTo>
                  <a:lnTo>
                    <a:pt x="539" y="273"/>
                  </a:lnTo>
                  <a:lnTo>
                    <a:pt x="544" y="273"/>
                  </a:lnTo>
                  <a:lnTo>
                    <a:pt x="544" y="273"/>
                  </a:lnTo>
                  <a:lnTo>
                    <a:pt x="544" y="273"/>
                  </a:lnTo>
                  <a:lnTo>
                    <a:pt x="544" y="273"/>
                  </a:lnTo>
                  <a:lnTo>
                    <a:pt x="544" y="278"/>
                  </a:lnTo>
                  <a:lnTo>
                    <a:pt x="544" y="273"/>
                  </a:lnTo>
                  <a:lnTo>
                    <a:pt x="548" y="273"/>
                  </a:lnTo>
                  <a:lnTo>
                    <a:pt x="548" y="278"/>
                  </a:lnTo>
                  <a:lnTo>
                    <a:pt x="544" y="278"/>
                  </a:lnTo>
                  <a:lnTo>
                    <a:pt x="548" y="278"/>
                  </a:lnTo>
                  <a:lnTo>
                    <a:pt x="548" y="278"/>
                  </a:lnTo>
                  <a:lnTo>
                    <a:pt x="548" y="278"/>
                  </a:lnTo>
                  <a:lnTo>
                    <a:pt x="548" y="283"/>
                  </a:lnTo>
                  <a:lnTo>
                    <a:pt x="548" y="283"/>
                  </a:lnTo>
                  <a:lnTo>
                    <a:pt x="553" y="283"/>
                  </a:lnTo>
                  <a:lnTo>
                    <a:pt x="553" y="283"/>
                  </a:lnTo>
                  <a:lnTo>
                    <a:pt x="553" y="283"/>
                  </a:lnTo>
                  <a:lnTo>
                    <a:pt x="553" y="283"/>
                  </a:lnTo>
                  <a:lnTo>
                    <a:pt x="558" y="283"/>
                  </a:lnTo>
                  <a:lnTo>
                    <a:pt x="558" y="283"/>
                  </a:lnTo>
                  <a:lnTo>
                    <a:pt x="558" y="287"/>
                  </a:lnTo>
                  <a:lnTo>
                    <a:pt x="558" y="287"/>
                  </a:lnTo>
                  <a:lnTo>
                    <a:pt x="558" y="287"/>
                  </a:lnTo>
                  <a:lnTo>
                    <a:pt x="558" y="287"/>
                  </a:lnTo>
                  <a:lnTo>
                    <a:pt x="558" y="292"/>
                  </a:lnTo>
                  <a:lnTo>
                    <a:pt x="558" y="292"/>
                  </a:lnTo>
                  <a:lnTo>
                    <a:pt x="558" y="292"/>
                  </a:lnTo>
                  <a:lnTo>
                    <a:pt x="558" y="292"/>
                  </a:lnTo>
                  <a:lnTo>
                    <a:pt x="558" y="297"/>
                  </a:lnTo>
                  <a:lnTo>
                    <a:pt x="553" y="297"/>
                  </a:lnTo>
                  <a:lnTo>
                    <a:pt x="553" y="297"/>
                  </a:lnTo>
                  <a:lnTo>
                    <a:pt x="553" y="297"/>
                  </a:lnTo>
                  <a:lnTo>
                    <a:pt x="553" y="297"/>
                  </a:lnTo>
                  <a:lnTo>
                    <a:pt x="553" y="297"/>
                  </a:lnTo>
                  <a:lnTo>
                    <a:pt x="548" y="297"/>
                  </a:lnTo>
                  <a:lnTo>
                    <a:pt x="548" y="297"/>
                  </a:lnTo>
                  <a:lnTo>
                    <a:pt x="548" y="301"/>
                  </a:lnTo>
                  <a:lnTo>
                    <a:pt x="548" y="301"/>
                  </a:lnTo>
                  <a:lnTo>
                    <a:pt x="544" y="301"/>
                  </a:lnTo>
                  <a:lnTo>
                    <a:pt x="544" y="301"/>
                  </a:lnTo>
                  <a:lnTo>
                    <a:pt x="544" y="301"/>
                  </a:lnTo>
                  <a:lnTo>
                    <a:pt x="544" y="301"/>
                  </a:lnTo>
                  <a:lnTo>
                    <a:pt x="539" y="301"/>
                  </a:lnTo>
                  <a:lnTo>
                    <a:pt x="539" y="301"/>
                  </a:lnTo>
                  <a:lnTo>
                    <a:pt x="539" y="301"/>
                  </a:lnTo>
                  <a:lnTo>
                    <a:pt x="539" y="306"/>
                  </a:lnTo>
                  <a:lnTo>
                    <a:pt x="539" y="306"/>
                  </a:lnTo>
                  <a:lnTo>
                    <a:pt x="534" y="306"/>
                  </a:lnTo>
                  <a:lnTo>
                    <a:pt x="534" y="306"/>
                  </a:lnTo>
                  <a:lnTo>
                    <a:pt x="534" y="306"/>
                  </a:lnTo>
                  <a:lnTo>
                    <a:pt x="534" y="306"/>
                  </a:lnTo>
                  <a:lnTo>
                    <a:pt x="529" y="306"/>
                  </a:lnTo>
                  <a:lnTo>
                    <a:pt x="529" y="306"/>
                  </a:lnTo>
                  <a:lnTo>
                    <a:pt x="529" y="306"/>
                  </a:lnTo>
                  <a:lnTo>
                    <a:pt x="529" y="306"/>
                  </a:lnTo>
                  <a:lnTo>
                    <a:pt x="525" y="311"/>
                  </a:lnTo>
                  <a:lnTo>
                    <a:pt x="525" y="311"/>
                  </a:lnTo>
                  <a:lnTo>
                    <a:pt x="525" y="311"/>
                  </a:lnTo>
                  <a:lnTo>
                    <a:pt x="525" y="311"/>
                  </a:lnTo>
                  <a:lnTo>
                    <a:pt x="525" y="311"/>
                  </a:lnTo>
                  <a:lnTo>
                    <a:pt x="525" y="311"/>
                  </a:lnTo>
                  <a:lnTo>
                    <a:pt x="525" y="316"/>
                  </a:lnTo>
                  <a:lnTo>
                    <a:pt x="525" y="316"/>
                  </a:lnTo>
                  <a:lnTo>
                    <a:pt x="525" y="316"/>
                  </a:lnTo>
                  <a:lnTo>
                    <a:pt x="525" y="316"/>
                  </a:lnTo>
                  <a:lnTo>
                    <a:pt x="525" y="316"/>
                  </a:lnTo>
                  <a:lnTo>
                    <a:pt x="520" y="316"/>
                  </a:lnTo>
                  <a:lnTo>
                    <a:pt x="520" y="320"/>
                  </a:lnTo>
                  <a:lnTo>
                    <a:pt x="520" y="320"/>
                  </a:lnTo>
                  <a:lnTo>
                    <a:pt x="520" y="320"/>
                  </a:lnTo>
                  <a:lnTo>
                    <a:pt x="520" y="320"/>
                  </a:lnTo>
                  <a:lnTo>
                    <a:pt x="520" y="320"/>
                  </a:lnTo>
                  <a:lnTo>
                    <a:pt x="520" y="325"/>
                  </a:lnTo>
                  <a:lnTo>
                    <a:pt x="520" y="325"/>
                  </a:lnTo>
                  <a:lnTo>
                    <a:pt x="520" y="325"/>
                  </a:lnTo>
                  <a:lnTo>
                    <a:pt x="520" y="325"/>
                  </a:lnTo>
                  <a:lnTo>
                    <a:pt x="520" y="325"/>
                  </a:lnTo>
                  <a:lnTo>
                    <a:pt x="520" y="330"/>
                  </a:lnTo>
                  <a:lnTo>
                    <a:pt x="520" y="330"/>
                  </a:lnTo>
                  <a:lnTo>
                    <a:pt x="520" y="330"/>
                  </a:lnTo>
                  <a:lnTo>
                    <a:pt x="515" y="330"/>
                  </a:lnTo>
                  <a:lnTo>
                    <a:pt x="515" y="334"/>
                  </a:lnTo>
                  <a:lnTo>
                    <a:pt x="515" y="334"/>
                  </a:lnTo>
                  <a:lnTo>
                    <a:pt x="515" y="334"/>
                  </a:lnTo>
                  <a:lnTo>
                    <a:pt x="515" y="334"/>
                  </a:lnTo>
                  <a:lnTo>
                    <a:pt x="511" y="334"/>
                  </a:lnTo>
                  <a:lnTo>
                    <a:pt x="511" y="330"/>
                  </a:lnTo>
                  <a:lnTo>
                    <a:pt x="511" y="330"/>
                  </a:lnTo>
                  <a:lnTo>
                    <a:pt x="511" y="330"/>
                  </a:lnTo>
                  <a:lnTo>
                    <a:pt x="506" y="334"/>
                  </a:lnTo>
                  <a:lnTo>
                    <a:pt x="506" y="334"/>
                  </a:lnTo>
                  <a:lnTo>
                    <a:pt x="506" y="334"/>
                  </a:lnTo>
                  <a:lnTo>
                    <a:pt x="506" y="334"/>
                  </a:lnTo>
                  <a:lnTo>
                    <a:pt x="501" y="334"/>
                  </a:lnTo>
                  <a:lnTo>
                    <a:pt x="501" y="334"/>
                  </a:lnTo>
                  <a:lnTo>
                    <a:pt x="501" y="334"/>
                  </a:lnTo>
                  <a:lnTo>
                    <a:pt x="501" y="339"/>
                  </a:lnTo>
                  <a:lnTo>
                    <a:pt x="501" y="339"/>
                  </a:lnTo>
                  <a:lnTo>
                    <a:pt x="501" y="339"/>
                  </a:lnTo>
                  <a:lnTo>
                    <a:pt x="501" y="339"/>
                  </a:lnTo>
                  <a:lnTo>
                    <a:pt x="501" y="339"/>
                  </a:lnTo>
                  <a:lnTo>
                    <a:pt x="501" y="344"/>
                  </a:lnTo>
                  <a:lnTo>
                    <a:pt x="501" y="344"/>
                  </a:lnTo>
                  <a:lnTo>
                    <a:pt x="496" y="344"/>
                  </a:lnTo>
                  <a:lnTo>
                    <a:pt x="496" y="344"/>
                  </a:lnTo>
                  <a:lnTo>
                    <a:pt x="496" y="344"/>
                  </a:lnTo>
                  <a:lnTo>
                    <a:pt x="496" y="344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9"/>
                  </a:lnTo>
                  <a:lnTo>
                    <a:pt x="487" y="349"/>
                  </a:lnTo>
                  <a:lnTo>
                    <a:pt x="487" y="349"/>
                  </a:lnTo>
                  <a:lnTo>
                    <a:pt x="482" y="349"/>
                  </a:lnTo>
                  <a:lnTo>
                    <a:pt x="482" y="349"/>
                  </a:lnTo>
                  <a:lnTo>
                    <a:pt x="482" y="349"/>
                  </a:lnTo>
                  <a:lnTo>
                    <a:pt x="482" y="349"/>
                  </a:lnTo>
                  <a:lnTo>
                    <a:pt x="477" y="349"/>
                  </a:lnTo>
                  <a:lnTo>
                    <a:pt x="477" y="349"/>
                  </a:lnTo>
                  <a:lnTo>
                    <a:pt x="477" y="349"/>
                  </a:lnTo>
                  <a:lnTo>
                    <a:pt x="477" y="349"/>
                  </a:lnTo>
                  <a:lnTo>
                    <a:pt x="473" y="349"/>
                  </a:lnTo>
                  <a:lnTo>
                    <a:pt x="473" y="349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8" y="353"/>
                  </a:lnTo>
                  <a:lnTo>
                    <a:pt x="468" y="353"/>
                  </a:lnTo>
                  <a:lnTo>
                    <a:pt x="468" y="353"/>
                  </a:lnTo>
                  <a:lnTo>
                    <a:pt x="468" y="353"/>
                  </a:lnTo>
                  <a:lnTo>
                    <a:pt x="468" y="353"/>
                  </a:lnTo>
                  <a:lnTo>
                    <a:pt x="463" y="353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98" name="Freeform 310"/>
            <p:cNvSpPr>
              <a:spLocks/>
            </p:cNvSpPr>
            <p:nvPr/>
          </p:nvSpPr>
          <p:spPr bwMode="auto">
            <a:xfrm>
              <a:off x="1998" y="1655"/>
              <a:ext cx="501" cy="645"/>
            </a:xfrm>
            <a:custGeom>
              <a:avLst/>
              <a:gdLst/>
              <a:ahLst/>
              <a:cxnLst>
                <a:cxn ang="0">
                  <a:pos x="463" y="372"/>
                </a:cxn>
                <a:cxn ang="0">
                  <a:pos x="449" y="372"/>
                </a:cxn>
                <a:cxn ang="0">
                  <a:pos x="440" y="382"/>
                </a:cxn>
                <a:cxn ang="0">
                  <a:pos x="430" y="400"/>
                </a:cxn>
                <a:cxn ang="0">
                  <a:pos x="416" y="410"/>
                </a:cxn>
                <a:cxn ang="0">
                  <a:pos x="402" y="419"/>
                </a:cxn>
                <a:cxn ang="0">
                  <a:pos x="392" y="429"/>
                </a:cxn>
                <a:cxn ang="0">
                  <a:pos x="378" y="433"/>
                </a:cxn>
                <a:cxn ang="0">
                  <a:pos x="364" y="443"/>
                </a:cxn>
                <a:cxn ang="0">
                  <a:pos x="345" y="447"/>
                </a:cxn>
                <a:cxn ang="0">
                  <a:pos x="345" y="462"/>
                </a:cxn>
                <a:cxn ang="0">
                  <a:pos x="331" y="471"/>
                </a:cxn>
                <a:cxn ang="0">
                  <a:pos x="326" y="480"/>
                </a:cxn>
                <a:cxn ang="0">
                  <a:pos x="317" y="490"/>
                </a:cxn>
                <a:cxn ang="0">
                  <a:pos x="303" y="495"/>
                </a:cxn>
                <a:cxn ang="0">
                  <a:pos x="289" y="490"/>
                </a:cxn>
                <a:cxn ang="0">
                  <a:pos x="279" y="485"/>
                </a:cxn>
                <a:cxn ang="0">
                  <a:pos x="279" y="504"/>
                </a:cxn>
                <a:cxn ang="0">
                  <a:pos x="274" y="518"/>
                </a:cxn>
                <a:cxn ang="0">
                  <a:pos x="274" y="532"/>
                </a:cxn>
                <a:cxn ang="0">
                  <a:pos x="265" y="546"/>
                </a:cxn>
                <a:cxn ang="0">
                  <a:pos x="260" y="561"/>
                </a:cxn>
                <a:cxn ang="0">
                  <a:pos x="251" y="575"/>
                </a:cxn>
                <a:cxn ang="0">
                  <a:pos x="237" y="584"/>
                </a:cxn>
                <a:cxn ang="0">
                  <a:pos x="237" y="608"/>
                </a:cxn>
                <a:cxn ang="0">
                  <a:pos x="232" y="627"/>
                </a:cxn>
                <a:cxn ang="0">
                  <a:pos x="213" y="641"/>
                </a:cxn>
                <a:cxn ang="0">
                  <a:pos x="194" y="631"/>
                </a:cxn>
                <a:cxn ang="0">
                  <a:pos x="175" y="627"/>
                </a:cxn>
                <a:cxn ang="0">
                  <a:pos x="161" y="608"/>
                </a:cxn>
                <a:cxn ang="0">
                  <a:pos x="133" y="579"/>
                </a:cxn>
                <a:cxn ang="0">
                  <a:pos x="128" y="556"/>
                </a:cxn>
                <a:cxn ang="0">
                  <a:pos x="118" y="523"/>
                </a:cxn>
                <a:cxn ang="0">
                  <a:pos x="118" y="509"/>
                </a:cxn>
                <a:cxn ang="0">
                  <a:pos x="10" y="476"/>
                </a:cxn>
                <a:cxn ang="0">
                  <a:pos x="43" y="419"/>
                </a:cxn>
                <a:cxn ang="0">
                  <a:pos x="43" y="320"/>
                </a:cxn>
                <a:cxn ang="0">
                  <a:pos x="15" y="240"/>
                </a:cxn>
                <a:cxn ang="0">
                  <a:pos x="81" y="118"/>
                </a:cxn>
                <a:cxn ang="0">
                  <a:pos x="142" y="137"/>
                </a:cxn>
                <a:cxn ang="0">
                  <a:pos x="208" y="80"/>
                </a:cxn>
                <a:cxn ang="0">
                  <a:pos x="279" y="47"/>
                </a:cxn>
                <a:cxn ang="0">
                  <a:pos x="322" y="0"/>
                </a:cxn>
                <a:cxn ang="0">
                  <a:pos x="322" y="52"/>
                </a:cxn>
                <a:cxn ang="0">
                  <a:pos x="326" y="71"/>
                </a:cxn>
                <a:cxn ang="0">
                  <a:pos x="336" y="89"/>
                </a:cxn>
                <a:cxn ang="0">
                  <a:pos x="336" y="160"/>
                </a:cxn>
                <a:cxn ang="0">
                  <a:pos x="392" y="184"/>
                </a:cxn>
                <a:cxn ang="0">
                  <a:pos x="407" y="174"/>
                </a:cxn>
                <a:cxn ang="0">
                  <a:pos x="426" y="165"/>
                </a:cxn>
                <a:cxn ang="0">
                  <a:pos x="440" y="165"/>
                </a:cxn>
                <a:cxn ang="0">
                  <a:pos x="449" y="179"/>
                </a:cxn>
                <a:cxn ang="0">
                  <a:pos x="463" y="174"/>
                </a:cxn>
                <a:cxn ang="0">
                  <a:pos x="473" y="184"/>
                </a:cxn>
                <a:cxn ang="0">
                  <a:pos x="463" y="198"/>
                </a:cxn>
                <a:cxn ang="0">
                  <a:pos x="463" y="212"/>
                </a:cxn>
                <a:cxn ang="0">
                  <a:pos x="463" y="231"/>
                </a:cxn>
                <a:cxn ang="0">
                  <a:pos x="463" y="245"/>
                </a:cxn>
                <a:cxn ang="0">
                  <a:pos x="477" y="240"/>
                </a:cxn>
                <a:cxn ang="0">
                  <a:pos x="501" y="245"/>
                </a:cxn>
              </a:cxnLst>
              <a:rect l="0" t="0" r="r" b="b"/>
              <a:pathLst>
                <a:path w="501" h="645">
                  <a:moveTo>
                    <a:pt x="463" y="353"/>
                  </a:moveTo>
                  <a:lnTo>
                    <a:pt x="463" y="358"/>
                  </a:lnTo>
                  <a:lnTo>
                    <a:pt x="463" y="358"/>
                  </a:lnTo>
                  <a:lnTo>
                    <a:pt x="463" y="358"/>
                  </a:lnTo>
                  <a:lnTo>
                    <a:pt x="463" y="358"/>
                  </a:lnTo>
                  <a:lnTo>
                    <a:pt x="463" y="363"/>
                  </a:lnTo>
                  <a:lnTo>
                    <a:pt x="463" y="363"/>
                  </a:lnTo>
                  <a:lnTo>
                    <a:pt x="463" y="363"/>
                  </a:lnTo>
                  <a:lnTo>
                    <a:pt x="463" y="363"/>
                  </a:lnTo>
                  <a:lnTo>
                    <a:pt x="463" y="367"/>
                  </a:lnTo>
                  <a:lnTo>
                    <a:pt x="468" y="367"/>
                  </a:lnTo>
                  <a:lnTo>
                    <a:pt x="468" y="367"/>
                  </a:lnTo>
                  <a:lnTo>
                    <a:pt x="468" y="367"/>
                  </a:lnTo>
                  <a:lnTo>
                    <a:pt x="468" y="367"/>
                  </a:lnTo>
                  <a:lnTo>
                    <a:pt x="468" y="367"/>
                  </a:lnTo>
                  <a:lnTo>
                    <a:pt x="463" y="367"/>
                  </a:lnTo>
                  <a:lnTo>
                    <a:pt x="463" y="372"/>
                  </a:lnTo>
                  <a:lnTo>
                    <a:pt x="463" y="372"/>
                  </a:lnTo>
                  <a:lnTo>
                    <a:pt x="463" y="372"/>
                  </a:lnTo>
                  <a:lnTo>
                    <a:pt x="463" y="372"/>
                  </a:lnTo>
                  <a:lnTo>
                    <a:pt x="463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54" y="372"/>
                  </a:lnTo>
                  <a:lnTo>
                    <a:pt x="454" y="372"/>
                  </a:lnTo>
                  <a:lnTo>
                    <a:pt x="454" y="372"/>
                  </a:lnTo>
                  <a:lnTo>
                    <a:pt x="454" y="372"/>
                  </a:lnTo>
                  <a:lnTo>
                    <a:pt x="454" y="372"/>
                  </a:lnTo>
                  <a:lnTo>
                    <a:pt x="449" y="372"/>
                  </a:lnTo>
                  <a:lnTo>
                    <a:pt x="449" y="372"/>
                  </a:lnTo>
                  <a:lnTo>
                    <a:pt x="449" y="372"/>
                  </a:lnTo>
                  <a:lnTo>
                    <a:pt x="449" y="372"/>
                  </a:lnTo>
                  <a:lnTo>
                    <a:pt x="444" y="372"/>
                  </a:lnTo>
                  <a:lnTo>
                    <a:pt x="444" y="377"/>
                  </a:lnTo>
                  <a:lnTo>
                    <a:pt x="444" y="377"/>
                  </a:lnTo>
                  <a:lnTo>
                    <a:pt x="444" y="377"/>
                  </a:lnTo>
                  <a:lnTo>
                    <a:pt x="444" y="377"/>
                  </a:lnTo>
                  <a:lnTo>
                    <a:pt x="444" y="377"/>
                  </a:lnTo>
                  <a:lnTo>
                    <a:pt x="444" y="377"/>
                  </a:lnTo>
                  <a:lnTo>
                    <a:pt x="444" y="382"/>
                  </a:lnTo>
                  <a:lnTo>
                    <a:pt x="444" y="382"/>
                  </a:lnTo>
                  <a:lnTo>
                    <a:pt x="444" y="382"/>
                  </a:lnTo>
                  <a:lnTo>
                    <a:pt x="440" y="382"/>
                  </a:lnTo>
                  <a:lnTo>
                    <a:pt x="440" y="382"/>
                  </a:lnTo>
                  <a:lnTo>
                    <a:pt x="440" y="382"/>
                  </a:lnTo>
                  <a:lnTo>
                    <a:pt x="440" y="382"/>
                  </a:lnTo>
                  <a:lnTo>
                    <a:pt x="440" y="382"/>
                  </a:lnTo>
                  <a:lnTo>
                    <a:pt x="435" y="382"/>
                  </a:lnTo>
                  <a:lnTo>
                    <a:pt x="435" y="382"/>
                  </a:lnTo>
                  <a:lnTo>
                    <a:pt x="435" y="382"/>
                  </a:lnTo>
                  <a:lnTo>
                    <a:pt x="435" y="386"/>
                  </a:lnTo>
                  <a:lnTo>
                    <a:pt x="435" y="386"/>
                  </a:lnTo>
                  <a:lnTo>
                    <a:pt x="435" y="386"/>
                  </a:lnTo>
                  <a:lnTo>
                    <a:pt x="435" y="386"/>
                  </a:lnTo>
                  <a:lnTo>
                    <a:pt x="435" y="391"/>
                  </a:lnTo>
                  <a:lnTo>
                    <a:pt x="430" y="391"/>
                  </a:lnTo>
                  <a:lnTo>
                    <a:pt x="430" y="391"/>
                  </a:lnTo>
                  <a:lnTo>
                    <a:pt x="430" y="391"/>
                  </a:lnTo>
                  <a:lnTo>
                    <a:pt x="430" y="391"/>
                  </a:lnTo>
                  <a:lnTo>
                    <a:pt x="430" y="396"/>
                  </a:lnTo>
                  <a:lnTo>
                    <a:pt x="430" y="396"/>
                  </a:lnTo>
                  <a:lnTo>
                    <a:pt x="430" y="396"/>
                  </a:lnTo>
                  <a:lnTo>
                    <a:pt x="430" y="396"/>
                  </a:lnTo>
                  <a:lnTo>
                    <a:pt x="430" y="400"/>
                  </a:lnTo>
                  <a:lnTo>
                    <a:pt x="430" y="400"/>
                  </a:lnTo>
                  <a:lnTo>
                    <a:pt x="430" y="400"/>
                  </a:lnTo>
                  <a:lnTo>
                    <a:pt x="430" y="400"/>
                  </a:lnTo>
                  <a:lnTo>
                    <a:pt x="430" y="405"/>
                  </a:lnTo>
                  <a:lnTo>
                    <a:pt x="430" y="405"/>
                  </a:lnTo>
                  <a:lnTo>
                    <a:pt x="430" y="405"/>
                  </a:lnTo>
                  <a:lnTo>
                    <a:pt x="430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1" y="405"/>
                  </a:lnTo>
                  <a:lnTo>
                    <a:pt x="421" y="405"/>
                  </a:lnTo>
                  <a:lnTo>
                    <a:pt x="421" y="405"/>
                  </a:lnTo>
                  <a:lnTo>
                    <a:pt x="421" y="410"/>
                  </a:lnTo>
                  <a:lnTo>
                    <a:pt x="421" y="410"/>
                  </a:lnTo>
                  <a:lnTo>
                    <a:pt x="416" y="410"/>
                  </a:lnTo>
                  <a:lnTo>
                    <a:pt x="416" y="410"/>
                  </a:lnTo>
                  <a:lnTo>
                    <a:pt x="416" y="415"/>
                  </a:lnTo>
                  <a:lnTo>
                    <a:pt x="416" y="415"/>
                  </a:lnTo>
                  <a:lnTo>
                    <a:pt x="416" y="415"/>
                  </a:lnTo>
                  <a:lnTo>
                    <a:pt x="416" y="415"/>
                  </a:lnTo>
                  <a:lnTo>
                    <a:pt x="411" y="415"/>
                  </a:lnTo>
                  <a:lnTo>
                    <a:pt x="411" y="415"/>
                  </a:lnTo>
                  <a:lnTo>
                    <a:pt x="411" y="415"/>
                  </a:lnTo>
                  <a:lnTo>
                    <a:pt x="411" y="415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9"/>
                  </a:lnTo>
                  <a:lnTo>
                    <a:pt x="407" y="419"/>
                  </a:lnTo>
                  <a:lnTo>
                    <a:pt x="407" y="419"/>
                  </a:lnTo>
                  <a:lnTo>
                    <a:pt x="402" y="415"/>
                  </a:lnTo>
                  <a:lnTo>
                    <a:pt x="402" y="419"/>
                  </a:lnTo>
                  <a:lnTo>
                    <a:pt x="402" y="419"/>
                  </a:lnTo>
                  <a:lnTo>
                    <a:pt x="402" y="419"/>
                  </a:lnTo>
                  <a:lnTo>
                    <a:pt x="402" y="419"/>
                  </a:lnTo>
                  <a:lnTo>
                    <a:pt x="402" y="419"/>
                  </a:lnTo>
                  <a:lnTo>
                    <a:pt x="402" y="424"/>
                  </a:lnTo>
                  <a:lnTo>
                    <a:pt x="402" y="424"/>
                  </a:lnTo>
                  <a:lnTo>
                    <a:pt x="402" y="424"/>
                  </a:lnTo>
                  <a:lnTo>
                    <a:pt x="402" y="424"/>
                  </a:lnTo>
                  <a:lnTo>
                    <a:pt x="402" y="424"/>
                  </a:lnTo>
                  <a:lnTo>
                    <a:pt x="402" y="429"/>
                  </a:lnTo>
                  <a:lnTo>
                    <a:pt x="402" y="429"/>
                  </a:lnTo>
                  <a:lnTo>
                    <a:pt x="402" y="429"/>
                  </a:lnTo>
                  <a:lnTo>
                    <a:pt x="402" y="429"/>
                  </a:lnTo>
                  <a:lnTo>
                    <a:pt x="397" y="429"/>
                  </a:lnTo>
                  <a:lnTo>
                    <a:pt x="397" y="429"/>
                  </a:lnTo>
                  <a:lnTo>
                    <a:pt x="397" y="429"/>
                  </a:lnTo>
                  <a:lnTo>
                    <a:pt x="397" y="429"/>
                  </a:lnTo>
                  <a:lnTo>
                    <a:pt x="392" y="429"/>
                  </a:lnTo>
                  <a:lnTo>
                    <a:pt x="392" y="429"/>
                  </a:lnTo>
                  <a:lnTo>
                    <a:pt x="392" y="429"/>
                  </a:lnTo>
                  <a:lnTo>
                    <a:pt x="392" y="429"/>
                  </a:lnTo>
                  <a:lnTo>
                    <a:pt x="392" y="429"/>
                  </a:lnTo>
                  <a:lnTo>
                    <a:pt x="388" y="429"/>
                  </a:lnTo>
                  <a:lnTo>
                    <a:pt x="388" y="429"/>
                  </a:lnTo>
                  <a:lnTo>
                    <a:pt x="388" y="429"/>
                  </a:lnTo>
                  <a:lnTo>
                    <a:pt x="388" y="429"/>
                  </a:lnTo>
                  <a:lnTo>
                    <a:pt x="388" y="429"/>
                  </a:lnTo>
                  <a:lnTo>
                    <a:pt x="383" y="429"/>
                  </a:lnTo>
                  <a:lnTo>
                    <a:pt x="383" y="429"/>
                  </a:lnTo>
                  <a:lnTo>
                    <a:pt x="383" y="429"/>
                  </a:lnTo>
                  <a:lnTo>
                    <a:pt x="383" y="429"/>
                  </a:lnTo>
                  <a:lnTo>
                    <a:pt x="378" y="429"/>
                  </a:lnTo>
                  <a:lnTo>
                    <a:pt x="378" y="433"/>
                  </a:lnTo>
                  <a:lnTo>
                    <a:pt x="378" y="433"/>
                  </a:lnTo>
                  <a:lnTo>
                    <a:pt x="378" y="433"/>
                  </a:lnTo>
                  <a:lnTo>
                    <a:pt x="378" y="438"/>
                  </a:lnTo>
                  <a:lnTo>
                    <a:pt x="374" y="438"/>
                  </a:lnTo>
                  <a:lnTo>
                    <a:pt x="374" y="438"/>
                  </a:lnTo>
                  <a:lnTo>
                    <a:pt x="374" y="438"/>
                  </a:lnTo>
                  <a:lnTo>
                    <a:pt x="374" y="438"/>
                  </a:lnTo>
                  <a:lnTo>
                    <a:pt x="369" y="438"/>
                  </a:lnTo>
                  <a:lnTo>
                    <a:pt x="369" y="438"/>
                  </a:lnTo>
                  <a:lnTo>
                    <a:pt x="369" y="443"/>
                  </a:lnTo>
                  <a:lnTo>
                    <a:pt x="369" y="443"/>
                  </a:lnTo>
                  <a:lnTo>
                    <a:pt x="369" y="443"/>
                  </a:lnTo>
                  <a:lnTo>
                    <a:pt x="369" y="443"/>
                  </a:lnTo>
                  <a:lnTo>
                    <a:pt x="369" y="443"/>
                  </a:lnTo>
                  <a:lnTo>
                    <a:pt x="369" y="443"/>
                  </a:lnTo>
                  <a:lnTo>
                    <a:pt x="364" y="443"/>
                  </a:lnTo>
                  <a:lnTo>
                    <a:pt x="364" y="443"/>
                  </a:lnTo>
                  <a:lnTo>
                    <a:pt x="364" y="443"/>
                  </a:lnTo>
                  <a:lnTo>
                    <a:pt x="364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5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45" y="443"/>
                  </a:lnTo>
                  <a:lnTo>
                    <a:pt x="345" y="447"/>
                  </a:lnTo>
                  <a:lnTo>
                    <a:pt x="345" y="447"/>
                  </a:lnTo>
                  <a:lnTo>
                    <a:pt x="345" y="447"/>
                  </a:lnTo>
                  <a:lnTo>
                    <a:pt x="340" y="447"/>
                  </a:lnTo>
                  <a:lnTo>
                    <a:pt x="340" y="447"/>
                  </a:lnTo>
                  <a:lnTo>
                    <a:pt x="340" y="447"/>
                  </a:lnTo>
                  <a:lnTo>
                    <a:pt x="340" y="452"/>
                  </a:lnTo>
                  <a:lnTo>
                    <a:pt x="340" y="452"/>
                  </a:lnTo>
                  <a:lnTo>
                    <a:pt x="340" y="452"/>
                  </a:lnTo>
                  <a:lnTo>
                    <a:pt x="345" y="452"/>
                  </a:lnTo>
                  <a:lnTo>
                    <a:pt x="345" y="457"/>
                  </a:lnTo>
                  <a:lnTo>
                    <a:pt x="345" y="457"/>
                  </a:lnTo>
                  <a:lnTo>
                    <a:pt x="345" y="457"/>
                  </a:lnTo>
                  <a:lnTo>
                    <a:pt x="345" y="457"/>
                  </a:lnTo>
                  <a:lnTo>
                    <a:pt x="345" y="462"/>
                  </a:lnTo>
                  <a:lnTo>
                    <a:pt x="345" y="462"/>
                  </a:lnTo>
                  <a:lnTo>
                    <a:pt x="345" y="462"/>
                  </a:lnTo>
                  <a:lnTo>
                    <a:pt x="345" y="462"/>
                  </a:lnTo>
                  <a:lnTo>
                    <a:pt x="345" y="466"/>
                  </a:lnTo>
                  <a:lnTo>
                    <a:pt x="345" y="466"/>
                  </a:lnTo>
                  <a:lnTo>
                    <a:pt x="340" y="466"/>
                  </a:lnTo>
                  <a:lnTo>
                    <a:pt x="340" y="466"/>
                  </a:lnTo>
                  <a:lnTo>
                    <a:pt x="340" y="466"/>
                  </a:lnTo>
                  <a:lnTo>
                    <a:pt x="340" y="466"/>
                  </a:lnTo>
                  <a:lnTo>
                    <a:pt x="340" y="471"/>
                  </a:lnTo>
                  <a:lnTo>
                    <a:pt x="340" y="471"/>
                  </a:lnTo>
                  <a:lnTo>
                    <a:pt x="340" y="471"/>
                  </a:lnTo>
                  <a:lnTo>
                    <a:pt x="340" y="471"/>
                  </a:lnTo>
                  <a:lnTo>
                    <a:pt x="336" y="471"/>
                  </a:lnTo>
                  <a:lnTo>
                    <a:pt x="336" y="471"/>
                  </a:lnTo>
                  <a:lnTo>
                    <a:pt x="336" y="471"/>
                  </a:lnTo>
                  <a:lnTo>
                    <a:pt x="336" y="471"/>
                  </a:lnTo>
                  <a:lnTo>
                    <a:pt x="331" y="471"/>
                  </a:lnTo>
                  <a:lnTo>
                    <a:pt x="331" y="471"/>
                  </a:lnTo>
                  <a:lnTo>
                    <a:pt x="331" y="471"/>
                  </a:lnTo>
                  <a:lnTo>
                    <a:pt x="331" y="471"/>
                  </a:lnTo>
                  <a:lnTo>
                    <a:pt x="326" y="471"/>
                  </a:lnTo>
                  <a:lnTo>
                    <a:pt x="326" y="471"/>
                  </a:lnTo>
                  <a:lnTo>
                    <a:pt x="326" y="471"/>
                  </a:lnTo>
                  <a:lnTo>
                    <a:pt x="326" y="471"/>
                  </a:lnTo>
                  <a:lnTo>
                    <a:pt x="326" y="471"/>
                  </a:lnTo>
                  <a:lnTo>
                    <a:pt x="322" y="471"/>
                  </a:lnTo>
                  <a:lnTo>
                    <a:pt x="322" y="471"/>
                  </a:lnTo>
                  <a:lnTo>
                    <a:pt x="322" y="471"/>
                  </a:lnTo>
                  <a:lnTo>
                    <a:pt x="322" y="471"/>
                  </a:lnTo>
                  <a:lnTo>
                    <a:pt x="322" y="476"/>
                  </a:lnTo>
                  <a:lnTo>
                    <a:pt x="322" y="476"/>
                  </a:lnTo>
                  <a:lnTo>
                    <a:pt x="322" y="476"/>
                  </a:lnTo>
                  <a:lnTo>
                    <a:pt x="322" y="476"/>
                  </a:lnTo>
                  <a:lnTo>
                    <a:pt x="322" y="476"/>
                  </a:lnTo>
                  <a:lnTo>
                    <a:pt x="322" y="480"/>
                  </a:lnTo>
                  <a:lnTo>
                    <a:pt x="326" y="480"/>
                  </a:lnTo>
                  <a:lnTo>
                    <a:pt x="326" y="480"/>
                  </a:lnTo>
                  <a:lnTo>
                    <a:pt x="326" y="485"/>
                  </a:lnTo>
                  <a:lnTo>
                    <a:pt x="322" y="485"/>
                  </a:lnTo>
                  <a:lnTo>
                    <a:pt x="322" y="485"/>
                  </a:lnTo>
                  <a:lnTo>
                    <a:pt x="322" y="485"/>
                  </a:lnTo>
                  <a:lnTo>
                    <a:pt x="322" y="485"/>
                  </a:lnTo>
                  <a:lnTo>
                    <a:pt x="317" y="485"/>
                  </a:lnTo>
                  <a:lnTo>
                    <a:pt x="317" y="485"/>
                  </a:lnTo>
                  <a:lnTo>
                    <a:pt x="317" y="485"/>
                  </a:lnTo>
                  <a:lnTo>
                    <a:pt x="317" y="485"/>
                  </a:lnTo>
                  <a:lnTo>
                    <a:pt x="317" y="485"/>
                  </a:lnTo>
                  <a:lnTo>
                    <a:pt x="317" y="485"/>
                  </a:lnTo>
                  <a:lnTo>
                    <a:pt x="317" y="485"/>
                  </a:lnTo>
                  <a:lnTo>
                    <a:pt x="317" y="490"/>
                  </a:lnTo>
                  <a:lnTo>
                    <a:pt x="317" y="490"/>
                  </a:lnTo>
                  <a:lnTo>
                    <a:pt x="317" y="490"/>
                  </a:lnTo>
                  <a:lnTo>
                    <a:pt x="317" y="490"/>
                  </a:lnTo>
                  <a:lnTo>
                    <a:pt x="317" y="495"/>
                  </a:lnTo>
                  <a:lnTo>
                    <a:pt x="317" y="495"/>
                  </a:lnTo>
                  <a:lnTo>
                    <a:pt x="317" y="495"/>
                  </a:lnTo>
                  <a:lnTo>
                    <a:pt x="317" y="495"/>
                  </a:lnTo>
                  <a:lnTo>
                    <a:pt x="317" y="499"/>
                  </a:lnTo>
                  <a:lnTo>
                    <a:pt x="312" y="499"/>
                  </a:lnTo>
                  <a:lnTo>
                    <a:pt x="312" y="499"/>
                  </a:lnTo>
                  <a:lnTo>
                    <a:pt x="312" y="499"/>
                  </a:lnTo>
                  <a:lnTo>
                    <a:pt x="312" y="499"/>
                  </a:lnTo>
                  <a:lnTo>
                    <a:pt x="312" y="499"/>
                  </a:lnTo>
                  <a:lnTo>
                    <a:pt x="307" y="495"/>
                  </a:lnTo>
                  <a:lnTo>
                    <a:pt x="307" y="495"/>
                  </a:lnTo>
                  <a:lnTo>
                    <a:pt x="307" y="495"/>
                  </a:lnTo>
                  <a:lnTo>
                    <a:pt x="307" y="495"/>
                  </a:lnTo>
                  <a:lnTo>
                    <a:pt x="307" y="495"/>
                  </a:lnTo>
                  <a:lnTo>
                    <a:pt x="303" y="495"/>
                  </a:lnTo>
                  <a:lnTo>
                    <a:pt x="303" y="495"/>
                  </a:lnTo>
                  <a:lnTo>
                    <a:pt x="303" y="495"/>
                  </a:lnTo>
                  <a:lnTo>
                    <a:pt x="303" y="499"/>
                  </a:lnTo>
                  <a:lnTo>
                    <a:pt x="303" y="499"/>
                  </a:lnTo>
                  <a:lnTo>
                    <a:pt x="303" y="499"/>
                  </a:lnTo>
                  <a:lnTo>
                    <a:pt x="303" y="499"/>
                  </a:lnTo>
                  <a:lnTo>
                    <a:pt x="298" y="499"/>
                  </a:lnTo>
                  <a:lnTo>
                    <a:pt x="298" y="499"/>
                  </a:lnTo>
                  <a:lnTo>
                    <a:pt x="298" y="499"/>
                  </a:lnTo>
                  <a:lnTo>
                    <a:pt x="298" y="495"/>
                  </a:lnTo>
                  <a:lnTo>
                    <a:pt x="298" y="495"/>
                  </a:lnTo>
                  <a:lnTo>
                    <a:pt x="293" y="495"/>
                  </a:lnTo>
                  <a:lnTo>
                    <a:pt x="293" y="495"/>
                  </a:lnTo>
                  <a:lnTo>
                    <a:pt x="293" y="495"/>
                  </a:lnTo>
                  <a:lnTo>
                    <a:pt x="293" y="495"/>
                  </a:lnTo>
                  <a:lnTo>
                    <a:pt x="293" y="495"/>
                  </a:lnTo>
                  <a:lnTo>
                    <a:pt x="293" y="495"/>
                  </a:lnTo>
                  <a:lnTo>
                    <a:pt x="289" y="490"/>
                  </a:lnTo>
                  <a:lnTo>
                    <a:pt x="289" y="490"/>
                  </a:lnTo>
                  <a:lnTo>
                    <a:pt x="289" y="490"/>
                  </a:lnTo>
                  <a:lnTo>
                    <a:pt x="289" y="490"/>
                  </a:lnTo>
                  <a:lnTo>
                    <a:pt x="284" y="490"/>
                  </a:lnTo>
                  <a:lnTo>
                    <a:pt x="284" y="490"/>
                  </a:lnTo>
                  <a:lnTo>
                    <a:pt x="284" y="490"/>
                  </a:lnTo>
                  <a:lnTo>
                    <a:pt x="284" y="485"/>
                  </a:lnTo>
                  <a:lnTo>
                    <a:pt x="284" y="485"/>
                  </a:lnTo>
                  <a:lnTo>
                    <a:pt x="284" y="485"/>
                  </a:lnTo>
                  <a:lnTo>
                    <a:pt x="284" y="485"/>
                  </a:lnTo>
                  <a:lnTo>
                    <a:pt x="284" y="480"/>
                  </a:lnTo>
                  <a:lnTo>
                    <a:pt x="279" y="480"/>
                  </a:lnTo>
                  <a:lnTo>
                    <a:pt x="279" y="480"/>
                  </a:lnTo>
                  <a:lnTo>
                    <a:pt x="279" y="480"/>
                  </a:lnTo>
                  <a:lnTo>
                    <a:pt x="279" y="485"/>
                  </a:lnTo>
                  <a:lnTo>
                    <a:pt x="279" y="485"/>
                  </a:lnTo>
                  <a:lnTo>
                    <a:pt x="279" y="485"/>
                  </a:lnTo>
                  <a:lnTo>
                    <a:pt x="279" y="485"/>
                  </a:lnTo>
                  <a:lnTo>
                    <a:pt x="279" y="490"/>
                  </a:lnTo>
                  <a:lnTo>
                    <a:pt x="274" y="490"/>
                  </a:lnTo>
                  <a:lnTo>
                    <a:pt x="274" y="490"/>
                  </a:lnTo>
                  <a:lnTo>
                    <a:pt x="274" y="490"/>
                  </a:lnTo>
                  <a:lnTo>
                    <a:pt x="274" y="490"/>
                  </a:lnTo>
                  <a:lnTo>
                    <a:pt x="274" y="495"/>
                  </a:lnTo>
                  <a:lnTo>
                    <a:pt x="274" y="495"/>
                  </a:lnTo>
                  <a:lnTo>
                    <a:pt x="274" y="495"/>
                  </a:lnTo>
                  <a:lnTo>
                    <a:pt x="274" y="495"/>
                  </a:lnTo>
                  <a:lnTo>
                    <a:pt x="274" y="499"/>
                  </a:lnTo>
                  <a:lnTo>
                    <a:pt x="274" y="499"/>
                  </a:lnTo>
                  <a:lnTo>
                    <a:pt x="274" y="499"/>
                  </a:lnTo>
                  <a:lnTo>
                    <a:pt x="274" y="499"/>
                  </a:lnTo>
                  <a:lnTo>
                    <a:pt x="274" y="504"/>
                  </a:lnTo>
                  <a:lnTo>
                    <a:pt x="274" y="504"/>
                  </a:lnTo>
                  <a:lnTo>
                    <a:pt x="279" y="504"/>
                  </a:lnTo>
                  <a:lnTo>
                    <a:pt x="279" y="504"/>
                  </a:lnTo>
                  <a:lnTo>
                    <a:pt x="279" y="504"/>
                  </a:lnTo>
                  <a:lnTo>
                    <a:pt x="279" y="509"/>
                  </a:lnTo>
                  <a:lnTo>
                    <a:pt x="279" y="509"/>
                  </a:lnTo>
                  <a:lnTo>
                    <a:pt x="279" y="509"/>
                  </a:lnTo>
                  <a:lnTo>
                    <a:pt x="279" y="509"/>
                  </a:lnTo>
                  <a:lnTo>
                    <a:pt x="279" y="509"/>
                  </a:lnTo>
                  <a:lnTo>
                    <a:pt x="279" y="513"/>
                  </a:lnTo>
                  <a:lnTo>
                    <a:pt x="279" y="513"/>
                  </a:lnTo>
                  <a:lnTo>
                    <a:pt x="279" y="513"/>
                  </a:lnTo>
                  <a:lnTo>
                    <a:pt x="279" y="513"/>
                  </a:lnTo>
                  <a:lnTo>
                    <a:pt x="279" y="513"/>
                  </a:lnTo>
                  <a:lnTo>
                    <a:pt x="274" y="513"/>
                  </a:lnTo>
                  <a:lnTo>
                    <a:pt x="274" y="513"/>
                  </a:lnTo>
                  <a:lnTo>
                    <a:pt x="274" y="513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18"/>
                  </a:lnTo>
                  <a:lnTo>
                    <a:pt x="274" y="523"/>
                  </a:lnTo>
                  <a:lnTo>
                    <a:pt x="274" y="523"/>
                  </a:lnTo>
                  <a:lnTo>
                    <a:pt x="274" y="523"/>
                  </a:lnTo>
                  <a:lnTo>
                    <a:pt x="274" y="523"/>
                  </a:lnTo>
                  <a:lnTo>
                    <a:pt x="274" y="523"/>
                  </a:lnTo>
                  <a:lnTo>
                    <a:pt x="274" y="523"/>
                  </a:lnTo>
                  <a:lnTo>
                    <a:pt x="274" y="528"/>
                  </a:lnTo>
                  <a:lnTo>
                    <a:pt x="274" y="528"/>
                  </a:lnTo>
                  <a:lnTo>
                    <a:pt x="274" y="528"/>
                  </a:lnTo>
                  <a:lnTo>
                    <a:pt x="274" y="528"/>
                  </a:lnTo>
                  <a:lnTo>
                    <a:pt x="274" y="528"/>
                  </a:lnTo>
                  <a:lnTo>
                    <a:pt x="274" y="532"/>
                  </a:lnTo>
                  <a:lnTo>
                    <a:pt x="274" y="532"/>
                  </a:lnTo>
                  <a:lnTo>
                    <a:pt x="274" y="532"/>
                  </a:lnTo>
                  <a:lnTo>
                    <a:pt x="274" y="532"/>
                  </a:lnTo>
                  <a:lnTo>
                    <a:pt x="274" y="532"/>
                  </a:lnTo>
                  <a:lnTo>
                    <a:pt x="270" y="537"/>
                  </a:lnTo>
                  <a:lnTo>
                    <a:pt x="270" y="537"/>
                  </a:lnTo>
                  <a:lnTo>
                    <a:pt x="270" y="537"/>
                  </a:lnTo>
                  <a:lnTo>
                    <a:pt x="270" y="537"/>
                  </a:lnTo>
                  <a:lnTo>
                    <a:pt x="270" y="537"/>
                  </a:lnTo>
                  <a:lnTo>
                    <a:pt x="270" y="537"/>
                  </a:lnTo>
                  <a:lnTo>
                    <a:pt x="265" y="537"/>
                  </a:lnTo>
                  <a:lnTo>
                    <a:pt x="265" y="537"/>
                  </a:lnTo>
                  <a:lnTo>
                    <a:pt x="265" y="542"/>
                  </a:lnTo>
                  <a:lnTo>
                    <a:pt x="265" y="542"/>
                  </a:lnTo>
                  <a:lnTo>
                    <a:pt x="265" y="542"/>
                  </a:lnTo>
                  <a:lnTo>
                    <a:pt x="265" y="542"/>
                  </a:lnTo>
                  <a:lnTo>
                    <a:pt x="265" y="546"/>
                  </a:lnTo>
                  <a:lnTo>
                    <a:pt x="265" y="546"/>
                  </a:lnTo>
                  <a:lnTo>
                    <a:pt x="265" y="546"/>
                  </a:lnTo>
                  <a:lnTo>
                    <a:pt x="265" y="546"/>
                  </a:lnTo>
                  <a:lnTo>
                    <a:pt x="265" y="546"/>
                  </a:lnTo>
                  <a:lnTo>
                    <a:pt x="265" y="551"/>
                  </a:lnTo>
                  <a:lnTo>
                    <a:pt x="265" y="551"/>
                  </a:lnTo>
                  <a:lnTo>
                    <a:pt x="265" y="551"/>
                  </a:lnTo>
                  <a:lnTo>
                    <a:pt x="265" y="551"/>
                  </a:lnTo>
                  <a:lnTo>
                    <a:pt x="265" y="556"/>
                  </a:lnTo>
                  <a:lnTo>
                    <a:pt x="260" y="556"/>
                  </a:lnTo>
                  <a:lnTo>
                    <a:pt x="260" y="556"/>
                  </a:lnTo>
                  <a:lnTo>
                    <a:pt x="260" y="556"/>
                  </a:lnTo>
                  <a:lnTo>
                    <a:pt x="260" y="556"/>
                  </a:lnTo>
                  <a:lnTo>
                    <a:pt x="260" y="556"/>
                  </a:lnTo>
                  <a:lnTo>
                    <a:pt x="260" y="561"/>
                  </a:lnTo>
                  <a:lnTo>
                    <a:pt x="260" y="561"/>
                  </a:lnTo>
                  <a:lnTo>
                    <a:pt x="260" y="561"/>
                  </a:lnTo>
                  <a:lnTo>
                    <a:pt x="260" y="561"/>
                  </a:lnTo>
                  <a:lnTo>
                    <a:pt x="260" y="565"/>
                  </a:lnTo>
                  <a:lnTo>
                    <a:pt x="255" y="565"/>
                  </a:lnTo>
                  <a:lnTo>
                    <a:pt x="255" y="565"/>
                  </a:lnTo>
                  <a:lnTo>
                    <a:pt x="255" y="565"/>
                  </a:lnTo>
                  <a:lnTo>
                    <a:pt x="255" y="565"/>
                  </a:lnTo>
                  <a:lnTo>
                    <a:pt x="251" y="570"/>
                  </a:lnTo>
                  <a:lnTo>
                    <a:pt x="251" y="565"/>
                  </a:lnTo>
                  <a:lnTo>
                    <a:pt x="251" y="565"/>
                  </a:lnTo>
                  <a:lnTo>
                    <a:pt x="251" y="565"/>
                  </a:lnTo>
                  <a:lnTo>
                    <a:pt x="251" y="565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5"/>
                  </a:lnTo>
                  <a:lnTo>
                    <a:pt x="251" y="575"/>
                  </a:lnTo>
                  <a:lnTo>
                    <a:pt x="251" y="575"/>
                  </a:lnTo>
                  <a:lnTo>
                    <a:pt x="251" y="575"/>
                  </a:lnTo>
                  <a:lnTo>
                    <a:pt x="251" y="579"/>
                  </a:lnTo>
                  <a:lnTo>
                    <a:pt x="246" y="579"/>
                  </a:lnTo>
                  <a:lnTo>
                    <a:pt x="246" y="575"/>
                  </a:lnTo>
                  <a:lnTo>
                    <a:pt x="246" y="575"/>
                  </a:lnTo>
                  <a:lnTo>
                    <a:pt x="246" y="575"/>
                  </a:lnTo>
                  <a:lnTo>
                    <a:pt x="246" y="575"/>
                  </a:lnTo>
                  <a:lnTo>
                    <a:pt x="241" y="575"/>
                  </a:lnTo>
                  <a:lnTo>
                    <a:pt x="241" y="575"/>
                  </a:lnTo>
                  <a:lnTo>
                    <a:pt x="241" y="579"/>
                  </a:lnTo>
                  <a:lnTo>
                    <a:pt x="237" y="579"/>
                  </a:lnTo>
                  <a:lnTo>
                    <a:pt x="237" y="579"/>
                  </a:lnTo>
                  <a:lnTo>
                    <a:pt x="237" y="579"/>
                  </a:lnTo>
                  <a:lnTo>
                    <a:pt x="237" y="579"/>
                  </a:lnTo>
                  <a:lnTo>
                    <a:pt x="237" y="584"/>
                  </a:lnTo>
                  <a:lnTo>
                    <a:pt x="237" y="584"/>
                  </a:lnTo>
                  <a:lnTo>
                    <a:pt x="237" y="584"/>
                  </a:lnTo>
                  <a:lnTo>
                    <a:pt x="237" y="584"/>
                  </a:lnTo>
                  <a:lnTo>
                    <a:pt x="232" y="584"/>
                  </a:lnTo>
                  <a:lnTo>
                    <a:pt x="237" y="589"/>
                  </a:lnTo>
                  <a:lnTo>
                    <a:pt x="237" y="589"/>
                  </a:lnTo>
                  <a:lnTo>
                    <a:pt x="237" y="589"/>
                  </a:lnTo>
                  <a:lnTo>
                    <a:pt x="237" y="589"/>
                  </a:lnTo>
                  <a:lnTo>
                    <a:pt x="232" y="594"/>
                  </a:lnTo>
                  <a:lnTo>
                    <a:pt x="232" y="594"/>
                  </a:lnTo>
                  <a:lnTo>
                    <a:pt x="232" y="594"/>
                  </a:lnTo>
                  <a:lnTo>
                    <a:pt x="232" y="594"/>
                  </a:lnTo>
                  <a:lnTo>
                    <a:pt x="232" y="598"/>
                  </a:lnTo>
                  <a:lnTo>
                    <a:pt x="232" y="598"/>
                  </a:lnTo>
                  <a:lnTo>
                    <a:pt x="232" y="598"/>
                  </a:lnTo>
                  <a:lnTo>
                    <a:pt x="237" y="603"/>
                  </a:lnTo>
                  <a:lnTo>
                    <a:pt x="237" y="603"/>
                  </a:lnTo>
                  <a:lnTo>
                    <a:pt x="237" y="603"/>
                  </a:lnTo>
                  <a:lnTo>
                    <a:pt x="237" y="608"/>
                  </a:lnTo>
                  <a:lnTo>
                    <a:pt x="237" y="608"/>
                  </a:lnTo>
                  <a:lnTo>
                    <a:pt x="237" y="608"/>
                  </a:lnTo>
                  <a:lnTo>
                    <a:pt x="237" y="612"/>
                  </a:lnTo>
                  <a:lnTo>
                    <a:pt x="237" y="612"/>
                  </a:lnTo>
                  <a:lnTo>
                    <a:pt x="237" y="617"/>
                  </a:lnTo>
                  <a:lnTo>
                    <a:pt x="237" y="617"/>
                  </a:lnTo>
                  <a:lnTo>
                    <a:pt x="237" y="622"/>
                  </a:lnTo>
                  <a:lnTo>
                    <a:pt x="237" y="622"/>
                  </a:lnTo>
                  <a:lnTo>
                    <a:pt x="237" y="622"/>
                  </a:lnTo>
                  <a:lnTo>
                    <a:pt x="237" y="622"/>
                  </a:lnTo>
                  <a:lnTo>
                    <a:pt x="237" y="627"/>
                  </a:lnTo>
                  <a:lnTo>
                    <a:pt x="237" y="627"/>
                  </a:lnTo>
                  <a:lnTo>
                    <a:pt x="237" y="627"/>
                  </a:lnTo>
                  <a:lnTo>
                    <a:pt x="232" y="627"/>
                  </a:lnTo>
                  <a:lnTo>
                    <a:pt x="232" y="627"/>
                  </a:lnTo>
                  <a:lnTo>
                    <a:pt x="232" y="627"/>
                  </a:lnTo>
                  <a:lnTo>
                    <a:pt x="232" y="627"/>
                  </a:lnTo>
                  <a:lnTo>
                    <a:pt x="227" y="627"/>
                  </a:lnTo>
                  <a:lnTo>
                    <a:pt x="227" y="631"/>
                  </a:lnTo>
                  <a:lnTo>
                    <a:pt x="227" y="631"/>
                  </a:lnTo>
                  <a:lnTo>
                    <a:pt x="227" y="631"/>
                  </a:lnTo>
                  <a:lnTo>
                    <a:pt x="227" y="631"/>
                  </a:lnTo>
                  <a:lnTo>
                    <a:pt x="222" y="636"/>
                  </a:lnTo>
                  <a:lnTo>
                    <a:pt x="222" y="636"/>
                  </a:lnTo>
                  <a:lnTo>
                    <a:pt x="222" y="636"/>
                  </a:lnTo>
                  <a:lnTo>
                    <a:pt x="218" y="636"/>
                  </a:lnTo>
                  <a:lnTo>
                    <a:pt x="218" y="636"/>
                  </a:lnTo>
                  <a:lnTo>
                    <a:pt x="218" y="636"/>
                  </a:lnTo>
                  <a:lnTo>
                    <a:pt x="218" y="636"/>
                  </a:lnTo>
                  <a:lnTo>
                    <a:pt x="218" y="636"/>
                  </a:lnTo>
                  <a:lnTo>
                    <a:pt x="213" y="636"/>
                  </a:lnTo>
                  <a:lnTo>
                    <a:pt x="213" y="641"/>
                  </a:lnTo>
                  <a:lnTo>
                    <a:pt x="213" y="641"/>
                  </a:lnTo>
                  <a:lnTo>
                    <a:pt x="213" y="641"/>
                  </a:lnTo>
                  <a:lnTo>
                    <a:pt x="213" y="641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8" y="645"/>
                  </a:lnTo>
                  <a:lnTo>
                    <a:pt x="204" y="645"/>
                  </a:lnTo>
                  <a:lnTo>
                    <a:pt x="199" y="645"/>
                  </a:lnTo>
                  <a:lnTo>
                    <a:pt x="199" y="641"/>
                  </a:lnTo>
                  <a:lnTo>
                    <a:pt x="199" y="641"/>
                  </a:lnTo>
                  <a:lnTo>
                    <a:pt x="194" y="636"/>
                  </a:lnTo>
                  <a:lnTo>
                    <a:pt x="194" y="636"/>
                  </a:lnTo>
                  <a:lnTo>
                    <a:pt x="194" y="636"/>
                  </a:lnTo>
                  <a:lnTo>
                    <a:pt x="194" y="636"/>
                  </a:lnTo>
                  <a:lnTo>
                    <a:pt x="194" y="631"/>
                  </a:lnTo>
                  <a:lnTo>
                    <a:pt x="194" y="631"/>
                  </a:lnTo>
                  <a:lnTo>
                    <a:pt x="194" y="631"/>
                  </a:lnTo>
                  <a:lnTo>
                    <a:pt x="194" y="631"/>
                  </a:lnTo>
                  <a:lnTo>
                    <a:pt x="194" y="631"/>
                  </a:lnTo>
                  <a:lnTo>
                    <a:pt x="189" y="627"/>
                  </a:lnTo>
                  <a:lnTo>
                    <a:pt x="189" y="627"/>
                  </a:lnTo>
                  <a:lnTo>
                    <a:pt x="189" y="627"/>
                  </a:lnTo>
                  <a:lnTo>
                    <a:pt x="189" y="622"/>
                  </a:lnTo>
                  <a:lnTo>
                    <a:pt x="189" y="622"/>
                  </a:lnTo>
                  <a:lnTo>
                    <a:pt x="185" y="622"/>
                  </a:lnTo>
                  <a:lnTo>
                    <a:pt x="185" y="627"/>
                  </a:lnTo>
                  <a:lnTo>
                    <a:pt x="185" y="627"/>
                  </a:lnTo>
                  <a:lnTo>
                    <a:pt x="185" y="627"/>
                  </a:lnTo>
                  <a:lnTo>
                    <a:pt x="180" y="627"/>
                  </a:lnTo>
                  <a:lnTo>
                    <a:pt x="180" y="627"/>
                  </a:lnTo>
                  <a:lnTo>
                    <a:pt x="180" y="627"/>
                  </a:lnTo>
                  <a:lnTo>
                    <a:pt x="175" y="627"/>
                  </a:lnTo>
                  <a:lnTo>
                    <a:pt x="175" y="627"/>
                  </a:lnTo>
                  <a:lnTo>
                    <a:pt x="175" y="627"/>
                  </a:lnTo>
                  <a:lnTo>
                    <a:pt x="175" y="627"/>
                  </a:lnTo>
                  <a:lnTo>
                    <a:pt x="170" y="622"/>
                  </a:lnTo>
                  <a:lnTo>
                    <a:pt x="170" y="622"/>
                  </a:lnTo>
                  <a:lnTo>
                    <a:pt x="170" y="622"/>
                  </a:lnTo>
                  <a:lnTo>
                    <a:pt x="170" y="622"/>
                  </a:lnTo>
                  <a:lnTo>
                    <a:pt x="170" y="622"/>
                  </a:lnTo>
                  <a:lnTo>
                    <a:pt x="170" y="617"/>
                  </a:lnTo>
                  <a:lnTo>
                    <a:pt x="170" y="617"/>
                  </a:lnTo>
                  <a:lnTo>
                    <a:pt x="170" y="617"/>
                  </a:lnTo>
                  <a:lnTo>
                    <a:pt x="170" y="612"/>
                  </a:lnTo>
                  <a:lnTo>
                    <a:pt x="170" y="612"/>
                  </a:lnTo>
                  <a:lnTo>
                    <a:pt x="170" y="612"/>
                  </a:lnTo>
                  <a:lnTo>
                    <a:pt x="166" y="612"/>
                  </a:lnTo>
                  <a:lnTo>
                    <a:pt x="166" y="608"/>
                  </a:lnTo>
                  <a:lnTo>
                    <a:pt x="166" y="608"/>
                  </a:lnTo>
                  <a:lnTo>
                    <a:pt x="166" y="608"/>
                  </a:lnTo>
                  <a:lnTo>
                    <a:pt x="161" y="608"/>
                  </a:lnTo>
                  <a:lnTo>
                    <a:pt x="161" y="603"/>
                  </a:lnTo>
                  <a:lnTo>
                    <a:pt x="161" y="603"/>
                  </a:lnTo>
                  <a:lnTo>
                    <a:pt x="161" y="603"/>
                  </a:lnTo>
                  <a:lnTo>
                    <a:pt x="156" y="603"/>
                  </a:lnTo>
                  <a:lnTo>
                    <a:pt x="156" y="598"/>
                  </a:lnTo>
                  <a:lnTo>
                    <a:pt x="156" y="598"/>
                  </a:lnTo>
                  <a:lnTo>
                    <a:pt x="152" y="598"/>
                  </a:lnTo>
                  <a:lnTo>
                    <a:pt x="152" y="594"/>
                  </a:lnTo>
                  <a:lnTo>
                    <a:pt x="147" y="594"/>
                  </a:lnTo>
                  <a:lnTo>
                    <a:pt x="137" y="584"/>
                  </a:lnTo>
                  <a:lnTo>
                    <a:pt x="133" y="584"/>
                  </a:lnTo>
                  <a:lnTo>
                    <a:pt x="133" y="584"/>
                  </a:lnTo>
                  <a:lnTo>
                    <a:pt x="133" y="579"/>
                  </a:lnTo>
                  <a:lnTo>
                    <a:pt x="133" y="579"/>
                  </a:lnTo>
                  <a:lnTo>
                    <a:pt x="133" y="579"/>
                  </a:lnTo>
                  <a:lnTo>
                    <a:pt x="133" y="579"/>
                  </a:lnTo>
                  <a:lnTo>
                    <a:pt x="133" y="579"/>
                  </a:lnTo>
                  <a:lnTo>
                    <a:pt x="133" y="575"/>
                  </a:lnTo>
                  <a:lnTo>
                    <a:pt x="133" y="575"/>
                  </a:lnTo>
                  <a:lnTo>
                    <a:pt x="133" y="575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3" y="565"/>
                  </a:lnTo>
                  <a:lnTo>
                    <a:pt x="133" y="565"/>
                  </a:lnTo>
                  <a:lnTo>
                    <a:pt x="133" y="565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56"/>
                  </a:lnTo>
                  <a:lnTo>
                    <a:pt x="128" y="556"/>
                  </a:lnTo>
                  <a:lnTo>
                    <a:pt x="128" y="556"/>
                  </a:lnTo>
                  <a:lnTo>
                    <a:pt x="128" y="556"/>
                  </a:lnTo>
                  <a:lnTo>
                    <a:pt x="123" y="556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18" y="542"/>
                  </a:lnTo>
                  <a:lnTo>
                    <a:pt x="114" y="532"/>
                  </a:lnTo>
                  <a:lnTo>
                    <a:pt x="118" y="532"/>
                  </a:lnTo>
                  <a:lnTo>
                    <a:pt x="118" y="532"/>
                  </a:lnTo>
                  <a:lnTo>
                    <a:pt x="118" y="532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3"/>
                  </a:lnTo>
                  <a:lnTo>
                    <a:pt x="118" y="523"/>
                  </a:lnTo>
                  <a:lnTo>
                    <a:pt x="118" y="523"/>
                  </a:lnTo>
                  <a:lnTo>
                    <a:pt x="118" y="523"/>
                  </a:lnTo>
                  <a:lnTo>
                    <a:pt x="118" y="523"/>
                  </a:lnTo>
                  <a:lnTo>
                    <a:pt x="118" y="518"/>
                  </a:lnTo>
                  <a:lnTo>
                    <a:pt x="118" y="518"/>
                  </a:lnTo>
                  <a:lnTo>
                    <a:pt x="118" y="518"/>
                  </a:lnTo>
                  <a:lnTo>
                    <a:pt x="118" y="518"/>
                  </a:lnTo>
                  <a:lnTo>
                    <a:pt x="118" y="518"/>
                  </a:lnTo>
                  <a:lnTo>
                    <a:pt x="118" y="518"/>
                  </a:lnTo>
                  <a:lnTo>
                    <a:pt x="118" y="513"/>
                  </a:lnTo>
                  <a:lnTo>
                    <a:pt x="118" y="513"/>
                  </a:lnTo>
                  <a:lnTo>
                    <a:pt x="118" y="513"/>
                  </a:lnTo>
                  <a:lnTo>
                    <a:pt x="118" y="513"/>
                  </a:lnTo>
                  <a:lnTo>
                    <a:pt x="118" y="509"/>
                  </a:lnTo>
                  <a:lnTo>
                    <a:pt x="118" y="509"/>
                  </a:lnTo>
                  <a:lnTo>
                    <a:pt x="118" y="509"/>
                  </a:lnTo>
                  <a:lnTo>
                    <a:pt x="123" y="509"/>
                  </a:lnTo>
                  <a:lnTo>
                    <a:pt x="118" y="509"/>
                  </a:lnTo>
                  <a:lnTo>
                    <a:pt x="118" y="504"/>
                  </a:lnTo>
                  <a:lnTo>
                    <a:pt x="118" y="504"/>
                  </a:lnTo>
                  <a:lnTo>
                    <a:pt x="118" y="504"/>
                  </a:lnTo>
                  <a:lnTo>
                    <a:pt x="118" y="504"/>
                  </a:lnTo>
                  <a:lnTo>
                    <a:pt x="114" y="504"/>
                  </a:lnTo>
                  <a:lnTo>
                    <a:pt x="114" y="504"/>
                  </a:lnTo>
                  <a:lnTo>
                    <a:pt x="114" y="504"/>
                  </a:lnTo>
                  <a:lnTo>
                    <a:pt x="109" y="504"/>
                  </a:lnTo>
                  <a:lnTo>
                    <a:pt x="109" y="504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5" y="499"/>
                  </a:lnTo>
                  <a:lnTo>
                    <a:pt x="5" y="490"/>
                  </a:lnTo>
                  <a:lnTo>
                    <a:pt x="5" y="490"/>
                  </a:lnTo>
                  <a:lnTo>
                    <a:pt x="10" y="480"/>
                  </a:lnTo>
                  <a:lnTo>
                    <a:pt x="10" y="476"/>
                  </a:lnTo>
                  <a:lnTo>
                    <a:pt x="10" y="476"/>
                  </a:lnTo>
                  <a:lnTo>
                    <a:pt x="10" y="466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9" y="457"/>
                  </a:lnTo>
                  <a:lnTo>
                    <a:pt x="24" y="457"/>
                  </a:lnTo>
                  <a:lnTo>
                    <a:pt x="24" y="457"/>
                  </a:lnTo>
                  <a:lnTo>
                    <a:pt x="24" y="452"/>
                  </a:lnTo>
                  <a:lnTo>
                    <a:pt x="29" y="447"/>
                  </a:lnTo>
                  <a:lnTo>
                    <a:pt x="29" y="443"/>
                  </a:lnTo>
                  <a:lnTo>
                    <a:pt x="33" y="438"/>
                  </a:lnTo>
                  <a:lnTo>
                    <a:pt x="43" y="438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48" y="429"/>
                  </a:lnTo>
                  <a:lnTo>
                    <a:pt x="48" y="429"/>
                  </a:lnTo>
                  <a:lnTo>
                    <a:pt x="43" y="419"/>
                  </a:lnTo>
                  <a:lnTo>
                    <a:pt x="43" y="415"/>
                  </a:lnTo>
                  <a:lnTo>
                    <a:pt x="38" y="415"/>
                  </a:lnTo>
                  <a:lnTo>
                    <a:pt x="29" y="405"/>
                  </a:lnTo>
                  <a:lnTo>
                    <a:pt x="29" y="386"/>
                  </a:lnTo>
                  <a:lnTo>
                    <a:pt x="29" y="382"/>
                  </a:lnTo>
                  <a:lnTo>
                    <a:pt x="29" y="377"/>
                  </a:lnTo>
                  <a:lnTo>
                    <a:pt x="29" y="372"/>
                  </a:lnTo>
                  <a:lnTo>
                    <a:pt x="29" y="363"/>
                  </a:lnTo>
                  <a:lnTo>
                    <a:pt x="33" y="358"/>
                  </a:lnTo>
                  <a:lnTo>
                    <a:pt x="33" y="358"/>
                  </a:lnTo>
                  <a:lnTo>
                    <a:pt x="38" y="353"/>
                  </a:lnTo>
                  <a:lnTo>
                    <a:pt x="38" y="349"/>
                  </a:lnTo>
                  <a:lnTo>
                    <a:pt x="33" y="344"/>
                  </a:lnTo>
                  <a:lnTo>
                    <a:pt x="33" y="339"/>
                  </a:lnTo>
                  <a:lnTo>
                    <a:pt x="33" y="334"/>
                  </a:lnTo>
                  <a:lnTo>
                    <a:pt x="38" y="325"/>
                  </a:lnTo>
                  <a:lnTo>
                    <a:pt x="43" y="320"/>
                  </a:lnTo>
                  <a:lnTo>
                    <a:pt x="48" y="316"/>
                  </a:lnTo>
                  <a:lnTo>
                    <a:pt x="48" y="316"/>
                  </a:lnTo>
                  <a:lnTo>
                    <a:pt x="48" y="306"/>
                  </a:lnTo>
                  <a:lnTo>
                    <a:pt x="48" y="301"/>
                  </a:lnTo>
                  <a:lnTo>
                    <a:pt x="48" y="297"/>
                  </a:lnTo>
                  <a:lnTo>
                    <a:pt x="48" y="292"/>
                  </a:lnTo>
                  <a:lnTo>
                    <a:pt x="52" y="283"/>
                  </a:lnTo>
                  <a:lnTo>
                    <a:pt x="52" y="278"/>
                  </a:lnTo>
                  <a:lnTo>
                    <a:pt x="52" y="273"/>
                  </a:lnTo>
                  <a:lnTo>
                    <a:pt x="52" y="268"/>
                  </a:lnTo>
                  <a:lnTo>
                    <a:pt x="48" y="264"/>
                  </a:lnTo>
                  <a:lnTo>
                    <a:pt x="38" y="264"/>
                  </a:lnTo>
                  <a:lnTo>
                    <a:pt x="29" y="250"/>
                  </a:lnTo>
                  <a:lnTo>
                    <a:pt x="24" y="250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5" y="240"/>
                  </a:lnTo>
                  <a:lnTo>
                    <a:pt x="19" y="212"/>
                  </a:lnTo>
                  <a:lnTo>
                    <a:pt x="19" y="198"/>
                  </a:lnTo>
                  <a:lnTo>
                    <a:pt x="19" y="193"/>
                  </a:lnTo>
                  <a:lnTo>
                    <a:pt x="29" y="188"/>
                  </a:lnTo>
                  <a:lnTo>
                    <a:pt x="33" y="179"/>
                  </a:lnTo>
                  <a:lnTo>
                    <a:pt x="43" y="170"/>
                  </a:lnTo>
                  <a:lnTo>
                    <a:pt x="43" y="165"/>
                  </a:lnTo>
                  <a:lnTo>
                    <a:pt x="48" y="151"/>
                  </a:lnTo>
                  <a:lnTo>
                    <a:pt x="48" y="146"/>
                  </a:lnTo>
                  <a:lnTo>
                    <a:pt x="52" y="146"/>
                  </a:lnTo>
                  <a:lnTo>
                    <a:pt x="52" y="146"/>
                  </a:lnTo>
                  <a:lnTo>
                    <a:pt x="57" y="137"/>
                  </a:lnTo>
                  <a:lnTo>
                    <a:pt x="62" y="132"/>
                  </a:lnTo>
                  <a:lnTo>
                    <a:pt x="67" y="122"/>
                  </a:lnTo>
                  <a:lnTo>
                    <a:pt x="76" y="122"/>
                  </a:lnTo>
                  <a:lnTo>
                    <a:pt x="76" y="118"/>
                  </a:lnTo>
                  <a:lnTo>
                    <a:pt x="81" y="118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90" y="122"/>
                  </a:lnTo>
                  <a:lnTo>
                    <a:pt x="95" y="122"/>
                  </a:lnTo>
                  <a:lnTo>
                    <a:pt x="100" y="122"/>
                  </a:lnTo>
                  <a:lnTo>
                    <a:pt x="104" y="118"/>
                  </a:lnTo>
                  <a:lnTo>
                    <a:pt x="109" y="118"/>
                  </a:lnTo>
                  <a:lnTo>
                    <a:pt x="109" y="118"/>
                  </a:lnTo>
                  <a:lnTo>
                    <a:pt x="118" y="113"/>
                  </a:lnTo>
                  <a:lnTo>
                    <a:pt x="128" y="118"/>
                  </a:lnTo>
                  <a:lnTo>
                    <a:pt x="133" y="122"/>
                  </a:lnTo>
                  <a:lnTo>
                    <a:pt x="133" y="127"/>
                  </a:lnTo>
                  <a:lnTo>
                    <a:pt x="128" y="137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7" y="137"/>
                  </a:lnTo>
                  <a:lnTo>
                    <a:pt x="142" y="137"/>
                  </a:lnTo>
                  <a:lnTo>
                    <a:pt x="142" y="122"/>
                  </a:lnTo>
                  <a:lnTo>
                    <a:pt x="147" y="122"/>
                  </a:lnTo>
                  <a:lnTo>
                    <a:pt x="147" y="118"/>
                  </a:lnTo>
                  <a:lnTo>
                    <a:pt x="152" y="118"/>
                  </a:lnTo>
                  <a:lnTo>
                    <a:pt x="156" y="118"/>
                  </a:lnTo>
                  <a:lnTo>
                    <a:pt x="161" y="113"/>
                  </a:lnTo>
                  <a:lnTo>
                    <a:pt x="161" y="108"/>
                  </a:lnTo>
                  <a:lnTo>
                    <a:pt x="175" y="94"/>
                  </a:lnTo>
                  <a:lnTo>
                    <a:pt x="175" y="89"/>
                  </a:lnTo>
                  <a:lnTo>
                    <a:pt x="180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9" y="85"/>
                  </a:lnTo>
                  <a:lnTo>
                    <a:pt x="194" y="85"/>
                  </a:lnTo>
                  <a:lnTo>
                    <a:pt x="199" y="80"/>
                  </a:lnTo>
                  <a:lnTo>
                    <a:pt x="204" y="80"/>
                  </a:lnTo>
                  <a:lnTo>
                    <a:pt x="208" y="80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9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7" y="94"/>
                  </a:lnTo>
                  <a:lnTo>
                    <a:pt x="232" y="89"/>
                  </a:lnTo>
                  <a:lnTo>
                    <a:pt x="237" y="85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51" y="75"/>
                  </a:lnTo>
                  <a:lnTo>
                    <a:pt x="255" y="75"/>
                  </a:lnTo>
                  <a:lnTo>
                    <a:pt x="255" y="66"/>
                  </a:lnTo>
                  <a:lnTo>
                    <a:pt x="265" y="52"/>
                  </a:lnTo>
                  <a:lnTo>
                    <a:pt x="270" y="52"/>
                  </a:lnTo>
                  <a:lnTo>
                    <a:pt x="274" y="47"/>
                  </a:lnTo>
                  <a:lnTo>
                    <a:pt x="279" y="47"/>
                  </a:lnTo>
                  <a:lnTo>
                    <a:pt x="284" y="47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89" y="38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4" y="23"/>
                  </a:lnTo>
                  <a:lnTo>
                    <a:pt x="289" y="19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303" y="14"/>
                  </a:lnTo>
                  <a:lnTo>
                    <a:pt x="303" y="9"/>
                  </a:lnTo>
                  <a:lnTo>
                    <a:pt x="312" y="5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31" y="0"/>
                  </a:lnTo>
                  <a:lnTo>
                    <a:pt x="340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45" y="23"/>
                  </a:lnTo>
                  <a:lnTo>
                    <a:pt x="345" y="28"/>
                  </a:lnTo>
                  <a:lnTo>
                    <a:pt x="345" y="28"/>
                  </a:lnTo>
                  <a:lnTo>
                    <a:pt x="345" y="38"/>
                  </a:lnTo>
                  <a:lnTo>
                    <a:pt x="336" y="42"/>
                  </a:lnTo>
                  <a:lnTo>
                    <a:pt x="331" y="42"/>
                  </a:lnTo>
                  <a:lnTo>
                    <a:pt x="326" y="42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17" y="52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22" y="61"/>
                  </a:lnTo>
                  <a:lnTo>
                    <a:pt x="322" y="61"/>
                  </a:lnTo>
                  <a:lnTo>
                    <a:pt x="322" y="61"/>
                  </a:lnTo>
                  <a:lnTo>
                    <a:pt x="322" y="61"/>
                  </a:lnTo>
                  <a:lnTo>
                    <a:pt x="322" y="61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6" y="66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5"/>
                  </a:lnTo>
                  <a:lnTo>
                    <a:pt x="326" y="75"/>
                  </a:lnTo>
                  <a:lnTo>
                    <a:pt x="326" y="75"/>
                  </a:lnTo>
                  <a:lnTo>
                    <a:pt x="326" y="75"/>
                  </a:lnTo>
                  <a:lnTo>
                    <a:pt x="326" y="80"/>
                  </a:lnTo>
                  <a:lnTo>
                    <a:pt x="326" y="80"/>
                  </a:lnTo>
                  <a:lnTo>
                    <a:pt x="326" y="80"/>
                  </a:lnTo>
                  <a:lnTo>
                    <a:pt x="326" y="80"/>
                  </a:lnTo>
                  <a:lnTo>
                    <a:pt x="331" y="85"/>
                  </a:lnTo>
                  <a:lnTo>
                    <a:pt x="331" y="85"/>
                  </a:lnTo>
                  <a:lnTo>
                    <a:pt x="331" y="85"/>
                  </a:lnTo>
                  <a:lnTo>
                    <a:pt x="331" y="85"/>
                  </a:lnTo>
                  <a:lnTo>
                    <a:pt x="331" y="89"/>
                  </a:lnTo>
                  <a:lnTo>
                    <a:pt x="331" y="89"/>
                  </a:lnTo>
                  <a:lnTo>
                    <a:pt x="331" y="89"/>
                  </a:lnTo>
                  <a:lnTo>
                    <a:pt x="336" y="89"/>
                  </a:lnTo>
                  <a:lnTo>
                    <a:pt x="336" y="89"/>
                  </a:lnTo>
                  <a:lnTo>
                    <a:pt x="336" y="89"/>
                  </a:lnTo>
                  <a:lnTo>
                    <a:pt x="336" y="94"/>
                  </a:lnTo>
                  <a:lnTo>
                    <a:pt x="336" y="94"/>
                  </a:lnTo>
                  <a:lnTo>
                    <a:pt x="336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0" y="99"/>
                  </a:lnTo>
                  <a:lnTo>
                    <a:pt x="340" y="99"/>
                  </a:lnTo>
                  <a:lnTo>
                    <a:pt x="340" y="99"/>
                  </a:lnTo>
                  <a:lnTo>
                    <a:pt x="326" y="113"/>
                  </a:lnTo>
                  <a:lnTo>
                    <a:pt x="331" y="137"/>
                  </a:lnTo>
                  <a:lnTo>
                    <a:pt x="336" y="160"/>
                  </a:lnTo>
                  <a:lnTo>
                    <a:pt x="336" y="160"/>
                  </a:lnTo>
                  <a:lnTo>
                    <a:pt x="336" y="160"/>
                  </a:lnTo>
                  <a:lnTo>
                    <a:pt x="336" y="160"/>
                  </a:lnTo>
                  <a:lnTo>
                    <a:pt x="336" y="160"/>
                  </a:lnTo>
                  <a:lnTo>
                    <a:pt x="340" y="160"/>
                  </a:lnTo>
                  <a:lnTo>
                    <a:pt x="340" y="160"/>
                  </a:lnTo>
                  <a:lnTo>
                    <a:pt x="340" y="160"/>
                  </a:lnTo>
                  <a:lnTo>
                    <a:pt x="345" y="160"/>
                  </a:lnTo>
                  <a:lnTo>
                    <a:pt x="345" y="160"/>
                  </a:lnTo>
                  <a:lnTo>
                    <a:pt x="345" y="160"/>
                  </a:lnTo>
                  <a:lnTo>
                    <a:pt x="350" y="160"/>
                  </a:lnTo>
                  <a:lnTo>
                    <a:pt x="350" y="160"/>
                  </a:lnTo>
                  <a:lnTo>
                    <a:pt x="350" y="160"/>
                  </a:lnTo>
                  <a:lnTo>
                    <a:pt x="350" y="160"/>
                  </a:lnTo>
                  <a:lnTo>
                    <a:pt x="378" y="184"/>
                  </a:lnTo>
                  <a:lnTo>
                    <a:pt x="388" y="184"/>
                  </a:lnTo>
                  <a:lnTo>
                    <a:pt x="388" y="184"/>
                  </a:lnTo>
                  <a:lnTo>
                    <a:pt x="392" y="184"/>
                  </a:lnTo>
                  <a:lnTo>
                    <a:pt x="392" y="184"/>
                  </a:lnTo>
                  <a:lnTo>
                    <a:pt x="392" y="184"/>
                  </a:lnTo>
                  <a:lnTo>
                    <a:pt x="392" y="184"/>
                  </a:lnTo>
                  <a:lnTo>
                    <a:pt x="397" y="184"/>
                  </a:lnTo>
                  <a:lnTo>
                    <a:pt x="397" y="184"/>
                  </a:lnTo>
                  <a:lnTo>
                    <a:pt x="397" y="184"/>
                  </a:lnTo>
                  <a:lnTo>
                    <a:pt x="397" y="184"/>
                  </a:lnTo>
                  <a:lnTo>
                    <a:pt x="397" y="184"/>
                  </a:lnTo>
                  <a:lnTo>
                    <a:pt x="402" y="179"/>
                  </a:lnTo>
                  <a:lnTo>
                    <a:pt x="402" y="179"/>
                  </a:lnTo>
                  <a:lnTo>
                    <a:pt x="402" y="179"/>
                  </a:lnTo>
                  <a:lnTo>
                    <a:pt x="402" y="179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7" y="174"/>
                  </a:lnTo>
                  <a:lnTo>
                    <a:pt x="411" y="174"/>
                  </a:lnTo>
                  <a:lnTo>
                    <a:pt x="411" y="174"/>
                  </a:lnTo>
                  <a:lnTo>
                    <a:pt x="411" y="174"/>
                  </a:lnTo>
                  <a:lnTo>
                    <a:pt x="411" y="174"/>
                  </a:lnTo>
                  <a:lnTo>
                    <a:pt x="411" y="170"/>
                  </a:lnTo>
                  <a:lnTo>
                    <a:pt x="411" y="170"/>
                  </a:lnTo>
                  <a:lnTo>
                    <a:pt x="416" y="170"/>
                  </a:lnTo>
                  <a:lnTo>
                    <a:pt x="416" y="170"/>
                  </a:lnTo>
                  <a:lnTo>
                    <a:pt x="416" y="170"/>
                  </a:lnTo>
                  <a:lnTo>
                    <a:pt x="416" y="165"/>
                  </a:lnTo>
                  <a:lnTo>
                    <a:pt x="416" y="165"/>
                  </a:lnTo>
                  <a:lnTo>
                    <a:pt x="421" y="165"/>
                  </a:lnTo>
                  <a:lnTo>
                    <a:pt x="421" y="165"/>
                  </a:lnTo>
                  <a:lnTo>
                    <a:pt x="421" y="165"/>
                  </a:lnTo>
                  <a:lnTo>
                    <a:pt x="421" y="165"/>
                  </a:lnTo>
                  <a:lnTo>
                    <a:pt x="426" y="165"/>
                  </a:lnTo>
                  <a:lnTo>
                    <a:pt x="426" y="165"/>
                  </a:lnTo>
                  <a:lnTo>
                    <a:pt x="426" y="165"/>
                  </a:lnTo>
                  <a:lnTo>
                    <a:pt x="426" y="165"/>
                  </a:lnTo>
                  <a:lnTo>
                    <a:pt x="426" y="165"/>
                  </a:lnTo>
                  <a:lnTo>
                    <a:pt x="430" y="165"/>
                  </a:lnTo>
                  <a:lnTo>
                    <a:pt x="430" y="165"/>
                  </a:lnTo>
                  <a:lnTo>
                    <a:pt x="430" y="165"/>
                  </a:lnTo>
                  <a:lnTo>
                    <a:pt x="430" y="165"/>
                  </a:lnTo>
                  <a:lnTo>
                    <a:pt x="430" y="160"/>
                  </a:lnTo>
                  <a:lnTo>
                    <a:pt x="435" y="160"/>
                  </a:lnTo>
                  <a:lnTo>
                    <a:pt x="435" y="160"/>
                  </a:lnTo>
                  <a:lnTo>
                    <a:pt x="435" y="160"/>
                  </a:lnTo>
                  <a:lnTo>
                    <a:pt x="435" y="160"/>
                  </a:lnTo>
                  <a:lnTo>
                    <a:pt x="435" y="165"/>
                  </a:lnTo>
                  <a:lnTo>
                    <a:pt x="435" y="165"/>
                  </a:lnTo>
                  <a:lnTo>
                    <a:pt x="440" y="165"/>
                  </a:lnTo>
                  <a:lnTo>
                    <a:pt x="440" y="165"/>
                  </a:lnTo>
                  <a:lnTo>
                    <a:pt x="440" y="165"/>
                  </a:lnTo>
                  <a:lnTo>
                    <a:pt x="440" y="165"/>
                  </a:lnTo>
                  <a:lnTo>
                    <a:pt x="440" y="165"/>
                  </a:lnTo>
                  <a:lnTo>
                    <a:pt x="440" y="165"/>
                  </a:lnTo>
                  <a:lnTo>
                    <a:pt x="440" y="165"/>
                  </a:lnTo>
                  <a:lnTo>
                    <a:pt x="435" y="165"/>
                  </a:lnTo>
                  <a:lnTo>
                    <a:pt x="440" y="170"/>
                  </a:lnTo>
                  <a:lnTo>
                    <a:pt x="440" y="170"/>
                  </a:lnTo>
                  <a:lnTo>
                    <a:pt x="440" y="170"/>
                  </a:lnTo>
                  <a:lnTo>
                    <a:pt x="440" y="170"/>
                  </a:lnTo>
                  <a:lnTo>
                    <a:pt x="444" y="170"/>
                  </a:lnTo>
                  <a:lnTo>
                    <a:pt x="444" y="170"/>
                  </a:lnTo>
                  <a:lnTo>
                    <a:pt x="444" y="174"/>
                  </a:lnTo>
                  <a:lnTo>
                    <a:pt x="444" y="174"/>
                  </a:lnTo>
                  <a:lnTo>
                    <a:pt x="444" y="174"/>
                  </a:lnTo>
                  <a:lnTo>
                    <a:pt x="444" y="174"/>
                  </a:lnTo>
                  <a:lnTo>
                    <a:pt x="444" y="174"/>
                  </a:lnTo>
                  <a:lnTo>
                    <a:pt x="449" y="179"/>
                  </a:lnTo>
                  <a:lnTo>
                    <a:pt x="449" y="179"/>
                  </a:lnTo>
                  <a:lnTo>
                    <a:pt x="449" y="179"/>
                  </a:lnTo>
                  <a:lnTo>
                    <a:pt x="449" y="179"/>
                  </a:lnTo>
                  <a:lnTo>
                    <a:pt x="449" y="179"/>
                  </a:lnTo>
                  <a:lnTo>
                    <a:pt x="449" y="179"/>
                  </a:lnTo>
                  <a:lnTo>
                    <a:pt x="454" y="174"/>
                  </a:lnTo>
                  <a:lnTo>
                    <a:pt x="454" y="174"/>
                  </a:lnTo>
                  <a:lnTo>
                    <a:pt x="454" y="174"/>
                  </a:lnTo>
                  <a:lnTo>
                    <a:pt x="454" y="174"/>
                  </a:lnTo>
                  <a:lnTo>
                    <a:pt x="454" y="174"/>
                  </a:lnTo>
                  <a:lnTo>
                    <a:pt x="459" y="174"/>
                  </a:lnTo>
                  <a:lnTo>
                    <a:pt x="459" y="174"/>
                  </a:lnTo>
                  <a:lnTo>
                    <a:pt x="459" y="174"/>
                  </a:lnTo>
                  <a:lnTo>
                    <a:pt x="459" y="174"/>
                  </a:lnTo>
                  <a:lnTo>
                    <a:pt x="463" y="174"/>
                  </a:lnTo>
                  <a:lnTo>
                    <a:pt x="463" y="174"/>
                  </a:lnTo>
                  <a:lnTo>
                    <a:pt x="463" y="174"/>
                  </a:lnTo>
                  <a:lnTo>
                    <a:pt x="463" y="174"/>
                  </a:lnTo>
                  <a:lnTo>
                    <a:pt x="468" y="174"/>
                  </a:lnTo>
                  <a:lnTo>
                    <a:pt x="468" y="174"/>
                  </a:lnTo>
                  <a:lnTo>
                    <a:pt x="468" y="174"/>
                  </a:lnTo>
                  <a:lnTo>
                    <a:pt x="468" y="174"/>
                  </a:lnTo>
                  <a:lnTo>
                    <a:pt x="473" y="174"/>
                  </a:lnTo>
                  <a:lnTo>
                    <a:pt x="473" y="174"/>
                  </a:lnTo>
                  <a:lnTo>
                    <a:pt x="473" y="174"/>
                  </a:lnTo>
                  <a:lnTo>
                    <a:pt x="473" y="179"/>
                  </a:lnTo>
                  <a:lnTo>
                    <a:pt x="468" y="179"/>
                  </a:lnTo>
                  <a:lnTo>
                    <a:pt x="473" y="179"/>
                  </a:lnTo>
                  <a:lnTo>
                    <a:pt x="473" y="179"/>
                  </a:lnTo>
                  <a:lnTo>
                    <a:pt x="473" y="179"/>
                  </a:lnTo>
                  <a:lnTo>
                    <a:pt x="473" y="179"/>
                  </a:lnTo>
                  <a:lnTo>
                    <a:pt x="473" y="179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68" y="184"/>
                  </a:lnTo>
                  <a:lnTo>
                    <a:pt x="468" y="184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68" y="188"/>
                  </a:lnTo>
                  <a:lnTo>
                    <a:pt x="468" y="193"/>
                  </a:lnTo>
                  <a:lnTo>
                    <a:pt x="463" y="193"/>
                  </a:lnTo>
                  <a:lnTo>
                    <a:pt x="463" y="193"/>
                  </a:lnTo>
                  <a:lnTo>
                    <a:pt x="463" y="193"/>
                  </a:lnTo>
                  <a:lnTo>
                    <a:pt x="463" y="193"/>
                  </a:lnTo>
                  <a:lnTo>
                    <a:pt x="463" y="198"/>
                  </a:lnTo>
                  <a:lnTo>
                    <a:pt x="463" y="198"/>
                  </a:lnTo>
                  <a:lnTo>
                    <a:pt x="463" y="198"/>
                  </a:lnTo>
                  <a:lnTo>
                    <a:pt x="463" y="198"/>
                  </a:lnTo>
                  <a:lnTo>
                    <a:pt x="463" y="203"/>
                  </a:lnTo>
                  <a:lnTo>
                    <a:pt x="463" y="203"/>
                  </a:lnTo>
                  <a:lnTo>
                    <a:pt x="463" y="203"/>
                  </a:lnTo>
                  <a:lnTo>
                    <a:pt x="463" y="203"/>
                  </a:lnTo>
                  <a:lnTo>
                    <a:pt x="468" y="203"/>
                  </a:lnTo>
                  <a:lnTo>
                    <a:pt x="468" y="207"/>
                  </a:lnTo>
                  <a:lnTo>
                    <a:pt x="463" y="207"/>
                  </a:lnTo>
                  <a:lnTo>
                    <a:pt x="463" y="207"/>
                  </a:lnTo>
                  <a:lnTo>
                    <a:pt x="463" y="207"/>
                  </a:lnTo>
                  <a:lnTo>
                    <a:pt x="463" y="207"/>
                  </a:lnTo>
                  <a:lnTo>
                    <a:pt x="463" y="212"/>
                  </a:lnTo>
                  <a:lnTo>
                    <a:pt x="463" y="212"/>
                  </a:lnTo>
                  <a:lnTo>
                    <a:pt x="463" y="212"/>
                  </a:lnTo>
                  <a:lnTo>
                    <a:pt x="463" y="212"/>
                  </a:lnTo>
                  <a:lnTo>
                    <a:pt x="463" y="212"/>
                  </a:lnTo>
                  <a:lnTo>
                    <a:pt x="463" y="212"/>
                  </a:lnTo>
                  <a:lnTo>
                    <a:pt x="463" y="217"/>
                  </a:lnTo>
                  <a:lnTo>
                    <a:pt x="463" y="217"/>
                  </a:lnTo>
                  <a:lnTo>
                    <a:pt x="463" y="217"/>
                  </a:lnTo>
                  <a:lnTo>
                    <a:pt x="463" y="217"/>
                  </a:lnTo>
                  <a:lnTo>
                    <a:pt x="463" y="217"/>
                  </a:lnTo>
                  <a:lnTo>
                    <a:pt x="463" y="221"/>
                  </a:lnTo>
                  <a:lnTo>
                    <a:pt x="463" y="221"/>
                  </a:lnTo>
                  <a:lnTo>
                    <a:pt x="459" y="221"/>
                  </a:lnTo>
                  <a:lnTo>
                    <a:pt x="463" y="221"/>
                  </a:lnTo>
                  <a:lnTo>
                    <a:pt x="463" y="221"/>
                  </a:lnTo>
                  <a:lnTo>
                    <a:pt x="459" y="221"/>
                  </a:lnTo>
                  <a:lnTo>
                    <a:pt x="459" y="226"/>
                  </a:lnTo>
                  <a:lnTo>
                    <a:pt x="463" y="226"/>
                  </a:lnTo>
                  <a:lnTo>
                    <a:pt x="463" y="226"/>
                  </a:lnTo>
                  <a:lnTo>
                    <a:pt x="463" y="226"/>
                  </a:lnTo>
                  <a:lnTo>
                    <a:pt x="463" y="226"/>
                  </a:lnTo>
                  <a:lnTo>
                    <a:pt x="463" y="231"/>
                  </a:lnTo>
                  <a:lnTo>
                    <a:pt x="463" y="231"/>
                  </a:lnTo>
                  <a:lnTo>
                    <a:pt x="463" y="231"/>
                  </a:lnTo>
                  <a:lnTo>
                    <a:pt x="463" y="231"/>
                  </a:lnTo>
                  <a:lnTo>
                    <a:pt x="463" y="231"/>
                  </a:lnTo>
                  <a:lnTo>
                    <a:pt x="463" y="231"/>
                  </a:lnTo>
                  <a:lnTo>
                    <a:pt x="459" y="235"/>
                  </a:lnTo>
                  <a:lnTo>
                    <a:pt x="459" y="235"/>
                  </a:lnTo>
                  <a:lnTo>
                    <a:pt x="459" y="235"/>
                  </a:lnTo>
                  <a:lnTo>
                    <a:pt x="459" y="235"/>
                  </a:lnTo>
                  <a:lnTo>
                    <a:pt x="459" y="235"/>
                  </a:lnTo>
                  <a:lnTo>
                    <a:pt x="459" y="240"/>
                  </a:lnTo>
                  <a:lnTo>
                    <a:pt x="459" y="240"/>
                  </a:lnTo>
                  <a:lnTo>
                    <a:pt x="459" y="240"/>
                  </a:lnTo>
                  <a:lnTo>
                    <a:pt x="459" y="240"/>
                  </a:lnTo>
                  <a:lnTo>
                    <a:pt x="459" y="240"/>
                  </a:lnTo>
                  <a:lnTo>
                    <a:pt x="459" y="240"/>
                  </a:lnTo>
                  <a:lnTo>
                    <a:pt x="463" y="245"/>
                  </a:lnTo>
                  <a:lnTo>
                    <a:pt x="463" y="245"/>
                  </a:lnTo>
                  <a:lnTo>
                    <a:pt x="463" y="245"/>
                  </a:lnTo>
                  <a:lnTo>
                    <a:pt x="463" y="245"/>
                  </a:lnTo>
                  <a:lnTo>
                    <a:pt x="468" y="245"/>
                  </a:lnTo>
                  <a:lnTo>
                    <a:pt x="468" y="245"/>
                  </a:lnTo>
                  <a:lnTo>
                    <a:pt x="468" y="245"/>
                  </a:lnTo>
                  <a:lnTo>
                    <a:pt x="468" y="245"/>
                  </a:lnTo>
                  <a:lnTo>
                    <a:pt x="468" y="245"/>
                  </a:lnTo>
                  <a:lnTo>
                    <a:pt x="473" y="245"/>
                  </a:lnTo>
                  <a:lnTo>
                    <a:pt x="473" y="245"/>
                  </a:lnTo>
                  <a:lnTo>
                    <a:pt x="473" y="245"/>
                  </a:lnTo>
                  <a:lnTo>
                    <a:pt x="473" y="245"/>
                  </a:lnTo>
                  <a:lnTo>
                    <a:pt x="477" y="245"/>
                  </a:lnTo>
                  <a:lnTo>
                    <a:pt x="477" y="245"/>
                  </a:lnTo>
                  <a:lnTo>
                    <a:pt x="477" y="245"/>
                  </a:lnTo>
                  <a:lnTo>
                    <a:pt x="477" y="245"/>
                  </a:lnTo>
                  <a:lnTo>
                    <a:pt x="477" y="240"/>
                  </a:lnTo>
                  <a:lnTo>
                    <a:pt x="482" y="240"/>
                  </a:lnTo>
                  <a:lnTo>
                    <a:pt x="482" y="240"/>
                  </a:lnTo>
                  <a:lnTo>
                    <a:pt x="482" y="240"/>
                  </a:lnTo>
                  <a:lnTo>
                    <a:pt x="482" y="240"/>
                  </a:lnTo>
                  <a:lnTo>
                    <a:pt x="487" y="240"/>
                  </a:lnTo>
                  <a:lnTo>
                    <a:pt x="487" y="240"/>
                  </a:lnTo>
                  <a:lnTo>
                    <a:pt x="487" y="240"/>
                  </a:lnTo>
                  <a:lnTo>
                    <a:pt x="492" y="240"/>
                  </a:lnTo>
                  <a:lnTo>
                    <a:pt x="492" y="240"/>
                  </a:lnTo>
                  <a:lnTo>
                    <a:pt x="492" y="240"/>
                  </a:lnTo>
                  <a:lnTo>
                    <a:pt x="492" y="240"/>
                  </a:lnTo>
                  <a:lnTo>
                    <a:pt x="496" y="245"/>
                  </a:lnTo>
                  <a:lnTo>
                    <a:pt x="496" y="245"/>
                  </a:lnTo>
                  <a:lnTo>
                    <a:pt x="496" y="245"/>
                  </a:lnTo>
                  <a:lnTo>
                    <a:pt x="496" y="245"/>
                  </a:lnTo>
                  <a:lnTo>
                    <a:pt x="496" y="245"/>
                  </a:lnTo>
                  <a:lnTo>
                    <a:pt x="501" y="245"/>
                  </a:lnTo>
                  <a:lnTo>
                    <a:pt x="501" y="245"/>
                  </a:lnTo>
                  <a:lnTo>
                    <a:pt x="501" y="245"/>
                  </a:lnTo>
                  <a:lnTo>
                    <a:pt x="501" y="245"/>
                  </a:lnTo>
                  <a:lnTo>
                    <a:pt x="501" y="245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199" name="Freeform 311"/>
            <p:cNvSpPr>
              <a:spLocks/>
            </p:cNvSpPr>
            <p:nvPr/>
          </p:nvSpPr>
          <p:spPr bwMode="auto">
            <a:xfrm>
              <a:off x="2461" y="1900"/>
              <a:ext cx="95" cy="10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7" y="0"/>
                </a:cxn>
                <a:cxn ang="0">
                  <a:pos x="62" y="5"/>
                </a:cxn>
                <a:cxn ang="0">
                  <a:pos x="66" y="5"/>
                </a:cxn>
                <a:cxn ang="0">
                  <a:pos x="66" y="5"/>
                </a:cxn>
                <a:cxn ang="0">
                  <a:pos x="71" y="9"/>
                </a:cxn>
                <a:cxn ang="0">
                  <a:pos x="71" y="14"/>
                </a:cxn>
                <a:cxn ang="0">
                  <a:pos x="71" y="19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3"/>
                </a:cxn>
                <a:cxn ang="0">
                  <a:pos x="76" y="28"/>
                </a:cxn>
                <a:cxn ang="0">
                  <a:pos x="81" y="28"/>
                </a:cxn>
                <a:cxn ang="0">
                  <a:pos x="81" y="28"/>
                </a:cxn>
                <a:cxn ang="0">
                  <a:pos x="85" y="33"/>
                </a:cxn>
                <a:cxn ang="0">
                  <a:pos x="85" y="38"/>
                </a:cxn>
                <a:cxn ang="0">
                  <a:pos x="90" y="38"/>
                </a:cxn>
                <a:cxn ang="0">
                  <a:pos x="95" y="42"/>
                </a:cxn>
                <a:cxn ang="0">
                  <a:pos x="95" y="47"/>
                </a:cxn>
                <a:cxn ang="0">
                  <a:pos x="90" y="52"/>
                </a:cxn>
                <a:cxn ang="0">
                  <a:pos x="90" y="52"/>
                </a:cxn>
                <a:cxn ang="0">
                  <a:pos x="85" y="56"/>
                </a:cxn>
                <a:cxn ang="0">
                  <a:pos x="81" y="56"/>
                </a:cxn>
                <a:cxn ang="0">
                  <a:pos x="76" y="61"/>
                </a:cxn>
                <a:cxn ang="0">
                  <a:pos x="71" y="61"/>
                </a:cxn>
                <a:cxn ang="0">
                  <a:pos x="66" y="61"/>
                </a:cxn>
                <a:cxn ang="0">
                  <a:pos x="62" y="66"/>
                </a:cxn>
                <a:cxn ang="0">
                  <a:pos x="62" y="71"/>
                </a:cxn>
                <a:cxn ang="0">
                  <a:pos x="62" y="71"/>
                </a:cxn>
                <a:cxn ang="0">
                  <a:pos x="57" y="75"/>
                </a:cxn>
                <a:cxn ang="0">
                  <a:pos x="57" y="80"/>
                </a:cxn>
                <a:cxn ang="0">
                  <a:pos x="57" y="85"/>
                </a:cxn>
                <a:cxn ang="0">
                  <a:pos x="52" y="89"/>
                </a:cxn>
                <a:cxn ang="0">
                  <a:pos x="48" y="89"/>
                </a:cxn>
                <a:cxn ang="0">
                  <a:pos x="43" y="89"/>
                </a:cxn>
                <a:cxn ang="0">
                  <a:pos x="38" y="89"/>
                </a:cxn>
                <a:cxn ang="0">
                  <a:pos x="38" y="94"/>
                </a:cxn>
                <a:cxn ang="0">
                  <a:pos x="38" y="99"/>
                </a:cxn>
                <a:cxn ang="0">
                  <a:pos x="33" y="99"/>
                </a:cxn>
                <a:cxn ang="0">
                  <a:pos x="29" y="99"/>
                </a:cxn>
                <a:cxn ang="0">
                  <a:pos x="24" y="104"/>
                </a:cxn>
                <a:cxn ang="0">
                  <a:pos x="19" y="104"/>
                </a:cxn>
                <a:cxn ang="0">
                  <a:pos x="14" y="104"/>
                </a:cxn>
                <a:cxn ang="0">
                  <a:pos x="10" y="104"/>
                </a:cxn>
                <a:cxn ang="0">
                  <a:pos x="5" y="108"/>
                </a:cxn>
                <a:cxn ang="0">
                  <a:pos x="5" y="108"/>
                </a:cxn>
              </a:cxnLst>
              <a:rect l="0" t="0" r="r" b="b"/>
              <a:pathLst>
                <a:path w="95" h="108">
                  <a:moveTo>
                    <a:pt x="38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33"/>
                  </a:lnTo>
                  <a:lnTo>
                    <a:pt x="81" y="28"/>
                  </a:lnTo>
                  <a:lnTo>
                    <a:pt x="85" y="28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5" y="38"/>
                  </a:lnTo>
                  <a:lnTo>
                    <a:pt x="95" y="38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6"/>
                  </a:lnTo>
                  <a:lnTo>
                    <a:pt x="85" y="56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66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57" y="71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48" y="89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0" y="108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00" name="Freeform 312"/>
            <p:cNvSpPr>
              <a:spLocks/>
            </p:cNvSpPr>
            <p:nvPr/>
          </p:nvSpPr>
          <p:spPr bwMode="auto">
            <a:xfrm>
              <a:off x="2919" y="2230"/>
              <a:ext cx="553" cy="678"/>
            </a:xfrm>
            <a:custGeom>
              <a:avLst/>
              <a:gdLst/>
              <a:ahLst/>
              <a:cxnLst>
                <a:cxn ang="0">
                  <a:pos x="496" y="485"/>
                </a:cxn>
                <a:cxn ang="0">
                  <a:pos x="511" y="504"/>
                </a:cxn>
                <a:cxn ang="0">
                  <a:pos x="520" y="518"/>
                </a:cxn>
                <a:cxn ang="0">
                  <a:pos x="534" y="532"/>
                </a:cxn>
                <a:cxn ang="0">
                  <a:pos x="548" y="546"/>
                </a:cxn>
                <a:cxn ang="0">
                  <a:pos x="544" y="565"/>
                </a:cxn>
                <a:cxn ang="0">
                  <a:pos x="530" y="574"/>
                </a:cxn>
                <a:cxn ang="0">
                  <a:pos x="511" y="574"/>
                </a:cxn>
                <a:cxn ang="0">
                  <a:pos x="496" y="570"/>
                </a:cxn>
                <a:cxn ang="0">
                  <a:pos x="478" y="579"/>
                </a:cxn>
                <a:cxn ang="0">
                  <a:pos x="463" y="579"/>
                </a:cxn>
                <a:cxn ang="0">
                  <a:pos x="449" y="589"/>
                </a:cxn>
                <a:cxn ang="0">
                  <a:pos x="440" y="598"/>
                </a:cxn>
                <a:cxn ang="0">
                  <a:pos x="440" y="622"/>
                </a:cxn>
                <a:cxn ang="0">
                  <a:pos x="435" y="640"/>
                </a:cxn>
                <a:cxn ang="0">
                  <a:pos x="416" y="650"/>
                </a:cxn>
                <a:cxn ang="0">
                  <a:pos x="407" y="669"/>
                </a:cxn>
                <a:cxn ang="0">
                  <a:pos x="388" y="678"/>
                </a:cxn>
                <a:cxn ang="0">
                  <a:pos x="374" y="673"/>
                </a:cxn>
                <a:cxn ang="0">
                  <a:pos x="355" y="669"/>
                </a:cxn>
                <a:cxn ang="0">
                  <a:pos x="336" y="655"/>
                </a:cxn>
                <a:cxn ang="0">
                  <a:pos x="322" y="636"/>
                </a:cxn>
                <a:cxn ang="0">
                  <a:pos x="303" y="631"/>
                </a:cxn>
                <a:cxn ang="0">
                  <a:pos x="293" y="645"/>
                </a:cxn>
                <a:cxn ang="0">
                  <a:pos x="303" y="664"/>
                </a:cxn>
                <a:cxn ang="0">
                  <a:pos x="137" y="664"/>
                </a:cxn>
                <a:cxn ang="0">
                  <a:pos x="123" y="650"/>
                </a:cxn>
                <a:cxn ang="0">
                  <a:pos x="43" y="537"/>
                </a:cxn>
                <a:cxn ang="0">
                  <a:pos x="29" y="518"/>
                </a:cxn>
                <a:cxn ang="0">
                  <a:pos x="19" y="461"/>
                </a:cxn>
                <a:cxn ang="0">
                  <a:pos x="19" y="419"/>
                </a:cxn>
                <a:cxn ang="0">
                  <a:pos x="90" y="0"/>
                </a:cxn>
                <a:cxn ang="0">
                  <a:pos x="100" y="14"/>
                </a:cxn>
                <a:cxn ang="0">
                  <a:pos x="114" y="28"/>
                </a:cxn>
                <a:cxn ang="0">
                  <a:pos x="128" y="42"/>
                </a:cxn>
                <a:cxn ang="0">
                  <a:pos x="142" y="56"/>
                </a:cxn>
                <a:cxn ang="0">
                  <a:pos x="156" y="66"/>
                </a:cxn>
                <a:cxn ang="0">
                  <a:pos x="171" y="80"/>
                </a:cxn>
                <a:cxn ang="0">
                  <a:pos x="185" y="99"/>
                </a:cxn>
                <a:cxn ang="0">
                  <a:pos x="199" y="108"/>
                </a:cxn>
                <a:cxn ang="0">
                  <a:pos x="213" y="127"/>
                </a:cxn>
                <a:cxn ang="0">
                  <a:pos x="222" y="141"/>
                </a:cxn>
                <a:cxn ang="0">
                  <a:pos x="237" y="160"/>
                </a:cxn>
                <a:cxn ang="0">
                  <a:pos x="246" y="174"/>
                </a:cxn>
                <a:cxn ang="0">
                  <a:pos x="260" y="193"/>
                </a:cxn>
                <a:cxn ang="0">
                  <a:pos x="270" y="207"/>
                </a:cxn>
                <a:cxn ang="0">
                  <a:pos x="284" y="221"/>
                </a:cxn>
                <a:cxn ang="0">
                  <a:pos x="298" y="235"/>
                </a:cxn>
                <a:cxn ang="0">
                  <a:pos x="312" y="249"/>
                </a:cxn>
                <a:cxn ang="0">
                  <a:pos x="322" y="264"/>
                </a:cxn>
                <a:cxn ang="0">
                  <a:pos x="336" y="278"/>
                </a:cxn>
                <a:cxn ang="0">
                  <a:pos x="350" y="292"/>
                </a:cxn>
                <a:cxn ang="0">
                  <a:pos x="359" y="306"/>
                </a:cxn>
                <a:cxn ang="0">
                  <a:pos x="374" y="320"/>
                </a:cxn>
                <a:cxn ang="0">
                  <a:pos x="388" y="334"/>
                </a:cxn>
                <a:cxn ang="0">
                  <a:pos x="402" y="348"/>
                </a:cxn>
                <a:cxn ang="0">
                  <a:pos x="407" y="367"/>
                </a:cxn>
                <a:cxn ang="0">
                  <a:pos x="416" y="386"/>
                </a:cxn>
                <a:cxn ang="0">
                  <a:pos x="426" y="400"/>
                </a:cxn>
                <a:cxn ang="0">
                  <a:pos x="435" y="414"/>
                </a:cxn>
                <a:cxn ang="0">
                  <a:pos x="449" y="428"/>
                </a:cxn>
                <a:cxn ang="0">
                  <a:pos x="463" y="447"/>
                </a:cxn>
                <a:cxn ang="0">
                  <a:pos x="473" y="461"/>
                </a:cxn>
              </a:cxnLst>
              <a:rect l="0" t="0" r="r" b="b"/>
              <a:pathLst>
                <a:path w="553" h="678">
                  <a:moveTo>
                    <a:pt x="482" y="471"/>
                  </a:moveTo>
                  <a:lnTo>
                    <a:pt x="487" y="471"/>
                  </a:lnTo>
                  <a:lnTo>
                    <a:pt x="487" y="476"/>
                  </a:lnTo>
                  <a:lnTo>
                    <a:pt x="487" y="476"/>
                  </a:lnTo>
                  <a:lnTo>
                    <a:pt x="487" y="476"/>
                  </a:lnTo>
                  <a:lnTo>
                    <a:pt x="487" y="476"/>
                  </a:lnTo>
                  <a:lnTo>
                    <a:pt x="487" y="476"/>
                  </a:lnTo>
                  <a:lnTo>
                    <a:pt x="487" y="480"/>
                  </a:lnTo>
                  <a:lnTo>
                    <a:pt x="492" y="480"/>
                  </a:lnTo>
                  <a:lnTo>
                    <a:pt x="492" y="480"/>
                  </a:lnTo>
                  <a:lnTo>
                    <a:pt x="492" y="480"/>
                  </a:lnTo>
                  <a:lnTo>
                    <a:pt x="492" y="480"/>
                  </a:lnTo>
                  <a:lnTo>
                    <a:pt x="492" y="480"/>
                  </a:lnTo>
                  <a:lnTo>
                    <a:pt x="492" y="480"/>
                  </a:lnTo>
                  <a:lnTo>
                    <a:pt x="492" y="485"/>
                  </a:lnTo>
                  <a:lnTo>
                    <a:pt x="496" y="485"/>
                  </a:lnTo>
                  <a:lnTo>
                    <a:pt x="496" y="485"/>
                  </a:lnTo>
                  <a:lnTo>
                    <a:pt x="496" y="485"/>
                  </a:lnTo>
                  <a:lnTo>
                    <a:pt x="496" y="485"/>
                  </a:lnTo>
                  <a:lnTo>
                    <a:pt x="496" y="485"/>
                  </a:lnTo>
                  <a:lnTo>
                    <a:pt x="496" y="485"/>
                  </a:lnTo>
                  <a:lnTo>
                    <a:pt x="496" y="485"/>
                  </a:lnTo>
                  <a:lnTo>
                    <a:pt x="496" y="490"/>
                  </a:lnTo>
                  <a:lnTo>
                    <a:pt x="496" y="490"/>
                  </a:lnTo>
                  <a:lnTo>
                    <a:pt x="501" y="490"/>
                  </a:lnTo>
                  <a:lnTo>
                    <a:pt x="501" y="490"/>
                  </a:lnTo>
                  <a:lnTo>
                    <a:pt x="501" y="494"/>
                  </a:lnTo>
                  <a:lnTo>
                    <a:pt x="501" y="494"/>
                  </a:lnTo>
                  <a:lnTo>
                    <a:pt x="501" y="494"/>
                  </a:lnTo>
                  <a:lnTo>
                    <a:pt x="501" y="494"/>
                  </a:lnTo>
                  <a:lnTo>
                    <a:pt x="501" y="494"/>
                  </a:lnTo>
                  <a:lnTo>
                    <a:pt x="506" y="494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11" y="499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1" y="509"/>
                  </a:lnTo>
                  <a:lnTo>
                    <a:pt x="515" y="509"/>
                  </a:lnTo>
                  <a:lnTo>
                    <a:pt x="515" y="509"/>
                  </a:lnTo>
                  <a:lnTo>
                    <a:pt x="515" y="509"/>
                  </a:lnTo>
                  <a:lnTo>
                    <a:pt x="515" y="509"/>
                  </a:lnTo>
                  <a:lnTo>
                    <a:pt x="515" y="509"/>
                  </a:lnTo>
                  <a:lnTo>
                    <a:pt x="515" y="509"/>
                  </a:lnTo>
                  <a:lnTo>
                    <a:pt x="515" y="513"/>
                  </a:lnTo>
                  <a:lnTo>
                    <a:pt x="520" y="513"/>
                  </a:lnTo>
                  <a:lnTo>
                    <a:pt x="520" y="513"/>
                  </a:lnTo>
                  <a:lnTo>
                    <a:pt x="520" y="513"/>
                  </a:lnTo>
                  <a:lnTo>
                    <a:pt x="520" y="513"/>
                  </a:lnTo>
                  <a:lnTo>
                    <a:pt x="520" y="513"/>
                  </a:lnTo>
                  <a:lnTo>
                    <a:pt x="520" y="518"/>
                  </a:lnTo>
                  <a:lnTo>
                    <a:pt x="520" y="518"/>
                  </a:lnTo>
                  <a:lnTo>
                    <a:pt x="520" y="518"/>
                  </a:lnTo>
                  <a:lnTo>
                    <a:pt x="525" y="518"/>
                  </a:lnTo>
                  <a:lnTo>
                    <a:pt x="525" y="518"/>
                  </a:lnTo>
                  <a:lnTo>
                    <a:pt x="525" y="518"/>
                  </a:lnTo>
                  <a:lnTo>
                    <a:pt x="525" y="523"/>
                  </a:lnTo>
                  <a:lnTo>
                    <a:pt x="525" y="523"/>
                  </a:lnTo>
                  <a:lnTo>
                    <a:pt x="525" y="523"/>
                  </a:lnTo>
                  <a:lnTo>
                    <a:pt x="525" y="523"/>
                  </a:lnTo>
                  <a:lnTo>
                    <a:pt x="525" y="523"/>
                  </a:lnTo>
                  <a:lnTo>
                    <a:pt x="530" y="523"/>
                  </a:lnTo>
                  <a:lnTo>
                    <a:pt x="530" y="523"/>
                  </a:lnTo>
                  <a:lnTo>
                    <a:pt x="530" y="527"/>
                  </a:lnTo>
                  <a:lnTo>
                    <a:pt x="530" y="527"/>
                  </a:lnTo>
                  <a:lnTo>
                    <a:pt x="530" y="527"/>
                  </a:lnTo>
                  <a:lnTo>
                    <a:pt x="530" y="527"/>
                  </a:lnTo>
                  <a:lnTo>
                    <a:pt x="534" y="527"/>
                  </a:lnTo>
                  <a:lnTo>
                    <a:pt x="534" y="532"/>
                  </a:lnTo>
                  <a:lnTo>
                    <a:pt x="534" y="532"/>
                  </a:lnTo>
                  <a:lnTo>
                    <a:pt x="534" y="532"/>
                  </a:lnTo>
                  <a:lnTo>
                    <a:pt x="534" y="532"/>
                  </a:lnTo>
                  <a:lnTo>
                    <a:pt x="534" y="532"/>
                  </a:lnTo>
                  <a:lnTo>
                    <a:pt x="534" y="532"/>
                  </a:lnTo>
                  <a:lnTo>
                    <a:pt x="534" y="532"/>
                  </a:lnTo>
                  <a:lnTo>
                    <a:pt x="539" y="532"/>
                  </a:lnTo>
                  <a:lnTo>
                    <a:pt x="539" y="537"/>
                  </a:lnTo>
                  <a:lnTo>
                    <a:pt x="539" y="537"/>
                  </a:lnTo>
                  <a:lnTo>
                    <a:pt x="539" y="537"/>
                  </a:lnTo>
                  <a:lnTo>
                    <a:pt x="539" y="537"/>
                  </a:lnTo>
                  <a:lnTo>
                    <a:pt x="539" y="537"/>
                  </a:lnTo>
                  <a:lnTo>
                    <a:pt x="539" y="537"/>
                  </a:lnTo>
                  <a:lnTo>
                    <a:pt x="539" y="537"/>
                  </a:lnTo>
                  <a:lnTo>
                    <a:pt x="544" y="541"/>
                  </a:lnTo>
                  <a:lnTo>
                    <a:pt x="544" y="541"/>
                  </a:lnTo>
                  <a:lnTo>
                    <a:pt x="544" y="541"/>
                  </a:lnTo>
                  <a:lnTo>
                    <a:pt x="544" y="541"/>
                  </a:lnTo>
                  <a:lnTo>
                    <a:pt x="544" y="541"/>
                  </a:lnTo>
                  <a:lnTo>
                    <a:pt x="544" y="541"/>
                  </a:lnTo>
                  <a:lnTo>
                    <a:pt x="544" y="546"/>
                  </a:lnTo>
                  <a:lnTo>
                    <a:pt x="544" y="546"/>
                  </a:lnTo>
                  <a:lnTo>
                    <a:pt x="544" y="546"/>
                  </a:lnTo>
                  <a:lnTo>
                    <a:pt x="548" y="546"/>
                  </a:lnTo>
                  <a:lnTo>
                    <a:pt x="548" y="546"/>
                  </a:lnTo>
                  <a:lnTo>
                    <a:pt x="548" y="551"/>
                  </a:lnTo>
                  <a:lnTo>
                    <a:pt x="548" y="551"/>
                  </a:lnTo>
                  <a:lnTo>
                    <a:pt x="548" y="551"/>
                  </a:lnTo>
                  <a:lnTo>
                    <a:pt x="548" y="551"/>
                  </a:lnTo>
                  <a:lnTo>
                    <a:pt x="548" y="551"/>
                  </a:lnTo>
                  <a:lnTo>
                    <a:pt x="553" y="551"/>
                  </a:lnTo>
                  <a:lnTo>
                    <a:pt x="548" y="556"/>
                  </a:lnTo>
                  <a:lnTo>
                    <a:pt x="548" y="556"/>
                  </a:lnTo>
                  <a:lnTo>
                    <a:pt x="548" y="556"/>
                  </a:lnTo>
                  <a:lnTo>
                    <a:pt x="548" y="556"/>
                  </a:lnTo>
                  <a:lnTo>
                    <a:pt x="548" y="556"/>
                  </a:lnTo>
                  <a:lnTo>
                    <a:pt x="548" y="556"/>
                  </a:lnTo>
                  <a:lnTo>
                    <a:pt x="544" y="560"/>
                  </a:lnTo>
                  <a:lnTo>
                    <a:pt x="544" y="560"/>
                  </a:lnTo>
                  <a:lnTo>
                    <a:pt x="544" y="560"/>
                  </a:lnTo>
                  <a:lnTo>
                    <a:pt x="544" y="560"/>
                  </a:lnTo>
                  <a:lnTo>
                    <a:pt x="544" y="560"/>
                  </a:lnTo>
                  <a:lnTo>
                    <a:pt x="544" y="565"/>
                  </a:lnTo>
                  <a:lnTo>
                    <a:pt x="544" y="565"/>
                  </a:lnTo>
                  <a:lnTo>
                    <a:pt x="544" y="565"/>
                  </a:lnTo>
                  <a:lnTo>
                    <a:pt x="544" y="565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4"/>
                  </a:lnTo>
                  <a:lnTo>
                    <a:pt x="539" y="574"/>
                  </a:lnTo>
                  <a:lnTo>
                    <a:pt x="539" y="574"/>
                  </a:lnTo>
                  <a:lnTo>
                    <a:pt x="534" y="574"/>
                  </a:lnTo>
                  <a:lnTo>
                    <a:pt x="534" y="574"/>
                  </a:lnTo>
                  <a:lnTo>
                    <a:pt x="534" y="574"/>
                  </a:lnTo>
                  <a:lnTo>
                    <a:pt x="534" y="574"/>
                  </a:lnTo>
                  <a:lnTo>
                    <a:pt x="534" y="574"/>
                  </a:lnTo>
                  <a:lnTo>
                    <a:pt x="530" y="574"/>
                  </a:lnTo>
                  <a:lnTo>
                    <a:pt x="530" y="574"/>
                  </a:lnTo>
                  <a:lnTo>
                    <a:pt x="530" y="574"/>
                  </a:lnTo>
                  <a:lnTo>
                    <a:pt x="530" y="574"/>
                  </a:lnTo>
                  <a:lnTo>
                    <a:pt x="530" y="574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15" y="574"/>
                  </a:lnTo>
                  <a:lnTo>
                    <a:pt x="515" y="574"/>
                  </a:lnTo>
                  <a:lnTo>
                    <a:pt x="515" y="574"/>
                  </a:lnTo>
                  <a:lnTo>
                    <a:pt x="515" y="574"/>
                  </a:lnTo>
                  <a:lnTo>
                    <a:pt x="515" y="574"/>
                  </a:lnTo>
                  <a:lnTo>
                    <a:pt x="515" y="574"/>
                  </a:lnTo>
                  <a:lnTo>
                    <a:pt x="515" y="574"/>
                  </a:lnTo>
                  <a:lnTo>
                    <a:pt x="511" y="574"/>
                  </a:lnTo>
                  <a:lnTo>
                    <a:pt x="511" y="574"/>
                  </a:lnTo>
                  <a:lnTo>
                    <a:pt x="511" y="574"/>
                  </a:lnTo>
                  <a:lnTo>
                    <a:pt x="511" y="574"/>
                  </a:lnTo>
                  <a:lnTo>
                    <a:pt x="511" y="574"/>
                  </a:lnTo>
                  <a:lnTo>
                    <a:pt x="511" y="570"/>
                  </a:lnTo>
                  <a:lnTo>
                    <a:pt x="506" y="570"/>
                  </a:lnTo>
                  <a:lnTo>
                    <a:pt x="506" y="570"/>
                  </a:lnTo>
                  <a:lnTo>
                    <a:pt x="506" y="574"/>
                  </a:lnTo>
                  <a:lnTo>
                    <a:pt x="506" y="574"/>
                  </a:lnTo>
                  <a:lnTo>
                    <a:pt x="506" y="574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2" y="570"/>
                  </a:lnTo>
                  <a:lnTo>
                    <a:pt x="482" y="570"/>
                  </a:lnTo>
                  <a:lnTo>
                    <a:pt x="482" y="570"/>
                  </a:lnTo>
                  <a:lnTo>
                    <a:pt x="482" y="574"/>
                  </a:lnTo>
                  <a:lnTo>
                    <a:pt x="482" y="574"/>
                  </a:lnTo>
                  <a:lnTo>
                    <a:pt x="482" y="574"/>
                  </a:lnTo>
                  <a:lnTo>
                    <a:pt x="482" y="574"/>
                  </a:lnTo>
                  <a:lnTo>
                    <a:pt x="478" y="574"/>
                  </a:lnTo>
                  <a:lnTo>
                    <a:pt x="478" y="579"/>
                  </a:lnTo>
                  <a:lnTo>
                    <a:pt x="478" y="579"/>
                  </a:lnTo>
                  <a:lnTo>
                    <a:pt x="478" y="579"/>
                  </a:lnTo>
                  <a:lnTo>
                    <a:pt x="478" y="579"/>
                  </a:lnTo>
                  <a:lnTo>
                    <a:pt x="478" y="579"/>
                  </a:lnTo>
                  <a:lnTo>
                    <a:pt x="478" y="579"/>
                  </a:lnTo>
                  <a:lnTo>
                    <a:pt x="478" y="579"/>
                  </a:lnTo>
                  <a:lnTo>
                    <a:pt x="473" y="579"/>
                  </a:lnTo>
                  <a:lnTo>
                    <a:pt x="473" y="579"/>
                  </a:lnTo>
                  <a:lnTo>
                    <a:pt x="473" y="574"/>
                  </a:lnTo>
                  <a:lnTo>
                    <a:pt x="473" y="574"/>
                  </a:lnTo>
                  <a:lnTo>
                    <a:pt x="473" y="574"/>
                  </a:lnTo>
                  <a:lnTo>
                    <a:pt x="473" y="574"/>
                  </a:lnTo>
                  <a:lnTo>
                    <a:pt x="473" y="574"/>
                  </a:lnTo>
                  <a:lnTo>
                    <a:pt x="468" y="574"/>
                  </a:lnTo>
                  <a:lnTo>
                    <a:pt x="468" y="574"/>
                  </a:lnTo>
                  <a:lnTo>
                    <a:pt x="468" y="574"/>
                  </a:lnTo>
                  <a:lnTo>
                    <a:pt x="468" y="574"/>
                  </a:lnTo>
                  <a:lnTo>
                    <a:pt x="463" y="574"/>
                  </a:lnTo>
                  <a:lnTo>
                    <a:pt x="463" y="574"/>
                  </a:lnTo>
                  <a:lnTo>
                    <a:pt x="463" y="579"/>
                  </a:lnTo>
                  <a:lnTo>
                    <a:pt x="463" y="579"/>
                  </a:lnTo>
                  <a:lnTo>
                    <a:pt x="463" y="579"/>
                  </a:lnTo>
                  <a:lnTo>
                    <a:pt x="459" y="579"/>
                  </a:lnTo>
                  <a:lnTo>
                    <a:pt x="459" y="579"/>
                  </a:lnTo>
                  <a:lnTo>
                    <a:pt x="459" y="579"/>
                  </a:lnTo>
                  <a:lnTo>
                    <a:pt x="459" y="579"/>
                  </a:lnTo>
                  <a:lnTo>
                    <a:pt x="459" y="584"/>
                  </a:lnTo>
                  <a:lnTo>
                    <a:pt x="454" y="584"/>
                  </a:lnTo>
                  <a:lnTo>
                    <a:pt x="454" y="584"/>
                  </a:lnTo>
                  <a:lnTo>
                    <a:pt x="454" y="584"/>
                  </a:lnTo>
                  <a:lnTo>
                    <a:pt x="454" y="584"/>
                  </a:lnTo>
                  <a:lnTo>
                    <a:pt x="454" y="584"/>
                  </a:lnTo>
                  <a:lnTo>
                    <a:pt x="454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9"/>
                  </a:lnTo>
                  <a:lnTo>
                    <a:pt x="449" y="589"/>
                  </a:lnTo>
                  <a:lnTo>
                    <a:pt x="449" y="589"/>
                  </a:lnTo>
                  <a:lnTo>
                    <a:pt x="449" y="589"/>
                  </a:lnTo>
                  <a:lnTo>
                    <a:pt x="449" y="589"/>
                  </a:lnTo>
                  <a:lnTo>
                    <a:pt x="449" y="589"/>
                  </a:lnTo>
                  <a:lnTo>
                    <a:pt x="449" y="593"/>
                  </a:lnTo>
                  <a:lnTo>
                    <a:pt x="449" y="593"/>
                  </a:lnTo>
                  <a:lnTo>
                    <a:pt x="449" y="593"/>
                  </a:lnTo>
                  <a:lnTo>
                    <a:pt x="449" y="593"/>
                  </a:lnTo>
                  <a:lnTo>
                    <a:pt x="449" y="593"/>
                  </a:lnTo>
                  <a:lnTo>
                    <a:pt x="449" y="593"/>
                  </a:lnTo>
                  <a:lnTo>
                    <a:pt x="444" y="593"/>
                  </a:lnTo>
                  <a:lnTo>
                    <a:pt x="444" y="598"/>
                  </a:lnTo>
                  <a:lnTo>
                    <a:pt x="444" y="598"/>
                  </a:lnTo>
                  <a:lnTo>
                    <a:pt x="444" y="598"/>
                  </a:lnTo>
                  <a:lnTo>
                    <a:pt x="444" y="598"/>
                  </a:lnTo>
                  <a:lnTo>
                    <a:pt x="440" y="598"/>
                  </a:lnTo>
                  <a:lnTo>
                    <a:pt x="440" y="598"/>
                  </a:lnTo>
                  <a:lnTo>
                    <a:pt x="440" y="598"/>
                  </a:lnTo>
                  <a:lnTo>
                    <a:pt x="440" y="598"/>
                  </a:lnTo>
                  <a:lnTo>
                    <a:pt x="440" y="603"/>
                  </a:lnTo>
                  <a:lnTo>
                    <a:pt x="440" y="603"/>
                  </a:lnTo>
                  <a:lnTo>
                    <a:pt x="440" y="603"/>
                  </a:lnTo>
                  <a:lnTo>
                    <a:pt x="435" y="603"/>
                  </a:lnTo>
                  <a:lnTo>
                    <a:pt x="435" y="603"/>
                  </a:lnTo>
                  <a:lnTo>
                    <a:pt x="435" y="607"/>
                  </a:lnTo>
                  <a:lnTo>
                    <a:pt x="435" y="607"/>
                  </a:lnTo>
                  <a:lnTo>
                    <a:pt x="435" y="607"/>
                  </a:lnTo>
                  <a:lnTo>
                    <a:pt x="440" y="607"/>
                  </a:lnTo>
                  <a:lnTo>
                    <a:pt x="440" y="607"/>
                  </a:lnTo>
                  <a:lnTo>
                    <a:pt x="440" y="612"/>
                  </a:lnTo>
                  <a:lnTo>
                    <a:pt x="440" y="612"/>
                  </a:lnTo>
                  <a:lnTo>
                    <a:pt x="440" y="612"/>
                  </a:lnTo>
                  <a:lnTo>
                    <a:pt x="440" y="612"/>
                  </a:lnTo>
                  <a:lnTo>
                    <a:pt x="440" y="612"/>
                  </a:lnTo>
                  <a:lnTo>
                    <a:pt x="440" y="617"/>
                  </a:lnTo>
                  <a:lnTo>
                    <a:pt x="440" y="617"/>
                  </a:lnTo>
                  <a:lnTo>
                    <a:pt x="440" y="617"/>
                  </a:lnTo>
                  <a:lnTo>
                    <a:pt x="440" y="617"/>
                  </a:lnTo>
                  <a:lnTo>
                    <a:pt x="440" y="622"/>
                  </a:lnTo>
                  <a:lnTo>
                    <a:pt x="440" y="622"/>
                  </a:lnTo>
                  <a:lnTo>
                    <a:pt x="440" y="622"/>
                  </a:lnTo>
                  <a:lnTo>
                    <a:pt x="440" y="626"/>
                  </a:lnTo>
                  <a:lnTo>
                    <a:pt x="440" y="626"/>
                  </a:lnTo>
                  <a:lnTo>
                    <a:pt x="440" y="626"/>
                  </a:lnTo>
                  <a:lnTo>
                    <a:pt x="440" y="626"/>
                  </a:lnTo>
                  <a:lnTo>
                    <a:pt x="440" y="631"/>
                  </a:lnTo>
                  <a:lnTo>
                    <a:pt x="440" y="631"/>
                  </a:lnTo>
                  <a:lnTo>
                    <a:pt x="440" y="631"/>
                  </a:lnTo>
                  <a:lnTo>
                    <a:pt x="444" y="631"/>
                  </a:lnTo>
                  <a:lnTo>
                    <a:pt x="444" y="631"/>
                  </a:lnTo>
                  <a:lnTo>
                    <a:pt x="444" y="636"/>
                  </a:lnTo>
                  <a:lnTo>
                    <a:pt x="444" y="636"/>
                  </a:lnTo>
                  <a:lnTo>
                    <a:pt x="444" y="636"/>
                  </a:lnTo>
                  <a:lnTo>
                    <a:pt x="440" y="636"/>
                  </a:lnTo>
                  <a:lnTo>
                    <a:pt x="440" y="636"/>
                  </a:lnTo>
                  <a:lnTo>
                    <a:pt x="440" y="636"/>
                  </a:lnTo>
                  <a:lnTo>
                    <a:pt x="440" y="640"/>
                  </a:lnTo>
                  <a:lnTo>
                    <a:pt x="435" y="640"/>
                  </a:lnTo>
                  <a:lnTo>
                    <a:pt x="435" y="640"/>
                  </a:lnTo>
                  <a:lnTo>
                    <a:pt x="435" y="640"/>
                  </a:lnTo>
                  <a:lnTo>
                    <a:pt x="435" y="640"/>
                  </a:lnTo>
                  <a:lnTo>
                    <a:pt x="435" y="645"/>
                  </a:lnTo>
                  <a:lnTo>
                    <a:pt x="435" y="645"/>
                  </a:lnTo>
                  <a:lnTo>
                    <a:pt x="435" y="645"/>
                  </a:lnTo>
                  <a:lnTo>
                    <a:pt x="435" y="645"/>
                  </a:lnTo>
                  <a:lnTo>
                    <a:pt x="430" y="645"/>
                  </a:lnTo>
                  <a:lnTo>
                    <a:pt x="430" y="650"/>
                  </a:lnTo>
                  <a:lnTo>
                    <a:pt x="430" y="645"/>
                  </a:lnTo>
                  <a:lnTo>
                    <a:pt x="430" y="645"/>
                  </a:lnTo>
                  <a:lnTo>
                    <a:pt x="426" y="645"/>
                  </a:lnTo>
                  <a:lnTo>
                    <a:pt x="426" y="645"/>
                  </a:lnTo>
                  <a:lnTo>
                    <a:pt x="426" y="645"/>
                  </a:lnTo>
                  <a:lnTo>
                    <a:pt x="421" y="645"/>
                  </a:lnTo>
                  <a:lnTo>
                    <a:pt x="421" y="645"/>
                  </a:lnTo>
                  <a:lnTo>
                    <a:pt x="421" y="650"/>
                  </a:lnTo>
                  <a:lnTo>
                    <a:pt x="421" y="650"/>
                  </a:lnTo>
                  <a:lnTo>
                    <a:pt x="416" y="650"/>
                  </a:lnTo>
                  <a:lnTo>
                    <a:pt x="416" y="650"/>
                  </a:lnTo>
                  <a:lnTo>
                    <a:pt x="416" y="650"/>
                  </a:lnTo>
                  <a:lnTo>
                    <a:pt x="416" y="650"/>
                  </a:lnTo>
                  <a:lnTo>
                    <a:pt x="411" y="650"/>
                  </a:lnTo>
                  <a:lnTo>
                    <a:pt x="411" y="655"/>
                  </a:lnTo>
                  <a:lnTo>
                    <a:pt x="411" y="655"/>
                  </a:lnTo>
                  <a:lnTo>
                    <a:pt x="411" y="655"/>
                  </a:lnTo>
                  <a:lnTo>
                    <a:pt x="411" y="655"/>
                  </a:lnTo>
                  <a:lnTo>
                    <a:pt x="411" y="655"/>
                  </a:lnTo>
                  <a:lnTo>
                    <a:pt x="411" y="659"/>
                  </a:lnTo>
                  <a:lnTo>
                    <a:pt x="411" y="659"/>
                  </a:lnTo>
                  <a:lnTo>
                    <a:pt x="411" y="659"/>
                  </a:lnTo>
                  <a:lnTo>
                    <a:pt x="411" y="659"/>
                  </a:lnTo>
                  <a:lnTo>
                    <a:pt x="407" y="659"/>
                  </a:lnTo>
                  <a:lnTo>
                    <a:pt x="407" y="659"/>
                  </a:lnTo>
                  <a:lnTo>
                    <a:pt x="407" y="664"/>
                  </a:lnTo>
                  <a:lnTo>
                    <a:pt x="407" y="664"/>
                  </a:lnTo>
                  <a:lnTo>
                    <a:pt x="407" y="664"/>
                  </a:lnTo>
                  <a:lnTo>
                    <a:pt x="407" y="664"/>
                  </a:lnTo>
                  <a:lnTo>
                    <a:pt x="407" y="664"/>
                  </a:lnTo>
                  <a:lnTo>
                    <a:pt x="407" y="664"/>
                  </a:lnTo>
                  <a:lnTo>
                    <a:pt x="407" y="669"/>
                  </a:lnTo>
                  <a:lnTo>
                    <a:pt x="407" y="669"/>
                  </a:lnTo>
                  <a:lnTo>
                    <a:pt x="407" y="669"/>
                  </a:lnTo>
                  <a:lnTo>
                    <a:pt x="402" y="669"/>
                  </a:lnTo>
                  <a:lnTo>
                    <a:pt x="402" y="669"/>
                  </a:lnTo>
                  <a:lnTo>
                    <a:pt x="402" y="669"/>
                  </a:lnTo>
                  <a:lnTo>
                    <a:pt x="402" y="669"/>
                  </a:lnTo>
                  <a:lnTo>
                    <a:pt x="402" y="669"/>
                  </a:lnTo>
                  <a:lnTo>
                    <a:pt x="402" y="673"/>
                  </a:lnTo>
                  <a:lnTo>
                    <a:pt x="402" y="673"/>
                  </a:lnTo>
                  <a:lnTo>
                    <a:pt x="402" y="673"/>
                  </a:lnTo>
                  <a:lnTo>
                    <a:pt x="397" y="673"/>
                  </a:lnTo>
                  <a:lnTo>
                    <a:pt x="397" y="673"/>
                  </a:lnTo>
                  <a:lnTo>
                    <a:pt x="397" y="673"/>
                  </a:lnTo>
                  <a:lnTo>
                    <a:pt x="397" y="678"/>
                  </a:lnTo>
                  <a:lnTo>
                    <a:pt x="393" y="678"/>
                  </a:lnTo>
                  <a:lnTo>
                    <a:pt x="393" y="678"/>
                  </a:lnTo>
                  <a:lnTo>
                    <a:pt x="393" y="678"/>
                  </a:lnTo>
                  <a:lnTo>
                    <a:pt x="393" y="678"/>
                  </a:lnTo>
                  <a:lnTo>
                    <a:pt x="388" y="678"/>
                  </a:lnTo>
                  <a:lnTo>
                    <a:pt x="388" y="678"/>
                  </a:lnTo>
                  <a:lnTo>
                    <a:pt x="388" y="678"/>
                  </a:lnTo>
                  <a:lnTo>
                    <a:pt x="388" y="678"/>
                  </a:lnTo>
                  <a:lnTo>
                    <a:pt x="383" y="678"/>
                  </a:lnTo>
                  <a:lnTo>
                    <a:pt x="383" y="678"/>
                  </a:lnTo>
                  <a:lnTo>
                    <a:pt x="383" y="678"/>
                  </a:lnTo>
                  <a:lnTo>
                    <a:pt x="378" y="678"/>
                  </a:lnTo>
                  <a:lnTo>
                    <a:pt x="378" y="678"/>
                  </a:lnTo>
                  <a:lnTo>
                    <a:pt x="378" y="678"/>
                  </a:lnTo>
                  <a:lnTo>
                    <a:pt x="378" y="673"/>
                  </a:lnTo>
                  <a:lnTo>
                    <a:pt x="378" y="673"/>
                  </a:lnTo>
                  <a:lnTo>
                    <a:pt x="378" y="673"/>
                  </a:lnTo>
                  <a:lnTo>
                    <a:pt x="378" y="673"/>
                  </a:lnTo>
                  <a:lnTo>
                    <a:pt x="378" y="673"/>
                  </a:lnTo>
                  <a:lnTo>
                    <a:pt x="378" y="669"/>
                  </a:lnTo>
                  <a:lnTo>
                    <a:pt x="374" y="669"/>
                  </a:lnTo>
                  <a:lnTo>
                    <a:pt x="374" y="669"/>
                  </a:lnTo>
                  <a:lnTo>
                    <a:pt x="374" y="669"/>
                  </a:lnTo>
                  <a:lnTo>
                    <a:pt x="374" y="669"/>
                  </a:lnTo>
                  <a:lnTo>
                    <a:pt x="374" y="669"/>
                  </a:lnTo>
                  <a:lnTo>
                    <a:pt x="374" y="673"/>
                  </a:lnTo>
                  <a:lnTo>
                    <a:pt x="369" y="673"/>
                  </a:lnTo>
                  <a:lnTo>
                    <a:pt x="369" y="669"/>
                  </a:lnTo>
                  <a:lnTo>
                    <a:pt x="369" y="673"/>
                  </a:lnTo>
                  <a:lnTo>
                    <a:pt x="369" y="673"/>
                  </a:lnTo>
                  <a:lnTo>
                    <a:pt x="364" y="673"/>
                  </a:lnTo>
                  <a:lnTo>
                    <a:pt x="364" y="673"/>
                  </a:lnTo>
                  <a:lnTo>
                    <a:pt x="364" y="673"/>
                  </a:lnTo>
                  <a:lnTo>
                    <a:pt x="364" y="673"/>
                  </a:lnTo>
                  <a:lnTo>
                    <a:pt x="364" y="673"/>
                  </a:lnTo>
                  <a:lnTo>
                    <a:pt x="364" y="673"/>
                  </a:lnTo>
                  <a:lnTo>
                    <a:pt x="359" y="669"/>
                  </a:lnTo>
                  <a:lnTo>
                    <a:pt x="359" y="669"/>
                  </a:lnTo>
                  <a:lnTo>
                    <a:pt x="359" y="669"/>
                  </a:lnTo>
                  <a:lnTo>
                    <a:pt x="359" y="669"/>
                  </a:lnTo>
                  <a:lnTo>
                    <a:pt x="359" y="669"/>
                  </a:lnTo>
                  <a:lnTo>
                    <a:pt x="355" y="664"/>
                  </a:lnTo>
                  <a:lnTo>
                    <a:pt x="355" y="664"/>
                  </a:lnTo>
                  <a:lnTo>
                    <a:pt x="355" y="664"/>
                  </a:lnTo>
                  <a:lnTo>
                    <a:pt x="355" y="664"/>
                  </a:lnTo>
                  <a:lnTo>
                    <a:pt x="355" y="669"/>
                  </a:lnTo>
                  <a:lnTo>
                    <a:pt x="355" y="669"/>
                  </a:lnTo>
                  <a:lnTo>
                    <a:pt x="350" y="669"/>
                  </a:lnTo>
                  <a:lnTo>
                    <a:pt x="350" y="669"/>
                  </a:lnTo>
                  <a:lnTo>
                    <a:pt x="350" y="664"/>
                  </a:lnTo>
                  <a:lnTo>
                    <a:pt x="350" y="664"/>
                  </a:lnTo>
                  <a:lnTo>
                    <a:pt x="345" y="664"/>
                  </a:lnTo>
                  <a:lnTo>
                    <a:pt x="345" y="664"/>
                  </a:lnTo>
                  <a:lnTo>
                    <a:pt x="345" y="664"/>
                  </a:lnTo>
                  <a:lnTo>
                    <a:pt x="345" y="664"/>
                  </a:lnTo>
                  <a:lnTo>
                    <a:pt x="341" y="664"/>
                  </a:lnTo>
                  <a:lnTo>
                    <a:pt x="341" y="664"/>
                  </a:lnTo>
                  <a:lnTo>
                    <a:pt x="341" y="664"/>
                  </a:lnTo>
                  <a:lnTo>
                    <a:pt x="341" y="659"/>
                  </a:lnTo>
                  <a:lnTo>
                    <a:pt x="341" y="659"/>
                  </a:lnTo>
                  <a:lnTo>
                    <a:pt x="341" y="659"/>
                  </a:lnTo>
                  <a:lnTo>
                    <a:pt x="336" y="659"/>
                  </a:lnTo>
                  <a:lnTo>
                    <a:pt x="336" y="655"/>
                  </a:lnTo>
                  <a:lnTo>
                    <a:pt x="336" y="655"/>
                  </a:lnTo>
                  <a:lnTo>
                    <a:pt x="336" y="655"/>
                  </a:lnTo>
                  <a:lnTo>
                    <a:pt x="336" y="655"/>
                  </a:lnTo>
                  <a:lnTo>
                    <a:pt x="336" y="650"/>
                  </a:lnTo>
                  <a:lnTo>
                    <a:pt x="336" y="650"/>
                  </a:lnTo>
                  <a:lnTo>
                    <a:pt x="331" y="650"/>
                  </a:lnTo>
                  <a:lnTo>
                    <a:pt x="331" y="650"/>
                  </a:lnTo>
                  <a:lnTo>
                    <a:pt x="331" y="650"/>
                  </a:lnTo>
                  <a:lnTo>
                    <a:pt x="331" y="645"/>
                  </a:lnTo>
                  <a:lnTo>
                    <a:pt x="331" y="645"/>
                  </a:lnTo>
                  <a:lnTo>
                    <a:pt x="331" y="645"/>
                  </a:lnTo>
                  <a:lnTo>
                    <a:pt x="331" y="645"/>
                  </a:lnTo>
                  <a:lnTo>
                    <a:pt x="326" y="640"/>
                  </a:lnTo>
                  <a:lnTo>
                    <a:pt x="326" y="640"/>
                  </a:lnTo>
                  <a:lnTo>
                    <a:pt x="326" y="640"/>
                  </a:lnTo>
                  <a:lnTo>
                    <a:pt x="326" y="640"/>
                  </a:lnTo>
                  <a:lnTo>
                    <a:pt x="326" y="640"/>
                  </a:lnTo>
                  <a:lnTo>
                    <a:pt x="322" y="640"/>
                  </a:lnTo>
                  <a:lnTo>
                    <a:pt x="322" y="636"/>
                  </a:lnTo>
                  <a:lnTo>
                    <a:pt x="322" y="636"/>
                  </a:lnTo>
                  <a:lnTo>
                    <a:pt x="322" y="636"/>
                  </a:lnTo>
                  <a:lnTo>
                    <a:pt x="322" y="636"/>
                  </a:lnTo>
                  <a:lnTo>
                    <a:pt x="322" y="636"/>
                  </a:lnTo>
                  <a:lnTo>
                    <a:pt x="317" y="636"/>
                  </a:lnTo>
                  <a:lnTo>
                    <a:pt x="317" y="636"/>
                  </a:lnTo>
                  <a:lnTo>
                    <a:pt x="317" y="636"/>
                  </a:lnTo>
                  <a:lnTo>
                    <a:pt x="317" y="636"/>
                  </a:lnTo>
                  <a:lnTo>
                    <a:pt x="317" y="636"/>
                  </a:lnTo>
                  <a:lnTo>
                    <a:pt x="317" y="631"/>
                  </a:lnTo>
                  <a:lnTo>
                    <a:pt x="312" y="631"/>
                  </a:lnTo>
                  <a:lnTo>
                    <a:pt x="312" y="631"/>
                  </a:lnTo>
                  <a:lnTo>
                    <a:pt x="312" y="631"/>
                  </a:lnTo>
                  <a:lnTo>
                    <a:pt x="312" y="631"/>
                  </a:lnTo>
                  <a:lnTo>
                    <a:pt x="312" y="631"/>
                  </a:lnTo>
                  <a:lnTo>
                    <a:pt x="308" y="631"/>
                  </a:lnTo>
                  <a:lnTo>
                    <a:pt x="308" y="631"/>
                  </a:lnTo>
                  <a:lnTo>
                    <a:pt x="308" y="631"/>
                  </a:lnTo>
                  <a:lnTo>
                    <a:pt x="308" y="626"/>
                  </a:lnTo>
                  <a:lnTo>
                    <a:pt x="308" y="626"/>
                  </a:lnTo>
                  <a:lnTo>
                    <a:pt x="303" y="626"/>
                  </a:lnTo>
                  <a:lnTo>
                    <a:pt x="303" y="626"/>
                  </a:lnTo>
                  <a:lnTo>
                    <a:pt x="303" y="631"/>
                  </a:lnTo>
                  <a:lnTo>
                    <a:pt x="303" y="631"/>
                  </a:lnTo>
                  <a:lnTo>
                    <a:pt x="303" y="631"/>
                  </a:lnTo>
                  <a:lnTo>
                    <a:pt x="303" y="631"/>
                  </a:lnTo>
                  <a:lnTo>
                    <a:pt x="303" y="636"/>
                  </a:lnTo>
                  <a:lnTo>
                    <a:pt x="303" y="636"/>
                  </a:lnTo>
                  <a:lnTo>
                    <a:pt x="303" y="636"/>
                  </a:lnTo>
                  <a:lnTo>
                    <a:pt x="303" y="636"/>
                  </a:lnTo>
                  <a:lnTo>
                    <a:pt x="303" y="636"/>
                  </a:lnTo>
                  <a:lnTo>
                    <a:pt x="298" y="636"/>
                  </a:lnTo>
                  <a:lnTo>
                    <a:pt x="298" y="636"/>
                  </a:lnTo>
                  <a:lnTo>
                    <a:pt x="298" y="636"/>
                  </a:lnTo>
                  <a:lnTo>
                    <a:pt x="298" y="640"/>
                  </a:lnTo>
                  <a:lnTo>
                    <a:pt x="298" y="640"/>
                  </a:lnTo>
                  <a:lnTo>
                    <a:pt x="298" y="640"/>
                  </a:lnTo>
                  <a:lnTo>
                    <a:pt x="298" y="640"/>
                  </a:lnTo>
                  <a:lnTo>
                    <a:pt x="293" y="640"/>
                  </a:lnTo>
                  <a:lnTo>
                    <a:pt x="293" y="640"/>
                  </a:lnTo>
                  <a:lnTo>
                    <a:pt x="293" y="640"/>
                  </a:lnTo>
                  <a:lnTo>
                    <a:pt x="293" y="645"/>
                  </a:lnTo>
                  <a:lnTo>
                    <a:pt x="293" y="645"/>
                  </a:lnTo>
                  <a:lnTo>
                    <a:pt x="293" y="645"/>
                  </a:lnTo>
                  <a:lnTo>
                    <a:pt x="293" y="645"/>
                  </a:lnTo>
                  <a:lnTo>
                    <a:pt x="293" y="650"/>
                  </a:lnTo>
                  <a:lnTo>
                    <a:pt x="293" y="650"/>
                  </a:lnTo>
                  <a:lnTo>
                    <a:pt x="293" y="650"/>
                  </a:lnTo>
                  <a:lnTo>
                    <a:pt x="293" y="650"/>
                  </a:lnTo>
                  <a:lnTo>
                    <a:pt x="298" y="650"/>
                  </a:lnTo>
                  <a:lnTo>
                    <a:pt x="298" y="650"/>
                  </a:lnTo>
                  <a:lnTo>
                    <a:pt x="298" y="655"/>
                  </a:lnTo>
                  <a:lnTo>
                    <a:pt x="298" y="655"/>
                  </a:lnTo>
                  <a:lnTo>
                    <a:pt x="298" y="655"/>
                  </a:lnTo>
                  <a:lnTo>
                    <a:pt x="298" y="655"/>
                  </a:lnTo>
                  <a:lnTo>
                    <a:pt x="298" y="659"/>
                  </a:lnTo>
                  <a:lnTo>
                    <a:pt x="298" y="659"/>
                  </a:lnTo>
                  <a:lnTo>
                    <a:pt x="298" y="659"/>
                  </a:lnTo>
                  <a:lnTo>
                    <a:pt x="298" y="659"/>
                  </a:lnTo>
                  <a:lnTo>
                    <a:pt x="298" y="659"/>
                  </a:lnTo>
                  <a:lnTo>
                    <a:pt x="298" y="664"/>
                  </a:lnTo>
                  <a:lnTo>
                    <a:pt x="298" y="664"/>
                  </a:lnTo>
                  <a:lnTo>
                    <a:pt x="303" y="664"/>
                  </a:lnTo>
                  <a:lnTo>
                    <a:pt x="303" y="664"/>
                  </a:lnTo>
                  <a:lnTo>
                    <a:pt x="303" y="664"/>
                  </a:lnTo>
                  <a:lnTo>
                    <a:pt x="303" y="669"/>
                  </a:lnTo>
                  <a:lnTo>
                    <a:pt x="303" y="669"/>
                  </a:lnTo>
                  <a:lnTo>
                    <a:pt x="303" y="669"/>
                  </a:lnTo>
                  <a:lnTo>
                    <a:pt x="298" y="669"/>
                  </a:lnTo>
                  <a:lnTo>
                    <a:pt x="265" y="669"/>
                  </a:lnTo>
                  <a:lnTo>
                    <a:pt x="232" y="664"/>
                  </a:lnTo>
                  <a:lnTo>
                    <a:pt x="199" y="664"/>
                  </a:lnTo>
                  <a:lnTo>
                    <a:pt x="175" y="664"/>
                  </a:lnTo>
                  <a:lnTo>
                    <a:pt x="161" y="664"/>
                  </a:lnTo>
                  <a:lnTo>
                    <a:pt x="152" y="664"/>
                  </a:lnTo>
                  <a:lnTo>
                    <a:pt x="142" y="664"/>
                  </a:lnTo>
                  <a:lnTo>
                    <a:pt x="142" y="664"/>
                  </a:lnTo>
                  <a:lnTo>
                    <a:pt x="142" y="669"/>
                  </a:lnTo>
                  <a:lnTo>
                    <a:pt x="137" y="669"/>
                  </a:lnTo>
                  <a:lnTo>
                    <a:pt x="137" y="669"/>
                  </a:lnTo>
                  <a:lnTo>
                    <a:pt x="137" y="669"/>
                  </a:lnTo>
                  <a:lnTo>
                    <a:pt x="137" y="664"/>
                  </a:lnTo>
                  <a:lnTo>
                    <a:pt x="137" y="664"/>
                  </a:lnTo>
                  <a:lnTo>
                    <a:pt x="137" y="664"/>
                  </a:lnTo>
                  <a:lnTo>
                    <a:pt x="137" y="664"/>
                  </a:lnTo>
                  <a:lnTo>
                    <a:pt x="137" y="664"/>
                  </a:lnTo>
                  <a:lnTo>
                    <a:pt x="133" y="664"/>
                  </a:lnTo>
                  <a:lnTo>
                    <a:pt x="133" y="659"/>
                  </a:lnTo>
                  <a:lnTo>
                    <a:pt x="133" y="659"/>
                  </a:lnTo>
                  <a:lnTo>
                    <a:pt x="133" y="659"/>
                  </a:lnTo>
                  <a:lnTo>
                    <a:pt x="133" y="659"/>
                  </a:lnTo>
                  <a:lnTo>
                    <a:pt x="133" y="659"/>
                  </a:lnTo>
                  <a:lnTo>
                    <a:pt x="133" y="659"/>
                  </a:lnTo>
                  <a:lnTo>
                    <a:pt x="133" y="655"/>
                  </a:lnTo>
                  <a:lnTo>
                    <a:pt x="133" y="655"/>
                  </a:lnTo>
                  <a:lnTo>
                    <a:pt x="128" y="655"/>
                  </a:lnTo>
                  <a:lnTo>
                    <a:pt x="128" y="655"/>
                  </a:lnTo>
                  <a:lnTo>
                    <a:pt x="128" y="655"/>
                  </a:lnTo>
                  <a:lnTo>
                    <a:pt x="133" y="650"/>
                  </a:lnTo>
                  <a:lnTo>
                    <a:pt x="128" y="650"/>
                  </a:lnTo>
                  <a:lnTo>
                    <a:pt x="128" y="650"/>
                  </a:lnTo>
                  <a:lnTo>
                    <a:pt x="128" y="650"/>
                  </a:lnTo>
                  <a:lnTo>
                    <a:pt x="128" y="650"/>
                  </a:lnTo>
                  <a:lnTo>
                    <a:pt x="123" y="650"/>
                  </a:lnTo>
                  <a:lnTo>
                    <a:pt x="123" y="650"/>
                  </a:lnTo>
                  <a:lnTo>
                    <a:pt x="119" y="650"/>
                  </a:lnTo>
                  <a:lnTo>
                    <a:pt x="119" y="650"/>
                  </a:lnTo>
                  <a:lnTo>
                    <a:pt x="114" y="645"/>
                  </a:lnTo>
                  <a:lnTo>
                    <a:pt x="114" y="645"/>
                  </a:lnTo>
                  <a:lnTo>
                    <a:pt x="109" y="645"/>
                  </a:lnTo>
                  <a:lnTo>
                    <a:pt x="109" y="645"/>
                  </a:lnTo>
                  <a:lnTo>
                    <a:pt x="109" y="645"/>
                  </a:lnTo>
                  <a:lnTo>
                    <a:pt x="109" y="640"/>
                  </a:lnTo>
                  <a:lnTo>
                    <a:pt x="109" y="640"/>
                  </a:lnTo>
                  <a:lnTo>
                    <a:pt x="109" y="640"/>
                  </a:lnTo>
                  <a:lnTo>
                    <a:pt x="109" y="640"/>
                  </a:lnTo>
                  <a:lnTo>
                    <a:pt x="109" y="636"/>
                  </a:lnTo>
                  <a:lnTo>
                    <a:pt x="114" y="636"/>
                  </a:lnTo>
                  <a:lnTo>
                    <a:pt x="114" y="636"/>
                  </a:lnTo>
                  <a:lnTo>
                    <a:pt x="95" y="617"/>
                  </a:lnTo>
                  <a:lnTo>
                    <a:pt x="76" y="603"/>
                  </a:lnTo>
                  <a:lnTo>
                    <a:pt x="48" y="570"/>
                  </a:lnTo>
                  <a:lnTo>
                    <a:pt x="38" y="560"/>
                  </a:lnTo>
                  <a:lnTo>
                    <a:pt x="43" y="537"/>
                  </a:lnTo>
                  <a:lnTo>
                    <a:pt x="43" y="532"/>
                  </a:lnTo>
                  <a:lnTo>
                    <a:pt x="43" y="532"/>
                  </a:lnTo>
                  <a:lnTo>
                    <a:pt x="43" y="532"/>
                  </a:lnTo>
                  <a:lnTo>
                    <a:pt x="43" y="532"/>
                  </a:lnTo>
                  <a:lnTo>
                    <a:pt x="38" y="532"/>
                  </a:lnTo>
                  <a:lnTo>
                    <a:pt x="38" y="527"/>
                  </a:lnTo>
                  <a:lnTo>
                    <a:pt x="38" y="527"/>
                  </a:lnTo>
                  <a:lnTo>
                    <a:pt x="38" y="527"/>
                  </a:lnTo>
                  <a:lnTo>
                    <a:pt x="38" y="527"/>
                  </a:lnTo>
                  <a:lnTo>
                    <a:pt x="38" y="527"/>
                  </a:lnTo>
                  <a:lnTo>
                    <a:pt x="38" y="527"/>
                  </a:lnTo>
                  <a:lnTo>
                    <a:pt x="38" y="527"/>
                  </a:lnTo>
                  <a:lnTo>
                    <a:pt x="34" y="523"/>
                  </a:lnTo>
                  <a:lnTo>
                    <a:pt x="34" y="523"/>
                  </a:lnTo>
                  <a:lnTo>
                    <a:pt x="34" y="523"/>
                  </a:lnTo>
                  <a:lnTo>
                    <a:pt x="29" y="523"/>
                  </a:lnTo>
                  <a:lnTo>
                    <a:pt x="29" y="523"/>
                  </a:lnTo>
                  <a:lnTo>
                    <a:pt x="29" y="523"/>
                  </a:lnTo>
                  <a:lnTo>
                    <a:pt x="29" y="523"/>
                  </a:lnTo>
                  <a:lnTo>
                    <a:pt x="29" y="518"/>
                  </a:lnTo>
                  <a:lnTo>
                    <a:pt x="24" y="518"/>
                  </a:lnTo>
                  <a:lnTo>
                    <a:pt x="24" y="509"/>
                  </a:lnTo>
                  <a:lnTo>
                    <a:pt x="24" y="509"/>
                  </a:lnTo>
                  <a:lnTo>
                    <a:pt x="19" y="504"/>
                  </a:lnTo>
                  <a:lnTo>
                    <a:pt x="19" y="499"/>
                  </a:lnTo>
                  <a:lnTo>
                    <a:pt x="24" y="494"/>
                  </a:lnTo>
                  <a:lnTo>
                    <a:pt x="24" y="490"/>
                  </a:lnTo>
                  <a:lnTo>
                    <a:pt x="24" y="490"/>
                  </a:lnTo>
                  <a:lnTo>
                    <a:pt x="24" y="490"/>
                  </a:lnTo>
                  <a:lnTo>
                    <a:pt x="24" y="485"/>
                  </a:lnTo>
                  <a:lnTo>
                    <a:pt x="24" y="485"/>
                  </a:lnTo>
                  <a:lnTo>
                    <a:pt x="24" y="485"/>
                  </a:lnTo>
                  <a:lnTo>
                    <a:pt x="24" y="471"/>
                  </a:lnTo>
                  <a:lnTo>
                    <a:pt x="24" y="466"/>
                  </a:lnTo>
                  <a:lnTo>
                    <a:pt x="24" y="466"/>
                  </a:lnTo>
                  <a:lnTo>
                    <a:pt x="24" y="466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9" y="457"/>
                  </a:lnTo>
                  <a:lnTo>
                    <a:pt x="10" y="443"/>
                  </a:lnTo>
                  <a:lnTo>
                    <a:pt x="10" y="443"/>
                  </a:lnTo>
                  <a:lnTo>
                    <a:pt x="10" y="438"/>
                  </a:lnTo>
                  <a:lnTo>
                    <a:pt x="10" y="438"/>
                  </a:lnTo>
                  <a:lnTo>
                    <a:pt x="10" y="438"/>
                  </a:lnTo>
                  <a:lnTo>
                    <a:pt x="10" y="433"/>
                  </a:lnTo>
                  <a:lnTo>
                    <a:pt x="10" y="433"/>
                  </a:lnTo>
                  <a:lnTo>
                    <a:pt x="15" y="428"/>
                  </a:lnTo>
                  <a:lnTo>
                    <a:pt x="15" y="428"/>
                  </a:lnTo>
                  <a:lnTo>
                    <a:pt x="15" y="428"/>
                  </a:lnTo>
                  <a:lnTo>
                    <a:pt x="15" y="428"/>
                  </a:lnTo>
                  <a:lnTo>
                    <a:pt x="15" y="428"/>
                  </a:lnTo>
                  <a:lnTo>
                    <a:pt x="15" y="424"/>
                  </a:lnTo>
                  <a:lnTo>
                    <a:pt x="15" y="424"/>
                  </a:lnTo>
                  <a:lnTo>
                    <a:pt x="19" y="424"/>
                  </a:lnTo>
                  <a:lnTo>
                    <a:pt x="19" y="424"/>
                  </a:lnTo>
                  <a:lnTo>
                    <a:pt x="19" y="424"/>
                  </a:lnTo>
                  <a:lnTo>
                    <a:pt x="19" y="419"/>
                  </a:lnTo>
                  <a:lnTo>
                    <a:pt x="19" y="419"/>
                  </a:lnTo>
                  <a:lnTo>
                    <a:pt x="19" y="419"/>
                  </a:lnTo>
                  <a:lnTo>
                    <a:pt x="19" y="419"/>
                  </a:lnTo>
                  <a:lnTo>
                    <a:pt x="19" y="414"/>
                  </a:lnTo>
                  <a:lnTo>
                    <a:pt x="15" y="414"/>
                  </a:lnTo>
                  <a:lnTo>
                    <a:pt x="15" y="414"/>
                  </a:lnTo>
                  <a:lnTo>
                    <a:pt x="15" y="414"/>
                  </a:lnTo>
                  <a:lnTo>
                    <a:pt x="15" y="410"/>
                  </a:lnTo>
                  <a:lnTo>
                    <a:pt x="19" y="410"/>
                  </a:lnTo>
                  <a:lnTo>
                    <a:pt x="0" y="320"/>
                  </a:lnTo>
                  <a:lnTo>
                    <a:pt x="86" y="4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9" y="19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14" y="23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9" y="28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23" y="33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42" y="52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6" y="75"/>
                  </a:lnTo>
                  <a:lnTo>
                    <a:pt x="166" y="75"/>
                  </a:lnTo>
                  <a:lnTo>
                    <a:pt x="166" y="75"/>
                  </a:lnTo>
                  <a:lnTo>
                    <a:pt x="166" y="75"/>
                  </a:lnTo>
                  <a:lnTo>
                    <a:pt x="166" y="75"/>
                  </a:lnTo>
                  <a:lnTo>
                    <a:pt x="166" y="80"/>
                  </a:lnTo>
                  <a:lnTo>
                    <a:pt x="171" y="80"/>
                  </a:lnTo>
                  <a:lnTo>
                    <a:pt x="171" y="80"/>
                  </a:lnTo>
                  <a:lnTo>
                    <a:pt x="171" y="80"/>
                  </a:lnTo>
                  <a:lnTo>
                    <a:pt x="171" y="80"/>
                  </a:lnTo>
                  <a:lnTo>
                    <a:pt x="171" y="85"/>
                  </a:lnTo>
                  <a:lnTo>
                    <a:pt x="171" y="85"/>
                  </a:lnTo>
                  <a:lnTo>
                    <a:pt x="175" y="85"/>
                  </a:lnTo>
                  <a:lnTo>
                    <a:pt x="175" y="85"/>
                  </a:lnTo>
                  <a:lnTo>
                    <a:pt x="175" y="89"/>
                  </a:lnTo>
                  <a:lnTo>
                    <a:pt x="175" y="89"/>
                  </a:lnTo>
                  <a:lnTo>
                    <a:pt x="175" y="89"/>
                  </a:lnTo>
                  <a:lnTo>
                    <a:pt x="180" y="89"/>
                  </a:lnTo>
                  <a:lnTo>
                    <a:pt x="180" y="89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85" y="94"/>
                  </a:lnTo>
                  <a:lnTo>
                    <a:pt x="185" y="94"/>
                  </a:lnTo>
                  <a:lnTo>
                    <a:pt x="185" y="94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103"/>
                  </a:lnTo>
                  <a:lnTo>
                    <a:pt x="194" y="103"/>
                  </a:lnTo>
                  <a:lnTo>
                    <a:pt x="194" y="103"/>
                  </a:lnTo>
                  <a:lnTo>
                    <a:pt x="194" y="103"/>
                  </a:lnTo>
                  <a:lnTo>
                    <a:pt x="194" y="103"/>
                  </a:lnTo>
                  <a:lnTo>
                    <a:pt x="194" y="103"/>
                  </a:lnTo>
                  <a:lnTo>
                    <a:pt x="194" y="103"/>
                  </a:lnTo>
                  <a:lnTo>
                    <a:pt x="194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13"/>
                  </a:lnTo>
                  <a:lnTo>
                    <a:pt x="204" y="113"/>
                  </a:lnTo>
                  <a:lnTo>
                    <a:pt x="204" y="113"/>
                  </a:lnTo>
                  <a:lnTo>
                    <a:pt x="204" y="113"/>
                  </a:lnTo>
                  <a:lnTo>
                    <a:pt x="204" y="113"/>
                  </a:lnTo>
                  <a:lnTo>
                    <a:pt x="204" y="113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8" y="117"/>
                  </a:lnTo>
                  <a:lnTo>
                    <a:pt x="208" y="117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22" y="136"/>
                  </a:lnTo>
                  <a:lnTo>
                    <a:pt x="222" y="141"/>
                  </a:lnTo>
                  <a:lnTo>
                    <a:pt x="222" y="141"/>
                  </a:lnTo>
                  <a:lnTo>
                    <a:pt x="222" y="141"/>
                  </a:lnTo>
                  <a:lnTo>
                    <a:pt x="222" y="141"/>
                  </a:lnTo>
                  <a:lnTo>
                    <a:pt x="222" y="141"/>
                  </a:lnTo>
                  <a:lnTo>
                    <a:pt x="222" y="146"/>
                  </a:lnTo>
                  <a:lnTo>
                    <a:pt x="227" y="146"/>
                  </a:lnTo>
                  <a:lnTo>
                    <a:pt x="227" y="146"/>
                  </a:lnTo>
                  <a:lnTo>
                    <a:pt x="227" y="146"/>
                  </a:lnTo>
                  <a:lnTo>
                    <a:pt x="227" y="146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32" y="155"/>
                  </a:lnTo>
                  <a:lnTo>
                    <a:pt x="232" y="155"/>
                  </a:lnTo>
                  <a:lnTo>
                    <a:pt x="232" y="155"/>
                  </a:lnTo>
                  <a:lnTo>
                    <a:pt x="232" y="155"/>
                  </a:lnTo>
                  <a:lnTo>
                    <a:pt x="232" y="155"/>
                  </a:lnTo>
                  <a:lnTo>
                    <a:pt x="237" y="155"/>
                  </a:lnTo>
                  <a:lnTo>
                    <a:pt x="237" y="160"/>
                  </a:lnTo>
                  <a:lnTo>
                    <a:pt x="237" y="160"/>
                  </a:lnTo>
                  <a:lnTo>
                    <a:pt x="237" y="160"/>
                  </a:lnTo>
                  <a:lnTo>
                    <a:pt x="237" y="160"/>
                  </a:lnTo>
                  <a:lnTo>
                    <a:pt x="237" y="160"/>
                  </a:lnTo>
                  <a:lnTo>
                    <a:pt x="237" y="160"/>
                  </a:lnTo>
                  <a:lnTo>
                    <a:pt x="237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9"/>
                  </a:lnTo>
                  <a:lnTo>
                    <a:pt x="246" y="169"/>
                  </a:lnTo>
                  <a:lnTo>
                    <a:pt x="246" y="169"/>
                  </a:lnTo>
                  <a:lnTo>
                    <a:pt x="246" y="169"/>
                  </a:lnTo>
                  <a:lnTo>
                    <a:pt x="246" y="169"/>
                  </a:lnTo>
                  <a:lnTo>
                    <a:pt x="246" y="169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51" y="174"/>
                  </a:lnTo>
                  <a:lnTo>
                    <a:pt x="251" y="174"/>
                  </a:lnTo>
                  <a:lnTo>
                    <a:pt x="251" y="179"/>
                  </a:lnTo>
                  <a:lnTo>
                    <a:pt x="251" y="179"/>
                  </a:lnTo>
                  <a:lnTo>
                    <a:pt x="251" y="179"/>
                  </a:lnTo>
                  <a:lnTo>
                    <a:pt x="251" y="179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6" y="183"/>
                  </a:lnTo>
                  <a:lnTo>
                    <a:pt x="256" y="183"/>
                  </a:lnTo>
                  <a:lnTo>
                    <a:pt x="256" y="183"/>
                  </a:lnTo>
                  <a:lnTo>
                    <a:pt x="256" y="183"/>
                  </a:lnTo>
                  <a:lnTo>
                    <a:pt x="256" y="183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93"/>
                  </a:lnTo>
                  <a:lnTo>
                    <a:pt x="260" y="193"/>
                  </a:lnTo>
                  <a:lnTo>
                    <a:pt x="260" y="193"/>
                  </a:lnTo>
                  <a:lnTo>
                    <a:pt x="260" y="193"/>
                  </a:lnTo>
                  <a:lnTo>
                    <a:pt x="260" y="193"/>
                  </a:lnTo>
                  <a:lnTo>
                    <a:pt x="265" y="193"/>
                  </a:lnTo>
                  <a:lnTo>
                    <a:pt x="265" y="198"/>
                  </a:lnTo>
                  <a:lnTo>
                    <a:pt x="265" y="198"/>
                  </a:lnTo>
                  <a:lnTo>
                    <a:pt x="265" y="198"/>
                  </a:lnTo>
                  <a:lnTo>
                    <a:pt x="265" y="198"/>
                  </a:lnTo>
                  <a:lnTo>
                    <a:pt x="265" y="198"/>
                  </a:lnTo>
                  <a:lnTo>
                    <a:pt x="265" y="198"/>
                  </a:lnTo>
                  <a:lnTo>
                    <a:pt x="265" y="198"/>
                  </a:lnTo>
                  <a:lnTo>
                    <a:pt x="270" y="202"/>
                  </a:lnTo>
                  <a:lnTo>
                    <a:pt x="270" y="202"/>
                  </a:lnTo>
                  <a:lnTo>
                    <a:pt x="270" y="202"/>
                  </a:lnTo>
                  <a:lnTo>
                    <a:pt x="270" y="202"/>
                  </a:lnTo>
                  <a:lnTo>
                    <a:pt x="270" y="202"/>
                  </a:lnTo>
                  <a:lnTo>
                    <a:pt x="270" y="202"/>
                  </a:lnTo>
                  <a:lnTo>
                    <a:pt x="270" y="202"/>
                  </a:lnTo>
                  <a:lnTo>
                    <a:pt x="270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9" y="212"/>
                  </a:lnTo>
                  <a:lnTo>
                    <a:pt x="279" y="212"/>
                  </a:lnTo>
                  <a:lnTo>
                    <a:pt x="279" y="212"/>
                  </a:lnTo>
                  <a:lnTo>
                    <a:pt x="279" y="212"/>
                  </a:lnTo>
                  <a:lnTo>
                    <a:pt x="279" y="212"/>
                  </a:lnTo>
                  <a:lnTo>
                    <a:pt x="279" y="216"/>
                  </a:lnTo>
                  <a:lnTo>
                    <a:pt x="279" y="216"/>
                  </a:lnTo>
                  <a:lnTo>
                    <a:pt x="279" y="216"/>
                  </a:lnTo>
                  <a:lnTo>
                    <a:pt x="284" y="216"/>
                  </a:lnTo>
                  <a:lnTo>
                    <a:pt x="284" y="216"/>
                  </a:lnTo>
                  <a:lnTo>
                    <a:pt x="284" y="216"/>
                  </a:lnTo>
                  <a:lnTo>
                    <a:pt x="284" y="221"/>
                  </a:lnTo>
                  <a:lnTo>
                    <a:pt x="284" y="221"/>
                  </a:lnTo>
                  <a:lnTo>
                    <a:pt x="284" y="221"/>
                  </a:lnTo>
                  <a:lnTo>
                    <a:pt x="289" y="221"/>
                  </a:lnTo>
                  <a:lnTo>
                    <a:pt x="289" y="221"/>
                  </a:lnTo>
                  <a:lnTo>
                    <a:pt x="289" y="221"/>
                  </a:lnTo>
                  <a:lnTo>
                    <a:pt x="289" y="221"/>
                  </a:lnTo>
                  <a:lnTo>
                    <a:pt x="289" y="221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93" y="226"/>
                  </a:lnTo>
                  <a:lnTo>
                    <a:pt x="293" y="226"/>
                  </a:lnTo>
                  <a:lnTo>
                    <a:pt x="293" y="226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5"/>
                  </a:lnTo>
                  <a:lnTo>
                    <a:pt x="298" y="235"/>
                  </a:lnTo>
                  <a:lnTo>
                    <a:pt x="298" y="235"/>
                  </a:lnTo>
                  <a:lnTo>
                    <a:pt x="298" y="235"/>
                  </a:lnTo>
                  <a:lnTo>
                    <a:pt x="298" y="235"/>
                  </a:lnTo>
                  <a:lnTo>
                    <a:pt x="303" y="235"/>
                  </a:lnTo>
                  <a:lnTo>
                    <a:pt x="303" y="235"/>
                  </a:lnTo>
                  <a:lnTo>
                    <a:pt x="303" y="240"/>
                  </a:lnTo>
                  <a:lnTo>
                    <a:pt x="303" y="240"/>
                  </a:lnTo>
                  <a:lnTo>
                    <a:pt x="303" y="240"/>
                  </a:lnTo>
                  <a:lnTo>
                    <a:pt x="303" y="240"/>
                  </a:lnTo>
                  <a:lnTo>
                    <a:pt x="308" y="240"/>
                  </a:lnTo>
                  <a:lnTo>
                    <a:pt x="308" y="240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308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7" y="254"/>
                  </a:lnTo>
                  <a:lnTo>
                    <a:pt x="317" y="254"/>
                  </a:lnTo>
                  <a:lnTo>
                    <a:pt x="317" y="259"/>
                  </a:lnTo>
                  <a:lnTo>
                    <a:pt x="317" y="259"/>
                  </a:lnTo>
                  <a:lnTo>
                    <a:pt x="317" y="259"/>
                  </a:lnTo>
                  <a:lnTo>
                    <a:pt x="317" y="259"/>
                  </a:lnTo>
                  <a:lnTo>
                    <a:pt x="317" y="259"/>
                  </a:lnTo>
                  <a:lnTo>
                    <a:pt x="322" y="259"/>
                  </a:lnTo>
                  <a:lnTo>
                    <a:pt x="322" y="259"/>
                  </a:lnTo>
                  <a:lnTo>
                    <a:pt x="322" y="259"/>
                  </a:lnTo>
                  <a:lnTo>
                    <a:pt x="322" y="264"/>
                  </a:lnTo>
                  <a:lnTo>
                    <a:pt x="322" y="264"/>
                  </a:lnTo>
                  <a:lnTo>
                    <a:pt x="322" y="264"/>
                  </a:lnTo>
                  <a:lnTo>
                    <a:pt x="322" y="264"/>
                  </a:lnTo>
                  <a:lnTo>
                    <a:pt x="326" y="264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73"/>
                  </a:lnTo>
                  <a:lnTo>
                    <a:pt x="331" y="273"/>
                  </a:lnTo>
                  <a:lnTo>
                    <a:pt x="331" y="273"/>
                  </a:lnTo>
                  <a:lnTo>
                    <a:pt x="336" y="273"/>
                  </a:lnTo>
                  <a:lnTo>
                    <a:pt x="336" y="273"/>
                  </a:lnTo>
                  <a:lnTo>
                    <a:pt x="336" y="273"/>
                  </a:lnTo>
                  <a:lnTo>
                    <a:pt x="336" y="273"/>
                  </a:lnTo>
                  <a:lnTo>
                    <a:pt x="336" y="278"/>
                  </a:lnTo>
                  <a:lnTo>
                    <a:pt x="336" y="278"/>
                  </a:lnTo>
                  <a:lnTo>
                    <a:pt x="336" y="278"/>
                  </a:lnTo>
                  <a:lnTo>
                    <a:pt x="336" y="278"/>
                  </a:lnTo>
                  <a:lnTo>
                    <a:pt x="336" y="278"/>
                  </a:lnTo>
                  <a:lnTo>
                    <a:pt x="336" y="278"/>
                  </a:lnTo>
                  <a:lnTo>
                    <a:pt x="341" y="278"/>
                  </a:lnTo>
                  <a:lnTo>
                    <a:pt x="341" y="282"/>
                  </a:lnTo>
                  <a:lnTo>
                    <a:pt x="341" y="282"/>
                  </a:lnTo>
                  <a:lnTo>
                    <a:pt x="341" y="282"/>
                  </a:lnTo>
                  <a:lnTo>
                    <a:pt x="341" y="282"/>
                  </a:lnTo>
                  <a:lnTo>
                    <a:pt x="341" y="282"/>
                  </a:lnTo>
                  <a:lnTo>
                    <a:pt x="341" y="282"/>
                  </a:lnTo>
                  <a:lnTo>
                    <a:pt x="345" y="287"/>
                  </a:lnTo>
                  <a:lnTo>
                    <a:pt x="345" y="287"/>
                  </a:lnTo>
                  <a:lnTo>
                    <a:pt x="345" y="287"/>
                  </a:lnTo>
                  <a:lnTo>
                    <a:pt x="345" y="287"/>
                  </a:lnTo>
                  <a:lnTo>
                    <a:pt x="345" y="287"/>
                  </a:lnTo>
                  <a:lnTo>
                    <a:pt x="345" y="287"/>
                  </a:lnTo>
                  <a:lnTo>
                    <a:pt x="345" y="292"/>
                  </a:lnTo>
                  <a:lnTo>
                    <a:pt x="350" y="292"/>
                  </a:lnTo>
                  <a:lnTo>
                    <a:pt x="350" y="292"/>
                  </a:lnTo>
                  <a:lnTo>
                    <a:pt x="350" y="292"/>
                  </a:lnTo>
                  <a:lnTo>
                    <a:pt x="350" y="292"/>
                  </a:lnTo>
                  <a:lnTo>
                    <a:pt x="350" y="292"/>
                  </a:lnTo>
                  <a:lnTo>
                    <a:pt x="350" y="292"/>
                  </a:lnTo>
                  <a:lnTo>
                    <a:pt x="350" y="292"/>
                  </a:lnTo>
                  <a:lnTo>
                    <a:pt x="350" y="297"/>
                  </a:lnTo>
                  <a:lnTo>
                    <a:pt x="355" y="297"/>
                  </a:lnTo>
                  <a:lnTo>
                    <a:pt x="355" y="297"/>
                  </a:lnTo>
                  <a:lnTo>
                    <a:pt x="355" y="297"/>
                  </a:lnTo>
                  <a:lnTo>
                    <a:pt x="355" y="297"/>
                  </a:lnTo>
                  <a:lnTo>
                    <a:pt x="355" y="301"/>
                  </a:lnTo>
                  <a:lnTo>
                    <a:pt x="355" y="301"/>
                  </a:lnTo>
                  <a:lnTo>
                    <a:pt x="355" y="301"/>
                  </a:lnTo>
                  <a:lnTo>
                    <a:pt x="355" y="301"/>
                  </a:lnTo>
                  <a:lnTo>
                    <a:pt x="355" y="301"/>
                  </a:lnTo>
                  <a:lnTo>
                    <a:pt x="359" y="301"/>
                  </a:lnTo>
                  <a:lnTo>
                    <a:pt x="359" y="301"/>
                  </a:lnTo>
                  <a:lnTo>
                    <a:pt x="359" y="301"/>
                  </a:lnTo>
                  <a:lnTo>
                    <a:pt x="359" y="306"/>
                  </a:lnTo>
                  <a:lnTo>
                    <a:pt x="359" y="306"/>
                  </a:lnTo>
                  <a:lnTo>
                    <a:pt x="359" y="306"/>
                  </a:lnTo>
                  <a:lnTo>
                    <a:pt x="359" y="306"/>
                  </a:lnTo>
                  <a:lnTo>
                    <a:pt x="364" y="306"/>
                  </a:lnTo>
                  <a:lnTo>
                    <a:pt x="364" y="311"/>
                  </a:lnTo>
                  <a:lnTo>
                    <a:pt x="364" y="311"/>
                  </a:lnTo>
                  <a:lnTo>
                    <a:pt x="364" y="311"/>
                  </a:lnTo>
                  <a:lnTo>
                    <a:pt x="364" y="311"/>
                  </a:lnTo>
                  <a:lnTo>
                    <a:pt x="364" y="311"/>
                  </a:lnTo>
                  <a:lnTo>
                    <a:pt x="364" y="311"/>
                  </a:lnTo>
                  <a:lnTo>
                    <a:pt x="369" y="311"/>
                  </a:lnTo>
                  <a:lnTo>
                    <a:pt x="369" y="315"/>
                  </a:lnTo>
                  <a:lnTo>
                    <a:pt x="369" y="315"/>
                  </a:lnTo>
                  <a:lnTo>
                    <a:pt x="369" y="315"/>
                  </a:lnTo>
                  <a:lnTo>
                    <a:pt x="369" y="315"/>
                  </a:lnTo>
                  <a:lnTo>
                    <a:pt x="369" y="315"/>
                  </a:lnTo>
                  <a:lnTo>
                    <a:pt x="369" y="315"/>
                  </a:lnTo>
                  <a:lnTo>
                    <a:pt x="369" y="315"/>
                  </a:lnTo>
                  <a:lnTo>
                    <a:pt x="374" y="320"/>
                  </a:lnTo>
                  <a:lnTo>
                    <a:pt x="374" y="320"/>
                  </a:lnTo>
                  <a:lnTo>
                    <a:pt x="374" y="320"/>
                  </a:lnTo>
                  <a:lnTo>
                    <a:pt x="374" y="320"/>
                  </a:lnTo>
                  <a:lnTo>
                    <a:pt x="374" y="320"/>
                  </a:lnTo>
                  <a:lnTo>
                    <a:pt x="374" y="320"/>
                  </a:lnTo>
                  <a:lnTo>
                    <a:pt x="374" y="320"/>
                  </a:lnTo>
                  <a:lnTo>
                    <a:pt x="378" y="320"/>
                  </a:lnTo>
                  <a:lnTo>
                    <a:pt x="378" y="325"/>
                  </a:lnTo>
                  <a:lnTo>
                    <a:pt x="378" y="325"/>
                  </a:lnTo>
                  <a:lnTo>
                    <a:pt x="378" y="325"/>
                  </a:lnTo>
                  <a:lnTo>
                    <a:pt x="378" y="325"/>
                  </a:lnTo>
                  <a:lnTo>
                    <a:pt x="378" y="325"/>
                  </a:lnTo>
                  <a:lnTo>
                    <a:pt x="378" y="325"/>
                  </a:lnTo>
                  <a:lnTo>
                    <a:pt x="378" y="325"/>
                  </a:lnTo>
                  <a:lnTo>
                    <a:pt x="383" y="329"/>
                  </a:lnTo>
                  <a:lnTo>
                    <a:pt x="383" y="329"/>
                  </a:lnTo>
                  <a:lnTo>
                    <a:pt x="383" y="329"/>
                  </a:lnTo>
                  <a:lnTo>
                    <a:pt x="383" y="329"/>
                  </a:lnTo>
                  <a:lnTo>
                    <a:pt x="383" y="329"/>
                  </a:lnTo>
                  <a:lnTo>
                    <a:pt x="383" y="334"/>
                  </a:lnTo>
                  <a:lnTo>
                    <a:pt x="388" y="334"/>
                  </a:lnTo>
                  <a:lnTo>
                    <a:pt x="388" y="334"/>
                  </a:lnTo>
                  <a:lnTo>
                    <a:pt x="388" y="334"/>
                  </a:lnTo>
                  <a:lnTo>
                    <a:pt x="388" y="334"/>
                  </a:lnTo>
                  <a:lnTo>
                    <a:pt x="388" y="334"/>
                  </a:lnTo>
                  <a:lnTo>
                    <a:pt x="388" y="339"/>
                  </a:lnTo>
                  <a:lnTo>
                    <a:pt x="388" y="339"/>
                  </a:lnTo>
                  <a:lnTo>
                    <a:pt x="393" y="339"/>
                  </a:lnTo>
                  <a:lnTo>
                    <a:pt x="393" y="339"/>
                  </a:lnTo>
                  <a:lnTo>
                    <a:pt x="393" y="339"/>
                  </a:lnTo>
                  <a:lnTo>
                    <a:pt x="393" y="339"/>
                  </a:lnTo>
                  <a:lnTo>
                    <a:pt x="393" y="339"/>
                  </a:lnTo>
                  <a:lnTo>
                    <a:pt x="393" y="344"/>
                  </a:lnTo>
                  <a:lnTo>
                    <a:pt x="393" y="344"/>
                  </a:lnTo>
                  <a:lnTo>
                    <a:pt x="393" y="344"/>
                  </a:lnTo>
                  <a:lnTo>
                    <a:pt x="397" y="344"/>
                  </a:lnTo>
                  <a:lnTo>
                    <a:pt x="397" y="344"/>
                  </a:lnTo>
                  <a:lnTo>
                    <a:pt x="397" y="344"/>
                  </a:lnTo>
                  <a:lnTo>
                    <a:pt x="397" y="344"/>
                  </a:lnTo>
                  <a:lnTo>
                    <a:pt x="397" y="348"/>
                  </a:lnTo>
                  <a:lnTo>
                    <a:pt x="397" y="348"/>
                  </a:lnTo>
                  <a:lnTo>
                    <a:pt x="402" y="348"/>
                  </a:lnTo>
                  <a:lnTo>
                    <a:pt x="402" y="348"/>
                  </a:lnTo>
                  <a:lnTo>
                    <a:pt x="402" y="348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2" y="358"/>
                  </a:lnTo>
                  <a:lnTo>
                    <a:pt x="407" y="358"/>
                  </a:lnTo>
                  <a:lnTo>
                    <a:pt x="407" y="358"/>
                  </a:lnTo>
                  <a:lnTo>
                    <a:pt x="407" y="358"/>
                  </a:lnTo>
                  <a:lnTo>
                    <a:pt x="407" y="358"/>
                  </a:lnTo>
                  <a:lnTo>
                    <a:pt x="407" y="362"/>
                  </a:lnTo>
                  <a:lnTo>
                    <a:pt x="407" y="362"/>
                  </a:lnTo>
                  <a:lnTo>
                    <a:pt x="407" y="362"/>
                  </a:lnTo>
                  <a:lnTo>
                    <a:pt x="407" y="362"/>
                  </a:lnTo>
                  <a:lnTo>
                    <a:pt x="407" y="362"/>
                  </a:lnTo>
                  <a:lnTo>
                    <a:pt x="407" y="367"/>
                  </a:lnTo>
                  <a:lnTo>
                    <a:pt x="407" y="367"/>
                  </a:lnTo>
                  <a:lnTo>
                    <a:pt x="411" y="367"/>
                  </a:lnTo>
                  <a:lnTo>
                    <a:pt x="411" y="367"/>
                  </a:lnTo>
                  <a:lnTo>
                    <a:pt x="411" y="367"/>
                  </a:lnTo>
                  <a:lnTo>
                    <a:pt x="411" y="372"/>
                  </a:lnTo>
                  <a:lnTo>
                    <a:pt x="411" y="372"/>
                  </a:lnTo>
                  <a:lnTo>
                    <a:pt x="411" y="372"/>
                  </a:lnTo>
                  <a:lnTo>
                    <a:pt x="411" y="372"/>
                  </a:lnTo>
                  <a:lnTo>
                    <a:pt x="411" y="372"/>
                  </a:lnTo>
                  <a:lnTo>
                    <a:pt x="411" y="372"/>
                  </a:lnTo>
                  <a:lnTo>
                    <a:pt x="411" y="372"/>
                  </a:lnTo>
                  <a:lnTo>
                    <a:pt x="411" y="377"/>
                  </a:lnTo>
                  <a:lnTo>
                    <a:pt x="411" y="377"/>
                  </a:lnTo>
                  <a:lnTo>
                    <a:pt x="411" y="377"/>
                  </a:lnTo>
                  <a:lnTo>
                    <a:pt x="411" y="377"/>
                  </a:lnTo>
                  <a:lnTo>
                    <a:pt x="416" y="377"/>
                  </a:lnTo>
                  <a:lnTo>
                    <a:pt x="416" y="381"/>
                  </a:lnTo>
                  <a:lnTo>
                    <a:pt x="416" y="381"/>
                  </a:lnTo>
                  <a:lnTo>
                    <a:pt x="416" y="381"/>
                  </a:lnTo>
                  <a:lnTo>
                    <a:pt x="416" y="381"/>
                  </a:lnTo>
                  <a:lnTo>
                    <a:pt x="416" y="386"/>
                  </a:lnTo>
                  <a:lnTo>
                    <a:pt x="416" y="386"/>
                  </a:lnTo>
                  <a:lnTo>
                    <a:pt x="416" y="386"/>
                  </a:lnTo>
                  <a:lnTo>
                    <a:pt x="416" y="386"/>
                  </a:lnTo>
                  <a:lnTo>
                    <a:pt x="416" y="386"/>
                  </a:lnTo>
                  <a:lnTo>
                    <a:pt x="416" y="386"/>
                  </a:lnTo>
                  <a:lnTo>
                    <a:pt x="416" y="391"/>
                  </a:lnTo>
                  <a:lnTo>
                    <a:pt x="421" y="391"/>
                  </a:lnTo>
                  <a:lnTo>
                    <a:pt x="421" y="391"/>
                  </a:lnTo>
                  <a:lnTo>
                    <a:pt x="421" y="391"/>
                  </a:lnTo>
                  <a:lnTo>
                    <a:pt x="421" y="391"/>
                  </a:lnTo>
                  <a:lnTo>
                    <a:pt x="421" y="395"/>
                  </a:lnTo>
                  <a:lnTo>
                    <a:pt x="421" y="395"/>
                  </a:lnTo>
                  <a:lnTo>
                    <a:pt x="421" y="395"/>
                  </a:lnTo>
                  <a:lnTo>
                    <a:pt x="421" y="395"/>
                  </a:lnTo>
                  <a:lnTo>
                    <a:pt x="421" y="395"/>
                  </a:lnTo>
                  <a:lnTo>
                    <a:pt x="421" y="395"/>
                  </a:lnTo>
                  <a:lnTo>
                    <a:pt x="421" y="400"/>
                  </a:lnTo>
                  <a:lnTo>
                    <a:pt x="426" y="400"/>
                  </a:lnTo>
                  <a:lnTo>
                    <a:pt x="426" y="400"/>
                  </a:lnTo>
                  <a:lnTo>
                    <a:pt x="426" y="400"/>
                  </a:lnTo>
                  <a:lnTo>
                    <a:pt x="426" y="400"/>
                  </a:lnTo>
                  <a:lnTo>
                    <a:pt x="426" y="400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30" y="405"/>
                  </a:lnTo>
                  <a:lnTo>
                    <a:pt x="430" y="405"/>
                  </a:lnTo>
                  <a:lnTo>
                    <a:pt x="430" y="405"/>
                  </a:lnTo>
                  <a:lnTo>
                    <a:pt x="430" y="410"/>
                  </a:lnTo>
                  <a:lnTo>
                    <a:pt x="430" y="410"/>
                  </a:lnTo>
                  <a:lnTo>
                    <a:pt x="430" y="410"/>
                  </a:lnTo>
                  <a:lnTo>
                    <a:pt x="430" y="410"/>
                  </a:lnTo>
                  <a:lnTo>
                    <a:pt x="435" y="410"/>
                  </a:lnTo>
                  <a:lnTo>
                    <a:pt x="435" y="414"/>
                  </a:lnTo>
                  <a:lnTo>
                    <a:pt x="435" y="414"/>
                  </a:lnTo>
                  <a:lnTo>
                    <a:pt x="435" y="414"/>
                  </a:lnTo>
                  <a:lnTo>
                    <a:pt x="435" y="414"/>
                  </a:lnTo>
                  <a:lnTo>
                    <a:pt x="435" y="414"/>
                  </a:lnTo>
                  <a:lnTo>
                    <a:pt x="435" y="414"/>
                  </a:lnTo>
                  <a:lnTo>
                    <a:pt x="435" y="414"/>
                  </a:lnTo>
                  <a:lnTo>
                    <a:pt x="440" y="419"/>
                  </a:lnTo>
                  <a:lnTo>
                    <a:pt x="440" y="419"/>
                  </a:lnTo>
                  <a:lnTo>
                    <a:pt x="440" y="419"/>
                  </a:lnTo>
                  <a:lnTo>
                    <a:pt x="440" y="419"/>
                  </a:lnTo>
                  <a:lnTo>
                    <a:pt x="440" y="419"/>
                  </a:lnTo>
                  <a:lnTo>
                    <a:pt x="440" y="419"/>
                  </a:lnTo>
                  <a:lnTo>
                    <a:pt x="440" y="424"/>
                  </a:lnTo>
                  <a:lnTo>
                    <a:pt x="444" y="424"/>
                  </a:lnTo>
                  <a:lnTo>
                    <a:pt x="444" y="424"/>
                  </a:lnTo>
                  <a:lnTo>
                    <a:pt x="444" y="424"/>
                  </a:lnTo>
                  <a:lnTo>
                    <a:pt x="444" y="424"/>
                  </a:lnTo>
                  <a:lnTo>
                    <a:pt x="444" y="424"/>
                  </a:lnTo>
                  <a:lnTo>
                    <a:pt x="444" y="424"/>
                  </a:lnTo>
                  <a:lnTo>
                    <a:pt x="444" y="428"/>
                  </a:lnTo>
                  <a:lnTo>
                    <a:pt x="449" y="428"/>
                  </a:lnTo>
                  <a:lnTo>
                    <a:pt x="449" y="428"/>
                  </a:lnTo>
                  <a:lnTo>
                    <a:pt x="449" y="428"/>
                  </a:lnTo>
                  <a:lnTo>
                    <a:pt x="449" y="428"/>
                  </a:lnTo>
                  <a:lnTo>
                    <a:pt x="449" y="428"/>
                  </a:lnTo>
                  <a:lnTo>
                    <a:pt x="449" y="433"/>
                  </a:lnTo>
                  <a:lnTo>
                    <a:pt x="449" y="433"/>
                  </a:lnTo>
                  <a:lnTo>
                    <a:pt x="449" y="433"/>
                  </a:lnTo>
                  <a:lnTo>
                    <a:pt x="449" y="433"/>
                  </a:lnTo>
                  <a:lnTo>
                    <a:pt x="454" y="433"/>
                  </a:lnTo>
                  <a:lnTo>
                    <a:pt x="454" y="433"/>
                  </a:lnTo>
                  <a:lnTo>
                    <a:pt x="454" y="433"/>
                  </a:lnTo>
                  <a:lnTo>
                    <a:pt x="454" y="438"/>
                  </a:lnTo>
                  <a:lnTo>
                    <a:pt x="454" y="438"/>
                  </a:lnTo>
                  <a:lnTo>
                    <a:pt x="454" y="438"/>
                  </a:lnTo>
                  <a:lnTo>
                    <a:pt x="454" y="438"/>
                  </a:lnTo>
                  <a:lnTo>
                    <a:pt x="454" y="438"/>
                  </a:lnTo>
                  <a:lnTo>
                    <a:pt x="459" y="438"/>
                  </a:lnTo>
                  <a:lnTo>
                    <a:pt x="459" y="443"/>
                  </a:lnTo>
                  <a:lnTo>
                    <a:pt x="459" y="443"/>
                  </a:lnTo>
                  <a:lnTo>
                    <a:pt x="459" y="443"/>
                  </a:lnTo>
                  <a:lnTo>
                    <a:pt x="459" y="443"/>
                  </a:lnTo>
                  <a:lnTo>
                    <a:pt x="459" y="443"/>
                  </a:lnTo>
                  <a:lnTo>
                    <a:pt x="459" y="443"/>
                  </a:lnTo>
                  <a:lnTo>
                    <a:pt x="463" y="447"/>
                  </a:lnTo>
                  <a:lnTo>
                    <a:pt x="463" y="447"/>
                  </a:lnTo>
                  <a:lnTo>
                    <a:pt x="463" y="447"/>
                  </a:lnTo>
                  <a:lnTo>
                    <a:pt x="463" y="447"/>
                  </a:lnTo>
                  <a:lnTo>
                    <a:pt x="463" y="447"/>
                  </a:lnTo>
                  <a:lnTo>
                    <a:pt x="463" y="447"/>
                  </a:lnTo>
                  <a:lnTo>
                    <a:pt x="463" y="452"/>
                  </a:lnTo>
                  <a:lnTo>
                    <a:pt x="468" y="452"/>
                  </a:lnTo>
                  <a:lnTo>
                    <a:pt x="468" y="452"/>
                  </a:lnTo>
                  <a:lnTo>
                    <a:pt x="468" y="452"/>
                  </a:lnTo>
                  <a:lnTo>
                    <a:pt x="468" y="452"/>
                  </a:lnTo>
                  <a:lnTo>
                    <a:pt x="468" y="452"/>
                  </a:lnTo>
                  <a:lnTo>
                    <a:pt x="468" y="457"/>
                  </a:lnTo>
                  <a:lnTo>
                    <a:pt x="468" y="457"/>
                  </a:lnTo>
                  <a:lnTo>
                    <a:pt x="468" y="457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73" y="461"/>
                  </a:lnTo>
                  <a:lnTo>
                    <a:pt x="473" y="461"/>
                  </a:lnTo>
                  <a:lnTo>
                    <a:pt x="478" y="461"/>
                  </a:lnTo>
                  <a:lnTo>
                    <a:pt x="478" y="461"/>
                  </a:lnTo>
                  <a:lnTo>
                    <a:pt x="478" y="461"/>
                  </a:lnTo>
                  <a:lnTo>
                    <a:pt x="478" y="466"/>
                  </a:lnTo>
                  <a:lnTo>
                    <a:pt x="478" y="466"/>
                  </a:lnTo>
                  <a:lnTo>
                    <a:pt x="478" y="466"/>
                  </a:lnTo>
                  <a:lnTo>
                    <a:pt x="478" y="466"/>
                  </a:lnTo>
                  <a:lnTo>
                    <a:pt x="478" y="466"/>
                  </a:lnTo>
                  <a:lnTo>
                    <a:pt x="482" y="466"/>
                  </a:lnTo>
                  <a:lnTo>
                    <a:pt x="482" y="466"/>
                  </a:lnTo>
                  <a:lnTo>
                    <a:pt x="482" y="471"/>
                  </a:lnTo>
                  <a:lnTo>
                    <a:pt x="482" y="471"/>
                  </a:lnTo>
                  <a:lnTo>
                    <a:pt x="482" y="471"/>
                  </a:lnTo>
                  <a:lnTo>
                    <a:pt x="482" y="471"/>
                  </a:lnTo>
                  <a:lnTo>
                    <a:pt x="482" y="471"/>
                  </a:lnTo>
                  <a:lnTo>
                    <a:pt x="482" y="471"/>
                  </a:lnTo>
                  <a:lnTo>
                    <a:pt x="482" y="471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01" name="Freeform 313"/>
            <p:cNvSpPr>
              <a:spLocks/>
            </p:cNvSpPr>
            <p:nvPr/>
          </p:nvSpPr>
          <p:spPr bwMode="auto">
            <a:xfrm>
              <a:off x="2919" y="2230"/>
              <a:ext cx="553" cy="678"/>
            </a:xfrm>
            <a:custGeom>
              <a:avLst/>
              <a:gdLst/>
              <a:ahLst/>
              <a:cxnLst>
                <a:cxn ang="0">
                  <a:pos x="496" y="485"/>
                </a:cxn>
                <a:cxn ang="0">
                  <a:pos x="506" y="499"/>
                </a:cxn>
                <a:cxn ang="0">
                  <a:pos x="515" y="509"/>
                </a:cxn>
                <a:cxn ang="0">
                  <a:pos x="525" y="523"/>
                </a:cxn>
                <a:cxn ang="0">
                  <a:pos x="539" y="537"/>
                </a:cxn>
                <a:cxn ang="0">
                  <a:pos x="548" y="551"/>
                </a:cxn>
                <a:cxn ang="0">
                  <a:pos x="544" y="565"/>
                </a:cxn>
                <a:cxn ang="0">
                  <a:pos x="534" y="574"/>
                </a:cxn>
                <a:cxn ang="0">
                  <a:pos x="515" y="574"/>
                </a:cxn>
                <a:cxn ang="0">
                  <a:pos x="501" y="570"/>
                </a:cxn>
                <a:cxn ang="0">
                  <a:pos x="487" y="570"/>
                </a:cxn>
                <a:cxn ang="0">
                  <a:pos x="478" y="579"/>
                </a:cxn>
                <a:cxn ang="0">
                  <a:pos x="463" y="579"/>
                </a:cxn>
                <a:cxn ang="0">
                  <a:pos x="449" y="584"/>
                </a:cxn>
                <a:cxn ang="0">
                  <a:pos x="444" y="598"/>
                </a:cxn>
                <a:cxn ang="0">
                  <a:pos x="440" y="612"/>
                </a:cxn>
                <a:cxn ang="0">
                  <a:pos x="440" y="631"/>
                </a:cxn>
                <a:cxn ang="0">
                  <a:pos x="435" y="645"/>
                </a:cxn>
                <a:cxn ang="0">
                  <a:pos x="411" y="655"/>
                </a:cxn>
                <a:cxn ang="0">
                  <a:pos x="407" y="669"/>
                </a:cxn>
                <a:cxn ang="0">
                  <a:pos x="393" y="678"/>
                </a:cxn>
                <a:cxn ang="0">
                  <a:pos x="378" y="669"/>
                </a:cxn>
                <a:cxn ang="0">
                  <a:pos x="359" y="669"/>
                </a:cxn>
                <a:cxn ang="0">
                  <a:pos x="345" y="664"/>
                </a:cxn>
                <a:cxn ang="0">
                  <a:pos x="331" y="650"/>
                </a:cxn>
                <a:cxn ang="0">
                  <a:pos x="317" y="636"/>
                </a:cxn>
                <a:cxn ang="0">
                  <a:pos x="303" y="631"/>
                </a:cxn>
                <a:cxn ang="0">
                  <a:pos x="293" y="640"/>
                </a:cxn>
                <a:cxn ang="0">
                  <a:pos x="298" y="659"/>
                </a:cxn>
                <a:cxn ang="0">
                  <a:pos x="161" y="664"/>
                </a:cxn>
                <a:cxn ang="0">
                  <a:pos x="133" y="659"/>
                </a:cxn>
                <a:cxn ang="0">
                  <a:pos x="114" y="645"/>
                </a:cxn>
                <a:cxn ang="0">
                  <a:pos x="43" y="532"/>
                </a:cxn>
                <a:cxn ang="0">
                  <a:pos x="29" y="523"/>
                </a:cxn>
                <a:cxn ang="0">
                  <a:pos x="24" y="466"/>
                </a:cxn>
                <a:cxn ang="0">
                  <a:pos x="15" y="428"/>
                </a:cxn>
                <a:cxn ang="0">
                  <a:pos x="19" y="410"/>
                </a:cxn>
                <a:cxn ang="0">
                  <a:pos x="90" y="4"/>
                </a:cxn>
                <a:cxn ang="0">
                  <a:pos x="100" y="14"/>
                </a:cxn>
                <a:cxn ang="0">
                  <a:pos x="114" y="28"/>
                </a:cxn>
                <a:cxn ang="0">
                  <a:pos x="123" y="37"/>
                </a:cxn>
                <a:cxn ang="0">
                  <a:pos x="137" y="52"/>
                </a:cxn>
                <a:cxn ang="0">
                  <a:pos x="147" y="61"/>
                </a:cxn>
                <a:cxn ang="0">
                  <a:pos x="161" y="70"/>
                </a:cxn>
                <a:cxn ang="0">
                  <a:pos x="171" y="85"/>
                </a:cxn>
                <a:cxn ang="0">
                  <a:pos x="189" y="99"/>
                </a:cxn>
                <a:cxn ang="0">
                  <a:pos x="199" y="108"/>
                </a:cxn>
                <a:cxn ang="0">
                  <a:pos x="208" y="122"/>
                </a:cxn>
                <a:cxn ang="0">
                  <a:pos x="218" y="136"/>
                </a:cxn>
                <a:cxn ang="0">
                  <a:pos x="232" y="150"/>
                </a:cxn>
                <a:cxn ang="0">
                  <a:pos x="241" y="165"/>
                </a:cxn>
                <a:cxn ang="0">
                  <a:pos x="251" y="179"/>
                </a:cxn>
                <a:cxn ang="0">
                  <a:pos x="260" y="193"/>
                </a:cxn>
                <a:cxn ang="0">
                  <a:pos x="270" y="202"/>
                </a:cxn>
                <a:cxn ang="0">
                  <a:pos x="279" y="216"/>
                </a:cxn>
                <a:cxn ang="0">
                  <a:pos x="293" y="226"/>
                </a:cxn>
                <a:cxn ang="0">
                  <a:pos x="303" y="240"/>
                </a:cxn>
                <a:cxn ang="0">
                  <a:pos x="312" y="254"/>
                </a:cxn>
                <a:cxn ang="0">
                  <a:pos x="326" y="268"/>
                </a:cxn>
                <a:cxn ang="0">
                  <a:pos x="336" y="278"/>
                </a:cxn>
              </a:cxnLst>
              <a:rect l="0" t="0" r="r" b="b"/>
              <a:pathLst>
                <a:path w="553" h="678">
                  <a:moveTo>
                    <a:pt x="482" y="471"/>
                  </a:moveTo>
                  <a:lnTo>
                    <a:pt x="487" y="471"/>
                  </a:lnTo>
                  <a:lnTo>
                    <a:pt x="487" y="476"/>
                  </a:lnTo>
                  <a:lnTo>
                    <a:pt x="487" y="476"/>
                  </a:lnTo>
                  <a:lnTo>
                    <a:pt x="487" y="476"/>
                  </a:lnTo>
                  <a:lnTo>
                    <a:pt x="487" y="476"/>
                  </a:lnTo>
                  <a:lnTo>
                    <a:pt x="487" y="476"/>
                  </a:lnTo>
                  <a:lnTo>
                    <a:pt x="487" y="480"/>
                  </a:lnTo>
                  <a:lnTo>
                    <a:pt x="492" y="480"/>
                  </a:lnTo>
                  <a:lnTo>
                    <a:pt x="492" y="480"/>
                  </a:lnTo>
                  <a:lnTo>
                    <a:pt x="492" y="480"/>
                  </a:lnTo>
                  <a:lnTo>
                    <a:pt x="492" y="480"/>
                  </a:lnTo>
                  <a:lnTo>
                    <a:pt x="492" y="480"/>
                  </a:lnTo>
                  <a:lnTo>
                    <a:pt x="492" y="480"/>
                  </a:lnTo>
                  <a:lnTo>
                    <a:pt x="492" y="485"/>
                  </a:lnTo>
                  <a:lnTo>
                    <a:pt x="496" y="485"/>
                  </a:lnTo>
                  <a:lnTo>
                    <a:pt x="496" y="485"/>
                  </a:lnTo>
                  <a:lnTo>
                    <a:pt x="496" y="485"/>
                  </a:lnTo>
                  <a:lnTo>
                    <a:pt x="496" y="485"/>
                  </a:lnTo>
                  <a:lnTo>
                    <a:pt x="496" y="485"/>
                  </a:lnTo>
                  <a:lnTo>
                    <a:pt x="496" y="485"/>
                  </a:lnTo>
                  <a:lnTo>
                    <a:pt x="496" y="485"/>
                  </a:lnTo>
                  <a:lnTo>
                    <a:pt x="496" y="490"/>
                  </a:lnTo>
                  <a:lnTo>
                    <a:pt x="496" y="490"/>
                  </a:lnTo>
                  <a:lnTo>
                    <a:pt x="501" y="490"/>
                  </a:lnTo>
                  <a:lnTo>
                    <a:pt x="501" y="490"/>
                  </a:lnTo>
                  <a:lnTo>
                    <a:pt x="501" y="494"/>
                  </a:lnTo>
                  <a:lnTo>
                    <a:pt x="501" y="494"/>
                  </a:lnTo>
                  <a:lnTo>
                    <a:pt x="501" y="494"/>
                  </a:lnTo>
                  <a:lnTo>
                    <a:pt x="501" y="494"/>
                  </a:lnTo>
                  <a:lnTo>
                    <a:pt x="501" y="494"/>
                  </a:lnTo>
                  <a:lnTo>
                    <a:pt x="506" y="494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11" y="499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1" y="509"/>
                  </a:lnTo>
                  <a:lnTo>
                    <a:pt x="515" y="509"/>
                  </a:lnTo>
                  <a:lnTo>
                    <a:pt x="515" y="509"/>
                  </a:lnTo>
                  <a:lnTo>
                    <a:pt x="515" y="509"/>
                  </a:lnTo>
                  <a:lnTo>
                    <a:pt x="515" y="509"/>
                  </a:lnTo>
                  <a:lnTo>
                    <a:pt x="515" y="509"/>
                  </a:lnTo>
                  <a:lnTo>
                    <a:pt x="515" y="509"/>
                  </a:lnTo>
                  <a:lnTo>
                    <a:pt x="515" y="513"/>
                  </a:lnTo>
                  <a:lnTo>
                    <a:pt x="520" y="513"/>
                  </a:lnTo>
                  <a:lnTo>
                    <a:pt x="520" y="513"/>
                  </a:lnTo>
                  <a:lnTo>
                    <a:pt x="520" y="513"/>
                  </a:lnTo>
                  <a:lnTo>
                    <a:pt x="520" y="513"/>
                  </a:lnTo>
                  <a:lnTo>
                    <a:pt x="520" y="513"/>
                  </a:lnTo>
                  <a:lnTo>
                    <a:pt x="520" y="518"/>
                  </a:lnTo>
                  <a:lnTo>
                    <a:pt x="520" y="518"/>
                  </a:lnTo>
                  <a:lnTo>
                    <a:pt x="520" y="518"/>
                  </a:lnTo>
                  <a:lnTo>
                    <a:pt x="525" y="518"/>
                  </a:lnTo>
                  <a:lnTo>
                    <a:pt x="525" y="518"/>
                  </a:lnTo>
                  <a:lnTo>
                    <a:pt x="525" y="518"/>
                  </a:lnTo>
                  <a:lnTo>
                    <a:pt x="525" y="523"/>
                  </a:lnTo>
                  <a:lnTo>
                    <a:pt x="525" y="523"/>
                  </a:lnTo>
                  <a:lnTo>
                    <a:pt x="525" y="523"/>
                  </a:lnTo>
                  <a:lnTo>
                    <a:pt x="525" y="523"/>
                  </a:lnTo>
                  <a:lnTo>
                    <a:pt x="525" y="523"/>
                  </a:lnTo>
                  <a:lnTo>
                    <a:pt x="530" y="523"/>
                  </a:lnTo>
                  <a:lnTo>
                    <a:pt x="530" y="523"/>
                  </a:lnTo>
                  <a:lnTo>
                    <a:pt x="530" y="527"/>
                  </a:lnTo>
                  <a:lnTo>
                    <a:pt x="530" y="527"/>
                  </a:lnTo>
                  <a:lnTo>
                    <a:pt x="530" y="527"/>
                  </a:lnTo>
                  <a:lnTo>
                    <a:pt x="530" y="527"/>
                  </a:lnTo>
                  <a:lnTo>
                    <a:pt x="534" y="527"/>
                  </a:lnTo>
                  <a:lnTo>
                    <a:pt x="534" y="532"/>
                  </a:lnTo>
                  <a:lnTo>
                    <a:pt x="534" y="532"/>
                  </a:lnTo>
                  <a:lnTo>
                    <a:pt x="534" y="532"/>
                  </a:lnTo>
                  <a:lnTo>
                    <a:pt x="534" y="532"/>
                  </a:lnTo>
                  <a:lnTo>
                    <a:pt x="534" y="532"/>
                  </a:lnTo>
                  <a:lnTo>
                    <a:pt x="534" y="532"/>
                  </a:lnTo>
                  <a:lnTo>
                    <a:pt x="534" y="532"/>
                  </a:lnTo>
                  <a:lnTo>
                    <a:pt x="539" y="532"/>
                  </a:lnTo>
                  <a:lnTo>
                    <a:pt x="539" y="537"/>
                  </a:lnTo>
                  <a:lnTo>
                    <a:pt x="539" y="537"/>
                  </a:lnTo>
                  <a:lnTo>
                    <a:pt x="539" y="537"/>
                  </a:lnTo>
                  <a:lnTo>
                    <a:pt x="539" y="537"/>
                  </a:lnTo>
                  <a:lnTo>
                    <a:pt x="539" y="537"/>
                  </a:lnTo>
                  <a:lnTo>
                    <a:pt x="539" y="537"/>
                  </a:lnTo>
                  <a:lnTo>
                    <a:pt x="539" y="537"/>
                  </a:lnTo>
                  <a:lnTo>
                    <a:pt x="544" y="541"/>
                  </a:lnTo>
                  <a:lnTo>
                    <a:pt x="544" y="541"/>
                  </a:lnTo>
                  <a:lnTo>
                    <a:pt x="544" y="541"/>
                  </a:lnTo>
                  <a:lnTo>
                    <a:pt x="544" y="541"/>
                  </a:lnTo>
                  <a:lnTo>
                    <a:pt x="544" y="541"/>
                  </a:lnTo>
                  <a:lnTo>
                    <a:pt x="544" y="541"/>
                  </a:lnTo>
                  <a:lnTo>
                    <a:pt x="544" y="546"/>
                  </a:lnTo>
                  <a:lnTo>
                    <a:pt x="544" y="546"/>
                  </a:lnTo>
                  <a:lnTo>
                    <a:pt x="544" y="546"/>
                  </a:lnTo>
                  <a:lnTo>
                    <a:pt x="548" y="546"/>
                  </a:lnTo>
                  <a:lnTo>
                    <a:pt x="548" y="546"/>
                  </a:lnTo>
                  <a:lnTo>
                    <a:pt x="548" y="551"/>
                  </a:lnTo>
                  <a:lnTo>
                    <a:pt x="548" y="551"/>
                  </a:lnTo>
                  <a:lnTo>
                    <a:pt x="548" y="551"/>
                  </a:lnTo>
                  <a:lnTo>
                    <a:pt x="548" y="551"/>
                  </a:lnTo>
                  <a:lnTo>
                    <a:pt x="548" y="551"/>
                  </a:lnTo>
                  <a:lnTo>
                    <a:pt x="553" y="551"/>
                  </a:lnTo>
                  <a:lnTo>
                    <a:pt x="548" y="556"/>
                  </a:lnTo>
                  <a:lnTo>
                    <a:pt x="548" y="556"/>
                  </a:lnTo>
                  <a:lnTo>
                    <a:pt x="548" y="556"/>
                  </a:lnTo>
                  <a:lnTo>
                    <a:pt x="548" y="556"/>
                  </a:lnTo>
                  <a:lnTo>
                    <a:pt x="548" y="556"/>
                  </a:lnTo>
                  <a:lnTo>
                    <a:pt x="548" y="556"/>
                  </a:lnTo>
                  <a:lnTo>
                    <a:pt x="544" y="560"/>
                  </a:lnTo>
                  <a:lnTo>
                    <a:pt x="544" y="560"/>
                  </a:lnTo>
                  <a:lnTo>
                    <a:pt x="544" y="560"/>
                  </a:lnTo>
                  <a:lnTo>
                    <a:pt x="544" y="560"/>
                  </a:lnTo>
                  <a:lnTo>
                    <a:pt x="544" y="560"/>
                  </a:lnTo>
                  <a:lnTo>
                    <a:pt x="544" y="565"/>
                  </a:lnTo>
                  <a:lnTo>
                    <a:pt x="544" y="565"/>
                  </a:lnTo>
                  <a:lnTo>
                    <a:pt x="544" y="565"/>
                  </a:lnTo>
                  <a:lnTo>
                    <a:pt x="544" y="565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4"/>
                  </a:lnTo>
                  <a:lnTo>
                    <a:pt x="539" y="574"/>
                  </a:lnTo>
                  <a:lnTo>
                    <a:pt x="539" y="574"/>
                  </a:lnTo>
                  <a:lnTo>
                    <a:pt x="534" y="574"/>
                  </a:lnTo>
                  <a:lnTo>
                    <a:pt x="534" y="574"/>
                  </a:lnTo>
                  <a:lnTo>
                    <a:pt x="534" y="574"/>
                  </a:lnTo>
                  <a:lnTo>
                    <a:pt x="534" y="574"/>
                  </a:lnTo>
                  <a:lnTo>
                    <a:pt x="534" y="574"/>
                  </a:lnTo>
                  <a:lnTo>
                    <a:pt x="530" y="574"/>
                  </a:lnTo>
                  <a:lnTo>
                    <a:pt x="530" y="574"/>
                  </a:lnTo>
                  <a:lnTo>
                    <a:pt x="530" y="574"/>
                  </a:lnTo>
                  <a:lnTo>
                    <a:pt x="530" y="574"/>
                  </a:lnTo>
                  <a:lnTo>
                    <a:pt x="530" y="574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15" y="574"/>
                  </a:lnTo>
                  <a:lnTo>
                    <a:pt x="515" y="574"/>
                  </a:lnTo>
                  <a:lnTo>
                    <a:pt x="515" y="574"/>
                  </a:lnTo>
                  <a:lnTo>
                    <a:pt x="515" y="574"/>
                  </a:lnTo>
                  <a:lnTo>
                    <a:pt x="515" y="574"/>
                  </a:lnTo>
                  <a:lnTo>
                    <a:pt x="515" y="574"/>
                  </a:lnTo>
                  <a:lnTo>
                    <a:pt x="515" y="574"/>
                  </a:lnTo>
                  <a:lnTo>
                    <a:pt x="511" y="574"/>
                  </a:lnTo>
                  <a:lnTo>
                    <a:pt x="511" y="574"/>
                  </a:lnTo>
                  <a:lnTo>
                    <a:pt x="511" y="574"/>
                  </a:lnTo>
                  <a:lnTo>
                    <a:pt x="511" y="574"/>
                  </a:lnTo>
                  <a:lnTo>
                    <a:pt x="511" y="574"/>
                  </a:lnTo>
                  <a:lnTo>
                    <a:pt x="511" y="570"/>
                  </a:lnTo>
                  <a:lnTo>
                    <a:pt x="506" y="570"/>
                  </a:lnTo>
                  <a:lnTo>
                    <a:pt x="506" y="570"/>
                  </a:lnTo>
                  <a:lnTo>
                    <a:pt x="506" y="574"/>
                  </a:lnTo>
                  <a:lnTo>
                    <a:pt x="506" y="574"/>
                  </a:lnTo>
                  <a:lnTo>
                    <a:pt x="506" y="574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2" y="570"/>
                  </a:lnTo>
                  <a:lnTo>
                    <a:pt x="482" y="570"/>
                  </a:lnTo>
                  <a:lnTo>
                    <a:pt x="482" y="570"/>
                  </a:lnTo>
                  <a:lnTo>
                    <a:pt x="482" y="574"/>
                  </a:lnTo>
                  <a:lnTo>
                    <a:pt x="482" y="574"/>
                  </a:lnTo>
                  <a:lnTo>
                    <a:pt x="482" y="574"/>
                  </a:lnTo>
                  <a:lnTo>
                    <a:pt x="482" y="574"/>
                  </a:lnTo>
                  <a:lnTo>
                    <a:pt x="478" y="574"/>
                  </a:lnTo>
                  <a:lnTo>
                    <a:pt x="478" y="579"/>
                  </a:lnTo>
                  <a:lnTo>
                    <a:pt x="478" y="579"/>
                  </a:lnTo>
                  <a:lnTo>
                    <a:pt x="478" y="579"/>
                  </a:lnTo>
                  <a:lnTo>
                    <a:pt x="478" y="579"/>
                  </a:lnTo>
                  <a:lnTo>
                    <a:pt x="478" y="579"/>
                  </a:lnTo>
                  <a:lnTo>
                    <a:pt x="478" y="579"/>
                  </a:lnTo>
                  <a:lnTo>
                    <a:pt x="478" y="579"/>
                  </a:lnTo>
                  <a:lnTo>
                    <a:pt x="473" y="579"/>
                  </a:lnTo>
                  <a:lnTo>
                    <a:pt x="473" y="579"/>
                  </a:lnTo>
                  <a:lnTo>
                    <a:pt x="473" y="574"/>
                  </a:lnTo>
                  <a:lnTo>
                    <a:pt x="473" y="574"/>
                  </a:lnTo>
                  <a:lnTo>
                    <a:pt x="473" y="574"/>
                  </a:lnTo>
                  <a:lnTo>
                    <a:pt x="473" y="574"/>
                  </a:lnTo>
                  <a:lnTo>
                    <a:pt x="473" y="574"/>
                  </a:lnTo>
                  <a:lnTo>
                    <a:pt x="468" y="574"/>
                  </a:lnTo>
                  <a:lnTo>
                    <a:pt x="468" y="574"/>
                  </a:lnTo>
                  <a:lnTo>
                    <a:pt x="468" y="574"/>
                  </a:lnTo>
                  <a:lnTo>
                    <a:pt x="468" y="574"/>
                  </a:lnTo>
                  <a:lnTo>
                    <a:pt x="463" y="574"/>
                  </a:lnTo>
                  <a:lnTo>
                    <a:pt x="463" y="574"/>
                  </a:lnTo>
                  <a:lnTo>
                    <a:pt x="463" y="579"/>
                  </a:lnTo>
                  <a:lnTo>
                    <a:pt x="463" y="579"/>
                  </a:lnTo>
                  <a:lnTo>
                    <a:pt x="463" y="579"/>
                  </a:lnTo>
                  <a:lnTo>
                    <a:pt x="459" y="579"/>
                  </a:lnTo>
                  <a:lnTo>
                    <a:pt x="459" y="579"/>
                  </a:lnTo>
                  <a:lnTo>
                    <a:pt x="459" y="579"/>
                  </a:lnTo>
                  <a:lnTo>
                    <a:pt x="459" y="579"/>
                  </a:lnTo>
                  <a:lnTo>
                    <a:pt x="459" y="584"/>
                  </a:lnTo>
                  <a:lnTo>
                    <a:pt x="454" y="584"/>
                  </a:lnTo>
                  <a:lnTo>
                    <a:pt x="454" y="584"/>
                  </a:lnTo>
                  <a:lnTo>
                    <a:pt x="454" y="584"/>
                  </a:lnTo>
                  <a:lnTo>
                    <a:pt x="454" y="584"/>
                  </a:lnTo>
                  <a:lnTo>
                    <a:pt x="454" y="584"/>
                  </a:lnTo>
                  <a:lnTo>
                    <a:pt x="454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9"/>
                  </a:lnTo>
                  <a:lnTo>
                    <a:pt x="449" y="589"/>
                  </a:lnTo>
                  <a:lnTo>
                    <a:pt x="449" y="589"/>
                  </a:lnTo>
                  <a:lnTo>
                    <a:pt x="449" y="589"/>
                  </a:lnTo>
                  <a:lnTo>
                    <a:pt x="449" y="589"/>
                  </a:lnTo>
                  <a:lnTo>
                    <a:pt x="449" y="589"/>
                  </a:lnTo>
                  <a:lnTo>
                    <a:pt x="449" y="593"/>
                  </a:lnTo>
                  <a:lnTo>
                    <a:pt x="449" y="593"/>
                  </a:lnTo>
                  <a:lnTo>
                    <a:pt x="449" y="593"/>
                  </a:lnTo>
                  <a:lnTo>
                    <a:pt x="449" y="593"/>
                  </a:lnTo>
                  <a:lnTo>
                    <a:pt x="449" y="593"/>
                  </a:lnTo>
                  <a:lnTo>
                    <a:pt x="449" y="593"/>
                  </a:lnTo>
                  <a:lnTo>
                    <a:pt x="444" y="593"/>
                  </a:lnTo>
                  <a:lnTo>
                    <a:pt x="444" y="598"/>
                  </a:lnTo>
                  <a:lnTo>
                    <a:pt x="444" y="598"/>
                  </a:lnTo>
                  <a:lnTo>
                    <a:pt x="444" y="598"/>
                  </a:lnTo>
                  <a:lnTo>
                    <a:pt x="444" y="598"/>
                  </a:lnTo>
                  <a:lnTo>
                    <a:pt x="440" y="598"/>
                  </a:lnTo>
                  <a:lnTo>
                    <a:pt x="440" y="598"/>
                  </a:lnTo>
                  <a:lnTo>
                    <a:pt x="440" y="598"/>
                  </a:lnTo>
                  <a:lnTo>
                    <a:pt x="440" y="598"/>
                  </a:lnTo>
                  <a:lnTo>
                    <a:pt x="440" y="603"/>
                  </a:lnTo>
                  <a:lnTo>
                    <a:pt x="440" y="603"/>
                  </a:lnTo>
                  <a:lnTo>
                    <a:pt x="440" y="603"/>
                  </a:lnTo>
                  <a:lnTo>
                    <a:pt x="435" y="603"/>
                  </a:lnTo>
                  <a:lnTo>
                    <a:pt x="435" y="603"/>
                  </a:lnTo>
                  <a:lnTo>
                    <a:pt x="435" y="607"/>
                  </a:lnTo>
                  <a:lnTo>
                    <a:pt x="435" y="607"/>
                  </a:lnTo>
                  <a:lnTo>
                    <a:pt x="435" y="607"/>
                  </a:lnTo>
                  <a:lnTo>
                    <a:pt x="440" y="607"/>
                  </a:lnTo>
                  <a:lnTo>
                    <a:pt x="440" y="607"/>
                  </a:lnTo>
                  <a:lnTo>
                    <a:pt x="440" y="612"/>
                  </a:lnTo>
                  <a:lnTo>
                    <a:pt x="440" y="612"/>
                  </a:lnTo>
                  <a:lnTo>
                    <a:pt x="440" y="612"/>
                  </a:lnTo>
                  <a:lnTo>
                    <a:pt x="440" y="612"/>
                  </a:lnTo>
                  <a:lnTo>
                    <a:pt x="440" y="612"/>
                  </a:lnTo>
                  <a:lnTo>
                    <a:pt x="440" y="617"/>
                  </a:lnTo>
                  <a:lnTo>
                    <a:pt x="440" y="617"/>
                  </a:lnTo>
                  <a:lnTo>
                    <a:pt x="440" y="617"/>
                  </a:lnTo>
                  <a:lnTo>
                    <a:pt x="440" y="617"/>
                  </a:lnTo>
                  <a:lnTo>
                    <a:pt x="440" y="622"/>
                  </a:lnTo>
                  <a:lnTo>
                    <a:pt x="440" y="622"/>
                  </a:lnTo>
                  <a:lnTo>
                    <a:pt x="440" y="622"/>
                  </a:lnTo>
                  <a:lnTo>
                    <a:pt x="440" y="626"/>
                  </a:lnTo>
                  <a:lnTo>
                    <a:pt x="440" y="626"/>
                  </a:lnTo>
                  <a:lnTo>
                    <a:pt x="440" y="626"/>
                  </a:lnTo>
                  <a:lnTo>
                    <a:pt x="440" y="626"/>
                  </a:lnTo>
                  <a:lnTo>
                    <a:pt x="440" y="631"/>
                  </a:lnTo>
                  <a:lnTo>
                    <a:pt x="440" y="631"/>
                  </a:lnTo>
                  <a:lnTo>
                    <a:pt x="440" y="631"/>
                  </a:lnTo>
                  <a:lnTo>
                    <a:pt x="444" y="631"/>
                  </a:lnTo>
                  <a:lnTo>
                    <a:pt x="444" y="631"/>
                  </a:lnTo>
                  <a:lnTo>
                    <a:pt x="444" y="636"/>
                  </a:lnTo>
                  <a:lnTo>
                    <a:pt x="444" y="636"/>
                  </a:lnTo>
                  <a:lnTo>
                    <a:pt x="444" y="636"/>
                  </a:lnTo>
                  <a:lnTo>
                    <a:pt x="440" y="636"/>
                  </a:lnTo>
                  <a:lnTo>
                    <a:pt x="440" y="636"/>
                  </a:lnTo>
                  <a:lnTo>
                    <a:pt x="440" y="636"/>
                  </a:lnTo>
                  <a:lnTo>
                    <a:pt x="440" y="640"/>
                  </a:lnTo>
                  <a:lnTo>
                    <a:pt x="435" y="640"/>
                  </a:lnTo>
                  <a:lnTo>
                    <a:pt x="435" y="640"/>
                  </a:lnTo>
                  <a:lnTo>
                    <a:pt x="435" y="640"/>
                  </a:lnTo>
                  <a:lnTo>
                    <a:pt x="435" y="640"/>
                  </a:lnTo>
                  <a:lnTo>
                    <a:pt x="435" y="645"/>
                  </a:lnTo>
                  <a:lnTo>
                    <a:pt x="435" y="645"/>
                  </a:lnTo>
                  <a:lnTo>
                    <a:pt x="435" y="645"/>
                  </a:lnTo>
                  <a:lnTo>
                    <a:pt x="435" y="645"/>
                  </a:lnTo>
                  <a:lnTo>
                    <a:pt x="430" y="645"/>
                  </a:lnTo>
                  <a:lnTo>
                    <a:pt x="430" y="650"/>
                  </a:lnTo>
                  <a:lnTo>
                    <a:pt x="430" y="645"/>
                  </a:lnTo>
                  <a:lnTo>
                    <a:pt x="430" y="645"/>
                  </a:lnTo>
                  <a:lnTo>
                    <a:pt x="426" y="645"/>
                  </a:lnTo>
                  <a:lnTo>
                    <a:pt x="426" y="645"/>
                  </a:lnTo>
                  <a:lnTo>
                    <a:pt x="426" y="645"/>
                  </a:lnTo>
                  <a:lnTo>
                    <a:pt x="421" y="645"/>
                  </a:lnTo>
                  <a:lnTo>
                    <a:pt x="421" y="645"/>
                  </a:lnTo>
                  <a:lnTo>
                    <a:pt x="421" y="650"/>
                  </a:lnTo>
                  <a:lnTo>
                    <a:pt x="421" y="650"/>
                  </a:lnTo>
                  <a:lnTo>
                    <a:pt x="416" y="650"/>
                  </a:lnTo>
                  <a:lnTo>
                    <a:pt x="416" y="650"/>
                  </a:lnTo>
                  <a:lnTo>
                    <a:pt x="416" y="650"/>
                  </a:lnTo>
                  <a:lnTo>
                    <a:pt x="416" y="650"/>
                  </a:lnTo>
                  <a:lnTo>
                    <a:pt x="411" y="650"/>
                  </a:lnTo>
                  <a:lnTo>
                    <a:pt x="411" y="655"/>
                  </a:lnTo>
                  <a:lnTo>
                    <a:pt x="411" y="655"/>
                  </a:lnTo>
                  <a:lnTo>
                    <a:pt x="411" y="655"/>
                  </a:lnTo>
                  <a:lnTo>
                    <a:pt x="411" y="655"/>
                  </a:lnTo>
                  <a:lnTo>
                    <a:pt x="411" y="655"/>
                  </a:lnTo>
                  <a:lnTo>
                    <a:pt x="411" y="659"/>
                  </a:lnTo>
                  <a:lnTo>
                    <a:pt x="411" y="659"/>
                  </a:lnTo>
                  <a:lnTo>
                    <a:pt x="411" y="659"/>
                  </a:lnTo>
                  <a:lnTo>
                    <a:pt x="411" y="659"/>
                  </a:lnTo>
                  <a:lnTo>
                    <a:pt x="407" y="659"/>
                  </a:lnTo>
                  <a:lnTo>
                    <a:pt x="407" y="659"/>
                  </a:lnTo>
                  <a:lnTo>
                    <a:pt x="407" y="664"/>
                  </a:lnTo>
                  <a:lnTo>
                    <a:pt x="407" y="664"/>
                  </a:lnTo>
                  <a:lnTo>
                    <a:pt x="407" y="664"/>
                  </a:lnTo>
                  <a:lnTo>
                    <a:pt x="407" y="664"/>
                  </a:lnTo>
                  <a:lnTo>
                    <a:pt x="407" y="664"/>
                  </a:lnTo>
                  <a:lnTo>
                    <a:pt x="407" y="664"/>
                  </a:lnTo>
                  <a:lnTo>
                    <a:pt x="407" y="669"/>
                  </a:lnTo>
                  <a:lnTo>
                    <a:pt x="407" y="669"/>
                  </a:lnTo>
                  <a:lnTo>
                    <a:pt x="407" y="669"/>
                  </a:lnTo>
                  <a:lnTo>
                    <a:pt x="402" y="669"/>
                  </a:lnTo>
                  <a:lnTo>
                    <a:pt x="402" y="669"/>
                  </a:lnTo>
                  <a:lnTo>
                    <a:pt x="402" y="669"/>
                  </a:lnTo>
                  <a:lnTo>
                    <a:pt x="402" y="669"/>
                  </a:lnTo>
                  <a:lnTo>
                    <a:pt x="402" y="669"/>
                  </a:lnTo>
                  <a:lnTo>
                    <a:pt x="402" y="673"/>
                  </a:lnTo>
                  <a:lnTo>
                    <a:pt x="402" y="673"/>
                  </a:lnTo>
                  <a:lnTo>
                    <a:pt x="402" y="673"/>
                  </a:lnTo>
                  <a:lnTo>
                    <a:pt x="397" y="673"/>
                  </a:lnTo>
                  <a:lnTo>
                    <a:pt x="397" y="673"/>
                  </a:lnTo>
                  <a:lnTo>
                    <a:pt x="397" y="673"/>
                  </a:lnTo>
                  <a:lnTo>
                    <a:pt x="397" y="678"/>
                  </a:lnTo>
                  <a:lnTo>
                    <a:pt x="393" y="678"/>
                  </a:lnTo>
                  <a:lnTo>
                    <a:pt x="393" y="678"/>
                  </a:lnTo>
                  <a:lnTo>
                    <a:pt x="393" y="678"/>
                  </a:lnTo>
                  <a:lnTo>
                    <a:pt x="393" y="678"/>
                  </a:lnTo>
                  <a:lnTo>
                    <a:pt x="388" y="678"/>
                  </a:lnTo>
                  <a:lnTo>
                    <a:pt x="388" y="678"/>
                  </a:lnTo>
                  <a:lnTo>
                    <a:pt x="388" y="678"/>
                  </a:lnTo>
                  <a:lnTo>
                    <a:pt x="388" y="678"/>
                  </a:lnTo>
                  <a:lnTo>
                    <a:pt x="383" y="678"/>
                  </a:lnTo>
                  <a:lnTo>
                    <a:pt x="383" y="678"/>
                  </a:lnTo>
                  <a:lnTo>
                    <a:pt x="383" y="678"/>
                  </a:lnTo>
                  <a:lnTo>
                    <a:pt x="378" y="678"/>
                  </a:lnTo>
                  <a:lnTo>
                    <a:pt x="378" y="678"/>
                  </a:lnTo>
                  <a:lnTo>
                    <a:pt x="378" y="678"/>
                  </a:lnTo>
                  <a:lnTo>
                    <a:pt x="378" y="673"/>
                  </a:lnTo>
                  <a:lnTo>
                    <a:pt x="378" y="673"/>
                  </a:lnTo>
                  <a:lnTo>
                    <a:pt x="378" y="673"/>
                  </a:lnTo>
                  <a:lnTo>
                    <a:pt x="378" y="673"/>
                  </a:lnTo>
                  <a:lnTo>
                    <a:pt x="378" y="673"/>
                  </a:lnTo>
                  <a:lnTo>
                    <a:pt x="378" y="669"/>
                  </a:lnTo>
                  <a:lnTo>
                    <a:pt x="374" y="669"/>
                  </a:lnTo>
                  <a:lnTo>
                    <a:pt x="374" y="669"/>
                  </a:lnTo>
                  <a:lnTo>
                    <a:pt x="374" y="669"/>
                  </a:lnTo>
                  <a:lnTo>
                    <a:pt x="374" y="669"/>
                  </a:lnTo>
                  <a:lnTo>
                    <a:pt x="374" y="669"/>
                  </a:lnTo>
                  <a:lnTo>
                    <a:pt x="374" y="673"/>
                  </a:lnTo>
                  <a:lnTo>
                    <a:pt x="369" y="673"/>
                  </a:lnTo>
                  <a:lnTo>
                    <a:pt x="369" y="669"/>
                  </a:lnTo>
                  <a:lnTo>
                    <a:pt x="369" y="673"/>
                  </a:lnTo>
                  <a:lnTo>
                    <a:pt x="369" y="673"/>
                  </a:lnTo>
                  <a:lnTo>
                    <a:pt x="364" y="673"/>
                  </a:lnTo>
                  <a:lnTo>
                    <a:pt x="364" y="673"/>
                  </a:lnTo>
                  <a:lnTo>
                    <a:pt x="364" y="673"/>
                  </a:lnTo>
                  <a:lnTo>
                    <a:pt x="364" y="673"/>
                  </a:lnTo>
                  <a:lnTo>
                    <a:pt x="364" y="673"/>
                  </a:lnTo>
                  <a:lnTo>
                    <a:pt x="364" y="673"/>
                  </a:lnTo>
                  <a:lnTo>
                    <a:pt x="359" y="669"/>
                  </a:lnTo>
                  <a:lnTo>
                    <a:pt x="359" y="669"/>
                  </a:lnTo>
                  <a:lnTo>
                    <a:pt x="359" y="669"/>
                  </a:lnTo>
                  <a:lnTo>
                    <a:pt x="359" y="669"/>
                  </a:lnTo>
                  <a:lnTo>
                    <a:pt x="359" y="669"/>
                  </a:lnTo>
                  <a:lnTo>
                    <a:pt x="355" y="664"/>
                  </a:lnTo>
                  <a:lnTo>
                    <a:pt x="355" y="664"/>
                  </a:lnTo>
                  <a:lnTo>
                    <a:pt x="355" y="664"/>
                  </a:lnTo>
                  <a:lnTo>
                    <a:pt x="355" y="664"/>
                  </a:lnTo>
                  <a:lnTo>
                    <a:pt x="355" y="669"/>
                  </a:lnTo>
                  <a:lnTo>
                    <a:pt x="355" y="669"/>
                  </a:lnTo>
                  <a:lnTo>
                    <a:pt x="350" y="669"/>
                  </a:lnTo>
                  <a:lnTo>
                    <a:pt x="350" y="669"/>
                  </a:lnTo>
                  <a:lnTo>
                    <a:pt x="350" y="664"/>
                  </a:lnTo>
                  <a:lnTo>
                    <a:pt x="350" y="664"/>
                  </a:lnTo>
                  <a:lnTo>
                    <a:pt x="345" y="664"/>
                  </a:lnTo>
                  <a:lnTo>
                    <a:pt x="345" y="664"/>
                  </a:lnTo>
                  <a:lnTo>
                    <a:pt x="345" y="664"/>
                  </a:lnTo>
                  <a:lnTo>
                    <a:pt x="345" y="664"/>
                  </a:lnTo>
                  <a:lnTo>
                    <a:pt x="341" y="664"/>
                  </a:lnTo>
                  <a:lnTo>
                    <a:pt x="341" y="664"/>
                  </a:lnTo>
                  <a:lnTo>
                    <a:pt x="341" y="664"/>
                  </a:lnTo>
                  <a:lnTo>
                    <a:pt x="341" y="659"/>
                  </a:lnTo>
                  <a:lnTo>
                    <a:pt x="341" y="659"/>
                  </a:lnTo>
                  <a:lnTo>
                    <a:pt x="341" y="659"/>
                  </a:lnTo>
                  <a:lnTo>
                    <a:pt x="336" y="659"/>
                  </a:lnTo>
                  <a:lnTo>
                    <a:pt x="336" y="655"/>
                  </a:lnTo>
                  <a:lnTo>
                    <a:pt x="336" y="655"/>
                  </a:lnTo>
                  <a:lnTo>
                    <a:pt x="336" y="655"/>
                  </a:lnTo>
                  <a:lnTo>
                    <a:pt x="336" y="655"/>
                  </a:lnTo>
                  <a:lnTo>
                    <a:pt x="336" y="650"/>
                  </a:lnTo>
                  <a:lnTo>
                    <a:pt x="336" y="650"/>
                  </a:lnTo>
                  <a:lnTo>
                    <a:pt x="331" y="650"/>
                  </a:lnTo>
                  <a:lnTo>
                    <a:pt x="331" y="650"/>
                  </a:lnTo>
                  <a:lnTo>
                    <a:pt x="331" y="650"/>
                  </a:lnTo>
                  <a:lnTo>
                    <a:pt x="331" y="645"/>
                  </a:lnTo>
                  <a:lnTo>
                    <a:pt x="331" y="645"/>
                  </a:lnTo>
                  <a:lnTo>
                    <a:pt x="331" y="645"/>
                  </a:lnTo>
                  <a:lnTo>
                    <a:pt x="331" y="645"/>
                  </a:lnTo>
                  <a:lnTo>
                    <a:pt x="326" y="640"/>
                  </a:lnTo>
                  <a:lnTo>
                    <a:pt x="326" y="640"/>
                  </a:lnTo>
                  <a:lnTo>
                    <a:pt x="326" y="640"/>
                  </a:lnTo>
                  <a:lnTo>
                    <a:pt x="326" y="640"/>
                  </a:lnTo>
                  <a:lnTo>
                    <a:pt x="326" y="640"/>
                  </a:lnTo>
                  <a:lnTo>
                    <a:pt x="322" y="640"/>
                  </a:lnTo>
                  <a:lnTo>
                    <a:pt x="322" y="636"/>
                  </a:lnTo>
                  <a:lnTo>
                    <a:pt x="322" y="636"/>
                  </a:lnTo>
                  <a:lnTo>
                    <a:pt x="322" y="636"/>
                  </a:lnTo>
                  <a:lnTo>
                    <a:pt x="322" y="636"/>
                  </a:lnTo>
                  <a:lnTo>
                    <a:pt x="322" y="636"/>
                  </a:lnTo>
                  <a:lnTo>
                    <a:pt x="317" y="636"/>
                  </a:lnTo>
                  <a:lnTo>
                    <a:pt x="317" y="636"/>
                  </a:lnTo>
                  <a:lnTo>
                    <a:pt x="317" y="636"/>
                  </a:lnTo>
                  <a:lnTo>
                    <a:pt x="317" y="636"/>
                  </a:lnTo>
                  <a:lnTo>
                    <a:pt x="317" y="636"/>
                  </a:lnTo>
                  <a:lnTo>
                    <a:pt x="317" y="631"/>
                  </a:lnTo>
                  <a:lnTo>
                    <a:pt x="312" y="631"/>
                  </a:lnTo>
                  <a:lnTo>
                    <a:pt x="312" y="631"/>
                  </a:lnTo>
                  <a:lnTo>
                    <a:pt x="312" y="631"/>
                  </a:lnTo>
                  <a:lnTo>
                    <a:pt x="312" y="631"/>
                  </a:lnTo>
                  <a:lnTo>
                    <a:pt x="312" y="631"/>
                  </a:lnTo>
                  <a:lnTo>
                    <a:pt x="308" y="631"/>
                  </a:lnTo>
                  <a:lnTo>
                    <a:pt x="308" y="631"/>
                  </a:lnTo>
                  <a:lnTo>
                    <a:pt x="308" y="631"/>
                  </a:lnTo>
                  <a:lnTo>
                    <a:pt x="308" y="626"/>
                  </a:lnTo>
                  <a:lnTo>
                    <a:pt x="308" y="626"/>
                  </a:lnTo>
                  <a:lnTo>
                    <a:pt x="303" y="626"/>
                  </a:lnTo>
                  <a:lnTo>
                    <a:pt x="303" y="626"/>
                  </a:lnTo>
                  <a:lnTo>
                    <a:pt x="303" y="631"/>
                  </a:lnTo>
                  <a:lnTo>
                    <a:pt x="303" y="631"/>
                  </a:lnTo>
                  <a:lnTo>
                    <a:pt x="303" y="631"/>
                  </a:lnTo>
                  <a:lnTo>
                    <a:pt x="303" y="631"/>
                  </a:lnTo>
                  <a:lnTo>
                    <a:pt x="303" y="636"/>
                  </a:lnTo>
                  <a:lnTo>
                    <a:pt x="303" y="636"/>
                  </a:lnTo>
                  <a:lnTo>
                    <a:pt x="303" y="636"/>
                  </a:lnTo>
                  <a:lnTo>
                    <a:pt x="303" y="636"/>
                  </a:lnTo>
                  <a:lnTo>
                    <a:pt x="303" y="636"/>
                  </a:lnTo>
                  <a:lnTo>
                    <a:pt x="298" y="636"/>
                  </a:lnTo>
                  <a:lnTo>
                    <a:pt x="298" y="636"/>
                  </a:lnTo>
                  <a:lnTo>
                    <a:pt x="298" y="636"/>
                  </a:lnTo>
                  <a:lnTo>
                    <a:pt x="298" y="640"/>
                  </a:lnTo>
                  <a:lnTo>
                    <a:pt x="298" y="640"/>
                  </a:lnTo>
                  <a:lnTo>
                    <a:pt x="298" y="640"/>
                  </a:lnTo>
                  <a:lnTo>
                    <a:pt x="298" y="640"/>
                  </a:lnTo>
                  <a:lnTo>
                    <a:pt x="293" y="640"/>
                  </a:lnTo>
                  <a:lnTo>
                    <a:pt x="293" y="640"/>
                  </a:lnTo>
                  <a:lnTo>
                    <a:pt x="293" y="640"/>
                  </a:lnTo>
                  <a:lnTo>
                    <a:pt x="293" y="645"/>
                  </a:lnTo>
                  <a:lnTo>
                    <a:pt x="293" y="645"/>
                  </a:lnTo>
                  <a:lnTo>
                    <a:pt x="293" y="645"/>
                  </a:lnTo>
                  <a:lnTo>
                    <a:pt x="293" y="645"/>
                  </a:lnTo>
                  <a:lnTo>
                    <a:pt x="293" y="650"/>
                  </a:lnTo>
                  <a:lnTo>
                    <a:pt x="293" y="650"/>
                  </a:lnTo>
                  <a:lnTo>
                    <a:pt x="293" y="650"/>
                  </a:lnTo>
                  <a:lnTo>
                    <a:pt x="293" y="650"/>
                  </a:lnTo>
                  <a:lnTo>
                    <a:pt x="298" y="650"/>
                  </a:lnTo>
                  <a:lnTo>
                    <a:pt x="298" y="650"/>
                  </a:lnTo>
                  <a:lnTo>
                    <a:pt x="298" y="655"/>
                  </a:lnTo>
                  <a:lnTo>
                    <a:pt x="298" y="655"/>
                  </a:lnTo>
                  <a:lnTo>
                    <a:pt x="298" y="655"/>
                  </a:lnTo>
                  <a:lnTo>
                    <a:pt x="298" y="655"/>
                  </a:lnTo>
                  <a:lnTo>
                    <a:pt x="298" y="659"/>
                  </a:lnTo>
                  <a:lnTo>
                    <a:pt x="298" y="659"/>
                  </a:lnTo>
                  <a:lnTo>
                    <a:pt x="298" y="659"/>
                  </a:lnTo>
                  <a:lnTo>
                    <a:pt x="298" y="659"/>
                  </a:lnTo>
                  <a:lnTo>
                    <a:pt x="298" y="659"/>
                  </a:lnTo>
                  <a:lnTo>
                    <a:pt x="298" y="664"/>
                  </a:lnTo>
                  <a:lnTo>
                    <a:pt x="298" y="664"/>
                  </a:lnTo>
                  <a:lnTo>
                    <a:pt x="303" y="664"/>
                  </a:lnTo>
                  <a:lnTo>
                    <a:pt x="303" y="664"/>
                  </a:lnTo>
                  <a:lnTo>
                    <a:pt x="303" y="664"/>
                  </a:lnTo>
                  <a:lnTo>
                    <a:pt x="303" y="669"/>
                  </a:lnTo>
                  <a:lnTo>
                    <a:pt x="303" y="669"/>
                  </a:lnTo>
                  <a:lnTo>
                    <a:pt x="303" y="669"/>
                  </a:lnTo>
                  <a:lnTo>
                    <a:pt x="298" y="669"/>
                  </a:lnTo>
                  <a:lnTo>
                    <a:pt x="265" y="669"/>
                  </a:lnTo>
                  <a:lnTo>
                    <a:pt x="232" y="664"/>
                  </a:lnTo>
                  <a:lnTo>
                    <a:pt x="199" y="664"/>
                  </a:lnTo>
                  <a:lnTo>
                    <a:pt x="175" y="664"/>
                  </a:lnTo>
                  <a:lnTo>
                    <a:pt x="161" y="664"/>
                  </a:lnTo>
                  <a:lnTo>
                    <a:pt x="152" y="664"/>
                  </a:lnTo>
                  <a:lnTo>
                    <a:pt x="142" y="664"/>
                  </a:lnTo>
                  <a:lnTo>
                    <a:pt x="142" y="664"/>
                  </a:lnTo>
                  <a:lnTo>
                    <a:pt x="142" y="669"/>
                  </a:lnTo>
                  <a:lnTo>
                    <a:pt x="137" y="669"/>
                  </a:lnTo>
                  <a:lnTo>
                    <a:pt x="137" y="669"/>
                  </a:lnTo>
                  <a:lnTo>
                    <a:pt x="137" y="669"/>
                  </a:lnTo>
                  <a:lnTo>
                    <a:pt x="137" y="664"/>
                  </a:lnTo>
                  <a:lnTo>
                    <a:pt x="137" y="664"/>
                  </a:lnTo>
                  <a:lnTo>
                    <a:pt x="137" y="664"/>
                  </a:lnTo>
                  <a:lnTo>
                    <a:pt x="137" y="664"/>
                  </a:lnTo>
                  <a:lnTo>
                    <a:pt x="137" y="664"/>
                  </a:lnTo>
                  <a:lnTo>
                    <a:pt x="133" y="664"/>
                  </a:lnTo>
                  <a:lnTo>
                    <a:pt x="133" y="659"/>
                  </a:lnTo>
                  <a:lnTo>
                    <a:pt x="133" y="659"/>
                  </a:lnTo>
                  <a:lnTo>
                    <a:pt x="133" y="659"/>
                  </a:lnTo>
                  <a:lnTo>
                    <a:pt x="133" y="659"/>
                  </a:lnTo>
                  <a:lnTo>
                    <a:pt x="133" y="659"/>
                  </a:lnTo>
                  <a:lnTo>
                    <a:pt x="133" y="659"/>
                  </a:lnTo>
                  <a:lnTo>
                    <a:pt x="133" y="655"/>
                  </a:lnTo>
                  <a:lnTo>
                    <a:pt x="133" y="655"/>
                  </a:lnTo>
                  <a:lnTo>
                    <a:pt x="128" y="655"/>
                  </a:lnTo>
                  <a:lnTo>
                    <a:pt x="128" y="655"/>
                  </a:lnTo>
                  <a:lnTo>
                    <a:pt x="128" y="655"/>
                  </a:lnTo>
                  <a:lnTo>
                    <a:pt x="133" y="650"/>
                  </a:lnTo>
                  <a:lnTo>
                    <a:pt x="128" y="650"/>
                  </a:lnTo>
                  <a:lnTo>
                    <a:pt x="128" y="650"/>
                  </a:lnTo>
                  <a:lnTo>
                    <a:pt x="128" y="650"/>
                  </a:lnTo>
                  <a:lnTo>
                    <a:pt x="128" y="650"/>
                  </a:lnTo>
                  <a:lnTo>
                    <a:pt x="123" y="650"/>
                  </a:lnTo>
                  <a:lnTo>
                    <a:pt x="123" y="650"/>
                  </a:lnTo>
                  <a:lnTo>
                    <a:pt x="119" y="650"/>
                  </a:lnTo>
                  <a:lnTo>
                    <a:pt x="119" y="650"/>
                  </a:lnTo>
                  <a:lnTo>
                    <a:pt x="114" y="645"/>
                  </a:lnTo>
                  <a:lnTo>
                    <a:pt x="114" y="645"/>
                  </a:lnTo>
                  <a:lnTo>
                    <a:pt x="109" y="645"/>
                  </a:lnTo>
                  <a:lnTo>
                    <a:pt x="109" y="645"/>
                  </a:lnTo>
                  <a:lnTo>
                    <a:pt x="109" y="645"/>
                  </a:lnTo>
                  <a:lnTo>
                    <a:pt x="109" y="640"/>
                  </a:lnTo>
                  <a:lnTo>
                    <a:pt x="109" y="640"/>
                  </a:lnTo>
                  <a:lnTo>
                    <a:pt x="109" y="640"/>
                  </a:lnTo>
                  <a:lnTo>
                    <a:pt x="109" y="640"/>
                  </a:lnTo>
                  <a:lnTo>
                    <a:pt x="109" y="636"/>
                  </a:lnTo>
                  <a:lnTo>
                    <a:pt x="114" y="636"/>
                  </a:lnTo>
                  <a:lnTo>
                    <a:pt x="114" y="636"/>
                  </a:lnTo>
                  <a:lnTo>
                    <a:pt x="95" y="617"/>
                  </a:lnTo>
                  <a:lnTo>
                    <a:pt x="76" y="603"/>
                  </a:lnTo>
                  <a:lnTo>
                    <a:pt x="48" y="570"/>
                  </a:lnTo>
                  <a:lnTo>
                    <a:pt x="38" y="560"/>
                  </a:lnTo>
                  <a:lnTo>
                    <a:pt x="43" y="537"/>
                  </a:lnTo>
                  <a:lnTo>
                    <a:pt x="43" y="532"/>
                  </a:lnTo>
                  <a:lnTo>
                    <a:pt x="43" y="532"/>
                  </a:lnTo>
                  <a:lnTo>
                    <a:pt x="43" y="532"/>
                  </a:lnTo>
                  <a:lnTo>
                    <a:pt x="43" y="532"/>
                  </a:lnTo>
                  <a:lnTo>
                    <a:pt x="38" y="532"/>
                  </a:lnTo>
                  <a:lnTo>
                    <a:pt x="38" y="527"/>
                  </a:lnTo>
                  <a:lnTo>
                    <a:pt x="38" y="527"/>
                  </a:lnTo>
                  <a:lnTo>
                    <a:pt x="38" y="527"/>
                  </a:lnTo>
                  <a:lnTo>
                    <a:pt x="38" y="527"/>
                  </a:lnTo>
                  <a:lnTo>
                    <a:pt x="38" y="527"/>
                  </a:lnTo>
                  <a:lnTo>
                    <a:pt x="38" y="527"/>
                  </a:lnTo>
                  <a:lnTo>
                    <a:pt x="38" y="527"/>
                  </a:lnTo>
                  <a:lnTo>
                    <a:pt x="34" y="523"/>
                  </a:lnTo>
                  <a:lnTo>
                    <a:pt x="34" y="523"/>
                  </a:lnTo>
                  <a:lnTo>
                    <a:pt x="34" y="523"/>
                  </a:lnTo>
                  <a:lnTo>
                    <a:pt x="29" y="523"/>
                  </a:lnTo>
                  <a:lnTo>
                    <a:pt x="29" y="523"/>
                  </a:lnTo>
                  <a:lnTo>
                    <a:pt x="29" y="523"/>
                  </a:lnTo>
                  <a:lnTo>
                    <a:pt x="29" y="523"/>
                  </a:lnTo>
                  <a:lnTo>
                    <a:pt x="29" y="518"/>
                  </a:lnTo>
                  <a:lnTo>
                    <a:pt x="24" y="518"/>
                  </a:lnTo>
                  <a:lnTo>
                    <a:pt x="24" y="509"/>
                  </a:lnTo>
                  <a:lnTo>
                    <a:pt x="24" y="509"/>
                  </a:lnTo>
                  <a:lnTo>
                    <a:pt x="19" y="504"/>
                  </a:lnTo>
                  <a:lnTo>
                    <a:pt x="19" y="499"/>
                  </a:lnTo>
                  <a:lnTo>
                    <a:pt x="24" y="494"/>
                  </a:lnTo>
                  <a:lnTo>
                    <a:pt x="24" y="490"/>
                  </a:lnTo>
                  <a:lnTo>
                    <a:pt x="24" y="490"/>
                  </a:lnTo>
                  <a:lnTo>
                    <a:pt x="24" y="490"/>
                  </a:lnTo>
                  <a:lnTo>
                    <a:pt x="24" y="485"/>
                  </a:lnTo>
                  <a:lnTo>
                    <a:pt x="24" y="485"/>
                  </a:lnTo>
                  <a:lnTo>
                    <a:pt x="24" y="485"/>
                  </a:lnTo>
                  <a:lnTo>
                    <a:pt x="24" y="471"/>
                  </a:lnTo>
                  <a:lnTo>
                    <a:pt x="24" y="466"/>
                  </a:lnTo>
                  <a:lnTo>
                    <a:pt x="24" y="466"/>
                  </a:lnTo>
                  <a:lnTo>
                    <a:pt x="24" y="466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9" y="457"/>
                  </a:lnTo>
                  <a:lnTo>
                    <a:pt x="10" y="443"/>
                  </a:lnTo>
                  <a:lnTo>
                    <a:pt x="10" y="443"/>
                  </a:lnTo>
                  <a:lnTo>
                    <a:pt x="10" y="438"/>
                  </a:lnTo>
                  <a:lnTo>
                    <a:pt x="10" y="438"/>
                  </a:lnTo>
                  <a:lnTo>
                    <a:pt x="10" y="438"/>
                  </a:lnTo>
                  <a:lnTo>
                    <a:pt x="10" y="433"/>
                  </a:lnTo>
                  <a:lnTo>
                    <a:pt x="10" y="433"/>
                  </a:lnTo>
                  <a:lnTo>
                    <a:pt x="15" y="428"/>
                  </a:lnTo>
                  <a:lnTo>
                    <a:pt x="15" y="428"/>
                  </a:lnTo>
                  <a:lnTo>
                    <a:pt x="15" y="428"/>
                  </a:lnTo>
                  <a:lnTo>
                    <a:pt x="15" y="428"/>
                  </a:lnTo>
                  <a:lnTo>
                    <a:pt x="15" y="428"/>
                  </a:lnTo>
                  <a:lnTo>
                    <a:pt x="15" y="424"/>
                  </a:lnTo>
                  <a:lnTo>
                    <a:pt x="15" y="424"/>
                  </a:lnTo>
                  <a:lnTo>
                    <a:pt x="19" y="424"/>
                  </a:lnTo>
                  <a:lnTo>
                    <a:pt x="19" y="424"/>
                  </a:lnTo>
                  <a:lnTo>
                    <a:pt x="19" y="424"/>
                  </a:lnTo>
                  <a:lnTo>
                    <a:pt x="19" y="419"/>
                  </a:lnTo>
                  <a:lnTo>
                    <a:pt x="19" y="419"/>
                  </a:lnTo>
                  <a:lnTo>
                    <a:pt x="19" y="419"/>
                  </a:lnTo>
                  <a:lnTo>
                    <a:pt x="19" y="419"/>
                  </a:lnTo>
                  <a:lnTo>
                    <a:pt x="19" y="414"/>
                  </a:lnTo>
                  <a:lnTo>
                    <a:pt x="15" y="414"/>
                  </a:lnTo>
                  <a:lnTo>
                    <a:pt x="15" y="414"/>
                  </a:lnTo>
                  <a:lnTo>
                    <a:pt x="15" y="414"/>
                  </a:lnTo>
                  <a:lnTo>
                    <a:pt x="15" y="410"/>
                  </a:lnTo>
                  <a:lnTo>
                    <a:pt x="19" y="410"/>
                  </a:lnTo>
                  <a:lnTo>
                    <a:pt x="0" y="320"/>
                  </a:lnTo>
                  <a:lnTo>
                    <a:pt x="86" y="4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9" y="19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14" y="23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9" y="28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23" y="33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42" y="52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6" y="75"/>
                  </a:lnTo>
                  <a:lnTo>
                    <a:pt x="166" y="75"/>
                  </a:lnTo>
                  <a:lnTo>
                    <a:pt x="166" y="75"/>
                  </a:lnTo>
                  <a:lnTo>
                    <a:pt x="166" y="75"/>
                  </a:lnTo>
                  <a:lnTo>
                    <a:pt x="166" y="75"/>
                  </a:lnTo>
                  <a:lnTo>
                    <a:pt x="166" y="80"/>
                  </a:lnTo>
                  <a:lnTo>
                    <a:pt x="171" y="80"/>
                  </a:lnTo>
                  <a:lnTo>
                    <a:pt x="171" y="80"/>
                  </a:lnTo>
                  <a:lnTo>
                    <a:pt x="171" y="80"/>
                  </a:lnTo>
                  <a:lnTo>
                    <a:pt x="171" y="80"/>
                  </a:lnTo>
                  <a:lnTo>
                    <a:pt x="171" y="85"/>
                  </a:lnTo>
                  <a:lnTo>
                    <a:pt x="171" y="85"/>
                  </a:lnTo>
                  <a:lnTo>
                    <a:pt x="175" y="85"/>
                  </a:lnTo>
                  <a:lnTo>
                    <a:pt x="175" y="85"/>
                  </a:lnTo>
                  <a:lnTo>
                    <a:pt x="175" y="89"/>
                  </a:lnTo>
                  <a:lnTo>
                    <a:pt x="175" y="89"/>
                  </a:lnTo>
                  <a:lnTo>
                    <a:pt x="175" y="89"/>
                  </a:lnTo>
                  <a:lnTo>
                    <a:pt x="180" y="89"/>
                  </a:lnTo>
                  <a:lnTo>
                    <a:pt x="180" y="89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85" y="94"/>
                  </a:lnTo>
                  <a:lnTo>
                    <a:pt x="185" y="94"/>
                  </a:lnTo>
                  <a:lnTo>
                    <a:pt x="185" y="94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103"/>
                  </a:lnTo>
                  <a:lnTo>
                    <a:pt x="194" y="103"/>
                  </a:lnTo>
                  <a:lnTo>
                    <a:pt x="194" y="103"/>
                  </a:lnTo>
                  <a:lnTo>
                    <a:pt x="194" y="103"/>
                  </a:lnTo>
                  <a:lnTo>
                    <a:pt x="194" y="103"/>
                  </a:lnTo>
                  <a:lnTo>
                    <a:pt x="194" y="103"/>
                  </a:lnTo>
                  <a:lnTo>
                    <a:pt x="194" y="103"/>
                  </a:lnTo>
                  <a:lnTo>
                    <a:pt x="194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9" y="113"/>
                  </a:lnTo>
                  <a:lnTo>
                    <a:pt x="204" y="113"/>
                  </a:lnTo>
                  <a:lnTo>
                    <a:pt x="204" y="113"/>
                  </a:lnTo>
                  <a:lnTo>
                    <a:pt x="204" y="113"/>
                  </a:lnTo>
                  <a:lnTo>
                    <a:pt x="204" y="113"/>
                  </a:lnTo>
                  <a:lnTo>
                    <a:pt x="204" y="113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8" y="117"/>
                  </a:lnTo>
                  <a:lnTo>
                    <a:pt x="208" y="117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22" y="136"/>
                  </a:lnTo>
                  <a:lnTo>
                    <a:pt x="222" y="141"/>
                  </a:lnTo>
                  <a:lnTo>
                    <a:pt x="222" y="141"/>
                  </a:lnTo>
                  <a:lnTo>
                    <a:pt x="222" y="141"/>
                  </a:lnTo>
                  <a:lnTo>
                    <a:pt x="222" y="141"/>
                  </a:lnTo>
                  <a:lnTo>
                    <a:pt x="222" y="141"/>
                  </a:lnTo>
                  <a:lnTo>
                    <a:pt x="222" y="146"/>
                  </a:lnTo>
                  <a:lnTo>
                    <a:pt x="227" y="146"/>
                  </a:lnTo>
                  <a:lnTo>
                    <a:pt x="227" y="146"/>
                  </a:lnTo>
                  <a:lnTo>
                    <a:pt x="227" y="146"/>
                  </a:lnTo>
                  <a:lnTo>
                    <a:pt x="227" y="146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32" y="155"/>
                  </a:lnTo>
                  <a:lnTo>
                    <a:pt x="232" y="155"/>
                  </a:lnTo>
                  <a:lnTo>
                    <a:pt x="232" y="155"/>
                  </a:lnTo>
                  <a:lnTo>
                    <a:pt x="232" y="155"/>
                  </a:lnTo>
                  <a:lnTo>
                    <a:pt x="232" y="155"/>
                  </a:lnTo>
                  <a:lnTo>
                    <a:pt x="237" y="155"/>
                  </a:lnTo>
                  <a:lnTo>
                    <a:pt x="237" y="160"/>
                  </a:lnTo>
                  <a:lnTo>
                    <a:pt x="237" y="160"/>
                  </a:lnTo>
                  <a:lnTo>
                    <a:pt x="237" y="160"/>
                  </a:lnTo>
                  <a:lnTo>
                    <a:pt x="237" y="160"/>
                  </a:lnTo>
                  <a:lnTo>
                    <a:pt x="237" y="160"/>
                  </a:lnTo>
                  <a:lnTo>
                    <a:pt x="237" y="160"/>
                  </a:lnTo>
                  <a:lnTo>
                    <a:pt x="237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9"/>
                  </a:lnTo>
                  <a:lnTo>
                    <a:pt x="246" y="169"/>
                  </a:lnTo>
                  <a:lnTo>
                    <a:pt x="246" y="169"/>
                  </a:lnTo>
                  <a:lnTo>
                    <a:pt x="246" y="169"/>
                  </a:lnTo>
                  <a:lnTo>
                    <a:pt x="246" y="169"/>
                  </a:lnTo>
                  <a:lnTo>
                    <a:pt x="246" y="169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51" y="174"/>
                  </a:lnTo>
                  <a:lnTo>
                    <a:pt x="251" y="174"/>
                  </a:lnTo>
                  <a:lnTo>
                    <a:pt x="251" y="179"/>
                  </a:lnTo>
                  <a:lnTo>
                    <a:pt x="251" y="179"/>
                  </a:lnTo>
                  <a:lnTo>
                    <a:pt x="251" y="179"/>
                  </a:lnTo>
                  <a:lnTo>
                    <a:pt x="251" y="179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6" y="183"/>
                  </a:lnTo>
                  <a:lnTo>
                    <a:pt x="256" y="183"/>
                  </a:lnTo>
                  <a:lnTo>
                    <a:pt x="256" y="183"/>
                  </a:lnTo>
                  <a:lnTo>
                    <a:pt x="256" y="183"/>
                  </a:lnTo>
                  <a:lnTo>
                    <a:pt x="256" y="183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93"/>
                  </a:lnTo>
                  <a:lnTo>
                    <a:pt x="260" y="193"/>
                  </a:lnTo>
                  <a:lnTo>
                    <a:pt x="260" y="193"/>
                  </a:lnTo>
                  <a:lnTo>
                    <a:pt x="260" y="193"/>
                  </a:lnTo>
                  <a:lnTo>
                    <a:pt x="260" y="193"/>
                  </a:lnTo>
                  <a:lnTo>
                    <a:pt x="265" y="193"/>
                  </a:lnTo>
                  <a:lnTo>
                    <a:pt x="265" y="198"/>
                  </a:lnTo>
                  <a:lnTo>
                    <a:pt x="265" y="198"/>
                  </a:lnTo>
                  <a:lnTo>
                    <a:pt x="265" y="198"/>
                  </a:lnTo>
                  <a:lnTo>
                    <a:pt x="265" y="198"/>
                  </a:lnTo>
                  <a:lnTo>
                    <a:pt x="265" y="198"/>
                  </a:lnTo>
                  <a:lnTo>
                    <a:pt x="265" y="198"/>
                  </a:lnTo>
                  <a:lnTo>
                    <a:pt x="265" y="198"/>
                  </a:lnTo>
                  <a:lnTo>
                    <a:pt x="270" y="202"/>
                  </a:lnTo>
                  <a:lnTo>
                    <a:pt x="270" y="202"/>
                  </a:lnTo>
                  <a:lnTo>
                    <a:pt x="270" y="202"/>
                  </a:lnTo>
                  <a:lnTo>
                    <a:pt x="270" y="202"/>
                  </a:lnTo>
                  <a:lnTo>
                    <a:pt x="270" y="202"/>
                  </a:lnTo>
                  <a:lnTo>
                    <a:pt x="270" y="202"/>
                  </a:lnTo>
                  <a:lnTo>
                    <a:pt x="270" y="202"/>
                  </a:lnTo>
                  <a:lnTo>
                    <a:pt x="270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9" y="212"/>
                  </a:lnTo>
                  <a:lnTo>
                    <a:pt x="279" y="212"/>
                  </a:lnTo>
                  <a:lnTo>
                    <a:pt x="279" y="212"/>
                  </a:lnTo>
                  <a:lnTo>
                    <a:pt x="279" y="212"/>
                  </a:lnTo>
                  <a:lnTo>
                    <a:pt x="279" y="212"/>
                  </a:lnTo>
                  <a:lnTo>
                    <a:pt x="279" y="216"/>
                  </a:lnTo>
                  <a:lnTo>
                    <a:pt x="279" y="216"/>
                  </a:lnTo>
                  <a:lnTo>
                    <a:pt x="279" y="216"/>
                  </a:lnTo>
                  <a:lnTo>
                    <a:pt x="284" y="216"/>
                  </a:lnTo>
                  <a:lnTo>
                    <a:pt x="284" y="216"/>
                  </a:lnTo>
                  <a:lnTo>
                    <a:pt x="284" y="216"/>
                  </a:lnTo>
                  <a:lnTo>
                    <a:pt x="284" y="221"/>
                  </a:lnTo>
                  <a:lnTo>
                    <a:pt x="284" y="221"/>
                  </a:lnTo>
                  <a:lnTo>
                    <a:pt x="284" y="221"/>
                  </a:lnTo>
                  <a:lnTo>
                    <a:pt x="289" y="221"/>
                  </a:lnTo>
                  <a:lnTo>
                    <a:pt x="289" y="221"/>
                  </a:lnTo>
                  <a:lnTo>
                    <a:pt x="289" y="221"/>
                  </a:lnTo>
                  <a:lnTo>
                    <a:pt x="289" y="221"/>
                  </a:lnTo>
                  <a:lnTo>
                    <a:pt x="289" y="221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93" y="226"/>
                  </a:lnTo>
                  <a:lnTo>
                    <a:pt x="293" y="226"/>
                  </a:lnTo>
                  <a:lnTo>
                    <a:pt x="293" y="226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35"/>
                  </a:lnTo>
                  <a:lnTo>
                    <a:pt x="298" y="235"/>
                  </a:lnTo>
                  <a:lnTo>
                    <a:pt x="298" y="235"/>
                  </a:lnTo>
                  <a:lnTo>
                    <a:pt x="298" y="235"/>
                  </a:lnTo>
                  <a:lnTo>
                    <a:pt x="298" y="235"/>
                  </a:lnTo>
                  <a:lnTo>
                    <a:pt x="303" y="235"/>
                  </a:lnTo>
                  <a:lnTo>
                    <a:pt x="303" y="235"/>
                  </a:lnTo>
                  <a:lnTo>
                    <a:pt x="303" y="240"/>
                  </a:lnTo>
                  <a:lnTo>
                    <a:pt x="303" y="240"/>
                  </a:lnTo>
                  <a:lnTo>
                    <a:pt x="303" y="240"/>
                  </a:lnTo>
                  <a:lnTo>
                    <a:pt x="303" y="240"/>
                  </a:lnTo>
                  <a:lnTo>
                    <a:pt x="308" y="240"/>
                  </a:lnTo>
                  <a:lnTo>
                    <a:pt x="308" y="240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308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7" y="254"/>
                  </a:lnTo>
                  <a:lnTo>
                    <a:pt x="317" y="254"/>
                  </a:lnTo>
                  <a:lnTo>
                    <a:pt x="317" y="259"/>
                  </a:lnTo>
                  <a:lnTo>
                    <a:pt x="317" y="259"/>
                  </a:lnTo>
                  <a:lnTo>
                    <a:pt x="317" y="259"/>
                  </a:lnTo>
                  <a:lnTo>
                    <a:pt x="317" y="259"/>
                  </a:lnTo>
                  <a:lnTo>
                    <a:pt x="317" y="259"/>
                  </a:lnTo>
                  <a:lnTo>
                    <a:pt x="322" y="259"/>
                  </a:lnTo>
                  <a:lnTo>
                    <a:pt x="322" y="259"/>
                  </a:lnTo>
                  <a:lnTo>
                    <a:pt x="322" y="259"/>
                  </a:lnTo>
                  <a:lnTo>
                    <a:pt x="322" y="264"/>
                  </a:lnTo>
                  <a:lnTo>
                    <a:pt x="322" y="264"/>
                  </a:lnTo>
                  <a:lnTo>
                    <a:pt x="322" y="264"/>
                  </a:lnTo>
                  <a:lnTo>
                    <a:pt x="322" y="264"/>
                  </a:lnTo>
                  <a:lnTo>
                    <a:pt x="326" y="264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26" y="268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73"/>
                  </a:lnTo>
                  <a:lnTo>
                    <a:pt x="331" y="273"/>
                  </a:lnTo>
                  <a:lnTo>
                    <a:pt x="331" y="273"/>
                  </a:lnTo>
                  <a:lnTo>
                    <a:pt x="336" y="273"/>
                  </a:lnTo>
                  <a:lnTo>
                    <a:pt x="336" y="273"/>
                  </a:lnTo>
                  <a:lnTo>
                    <a:pt x="336" y="273"/>
                  </a:lnTo>
                  <a:lnTo>
                    <a:pt x="336" y="273"/>
                  </a:lnTo>
                  <a:lnTo>
                    <a:pt x="336" y="278"/>
                  </a:lnTo>
                  <a:lnTo>
                    <a:pt x="336" y="278"/>
                  </a:lnTo>
                  <a:lnTo>
                    <a:pt x="336" y="278"/>
                  </a:lnTo>
                  <a:lnTo>
                    <a:pt x="336" y="278"/>
                  </a:lnTo>
                  <a:lnTo>
                    <a:pt x="336" y="278"/>
                  </a:lnTo>
                  <a:lnTo>
                    <a:pt x="336" y="278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02" name="Freeform 314"/>
            <p:cNvSpPr>
              <a:spLocks/>
            </p:cNvSpPr>
            <p:nvPr/>
          </p:nvSpPr>
          <p:spPr bwMode="auto">
            <a:xfrm>
              <a:off x="3255" y="2508"/>
              <a:ext cx="146" cy="19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9" y="9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9" y="19"/>
                </a:cxn>
                <a:cxn ang="0">
                  <a:pos x="19" y="23"/>
                </a:cxn>
                <a:cxn ang="0">
                  <a:pos x="19" y="23"/>
                </a:cxn>
                <a:cxn ang="0">
                  <a:pos x="23" y="28"/>
                </a:cxn>
                <a:cxn ang="0">
                  <a:pos x="28" y="28"/>
                </a:cxn>
                <a:cxn ang="0">
                  <a:pos x="28" y="33"/>
                </a:cxn>
                <a:cxn ang="0">
                  <a:pos x="33" y="37"/>
                </a:cxn>
                <a:cxn ang="0">
                  <a:pos x="33" y="37"/>
                </a:cxn>
                <a:cxn ang="0">
                  <a:pos x="38" y="42"/>
                </a:cxn>
                <a:cxn ang="0">
                  <a:pos x="38" y="42"/>
                </a:cxn>
                <a:cxn ang="0">
                  <a:pos x="42" y="47"/>
                </a:cxn>
                <a:cxn ang="0">
                  <a:pos x="42" y="47"/>
                </a:cxn>
                <a:cxn ang="0">
                  <a:pos x="47" y="51"/>
                </a:cxn>
                <a:cxn ang="0">
                  <a:pos x="52" y="56"/>
                </a:cxn>
                <a:cxn ang="0">
                  <a:pos x="52" y="56"/>
                </a:cxn>
                <a:cxn ang="0">
                  <a:pos x="57" y="61"/>
                </a:cxn>
                <a:cxn ang="0">
                  <a:pos x="57" y="66"/>
                </a:cxn>
                <a:cxn ang="0">
                  <a:pos x="61" y="66"/>
                </a:cxn>
                <a:cxn ang="0">
                  <a:pos x="61" y="70"/>
                </a:cxn>
                <a:cxn ang="0">
                  <a:pos x="66" y="75"/>
                </a:cxn>
                <a:cxn ang="0">
                  <a:pos x="66" y="75"/>
                </a:cxn>
                <a:cxn ang="0">
                  <a:pos x="71" y="80"/>
                </a:cxn>
                <a:cxn ang="0">
                  <a:pos x="71" y="84"/>
                </a:cxn>
                <a:cxn ang="0">
                  <a:pos x="71" y="89"/>
                </a:cxn>
                <a:cxn ang="0">
                  <a:pos x="75" y="89"/>
                </a:cxn>
                <a:cxn ang="0">
                  <a:pos x="75" y="94"/>
                </a:cxn>
                <a:cxn ang="0">
                  <a:pos x="75" y="99"/>
                </a:cxn>
                <a:cxn ang="0">
                  <a:pos x="80" y="99"/>
                </a:cxn>
                <a:cxn ang="0">
                  <a:pos x="80" y="103"/>
                </a:cxn>
                <a:cxn ang="0">
                  <a:pos x="80" y="108"/>
                </a:cxn>
                <a:cxn ang="0">
                  <a:pos x="85" y="113"/>
                </a:cxn>
                <a:cxn ang="0">
                  <a:pos x="85" y="117"/>
                </a:cxn>
                <a:cxn ang="0">
                  <a:pos x="85" y="117"/>
                </a:cxn>
                <a:cxn ang="0">
                  <a:pos x="90" y="122"/>
                </a:cxn>
                <a:cxn ang="0">
                  <a:pos x="90" y="127"/>
                </a:cxn>
                <a:cxn ang="0">
                  <a:pos x="94" y="127"/>
                </a:cxn>
                <a:cxn ang="0">
                  <a:pos x="94" y="132"/>
                </a:cxn>
                <a:cxn ang="0">
                  <a:pos x="99" y="136"/>
                </a:cxn>
                <a:cxn ang="0">
                  <a:pos x="99" y="136"/>
                </a:cxn>
                <a:cxn ang="0">
                  <a:pos x="104" y="141"/>
                </a:cxn>
                <a:cxn ang="0">
                  <a:pos x="104" y="141"/>
                </a:cxn>
                <a:cxn ang="0">
                  <a:pos x="108" y="146"/>
                </a:cxn>
                <a:cxn ang="0">
                  <a:pos x="108" y="150"/>
                </a:cxn>
                <a:cxn ang="0">
                  <a:pos x="113" y="150"/>
                </a:cxn>
                <a:cxn ang="0">
                  <a:pos x="113" y="155"/>
                </a:cxn>
                <a:cxn ang="0">
                  <a:pos x="118" y="155"/>
                </a:cxn>
                <a:cxn ang="0">
                  <a:pos x="118" y="160"/>
                </a:cxn>
                <a:cxn ang="0">
                  <a:pos x="123" y="165"/>
                </a:cxn>
                <a:cxn ang="0">
                  <a:pos x="123" y="165"/>
                </a:cxn>
                <a:cxn ang="0">
                  <a:pos x="127" y="169"/>
                </a:cxn>
                <a:cxn ang="0">
                  <a:pos x="132" y="174"/>
                </a:cxn>
                <a:cxn ang="0">
                  <a:pos x="132" y="174"/>
                </a:cxn>
                <a:cxn ang="0">
                  <a:pos x="137" y="179"/>
                </a:cxn>
                <a:cxn ang="0">
                  <a:pos x="137" y="179"/>
                </a:cxn>
                <a:cxn ang="0">
                  <a:pos x="142" y="183"/>
                </a:cxn>
                <a:cxn ang="0">
                  <a:pos x="142" y="188"/>
                </a:cxn>
                <a:cxn ang="0">
                  <a:pos x="146" y="188"/>
                </a:cxn>
                <a:cxn ang="0">
                  <a:pos x="146" y="193"/>
                </a:cxn>
              </a:cxnLst>
              <a:rect l="0" t="0" r="r" b="b"/>
              <a:pathLst>
                <a:path w="146" h="193">
                  <a:moveTo>
                    <a:pt x="0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8" y="28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3" y="33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80" y="99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7"/>
                  </a:lnTo>
                  <a:lnTo>
                    <a:pt x="85" y="117"/>
                  </a:lnTo>
                  <a:lnTo>
                    <a:pt x="85" y="117"/>
                  </a:lnTo>
                  <a:lnTo>
                    <a:pt x="85" y="117"/>
                  </a:lnTo>
                  <a:lnTo>
                    <a:pt x="85" y="117"/>
                  </a:lnTo>
                  <a:lnTo>
                    <a:pt x="85" y="117"/>
                  </a:lnTo>
                  <a:lnTo>
                    <a:pt x="85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2"/>
                  </a:lnTo>
                  <a:lnTo>
                    <a:pt x="90" y="127"/>
                  </a:lnTo>
                  <a:lnTo>
                    <a:pt x="90" y="127"/>
                  </a:lnTo>
                  <a:lnTo>
                    <a:pt x="90" y="127"/>
                  </a:lnTo>
                  <a:lnTo>
                    <a:pt x="90" y="127"/>
                  </a:lnTo>
                  <a:lnTo>
                    <a:pt x="94" y="127"/>
                  </a:lnTo>
                  <a:lnTo>
                    <a:pt x="94" y="127"/>
                  </a:lnTo>
                  <a:lnTo>
                    <a:pt x="94" y="127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99" y="132"/>
                  </a:lnTo>
                  <a:lnTo>
                    <a:pt x="99" y="136"/>
                  </a:lnTo>
                  <a:lnTo>
                    <a:pt x="99" y="136"/>
                  </a:lnTo>
                  <a:lnTo>
                    <a:pt x="99" y="136"/>
                  </a:lnTo>
                  <a:lnTo>
                    <a:pt x="99" y="136"/>
                  </a:lnTo>
                  <a:lnTo>
                    <a:pt x="99" y="136"/>
                  </a:lnTo>
                  <a:lnTo>
                    <a:pt x="99" y="136"/>
                  </a:lnTo>
                  <a:lnTo>
                    <a:pt x="99" y="136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6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50"/>
                  </a:lnTo>
                  <a:lnTo>
                    <a:pt x="113" y="150"/>
                  </a:lnTo>
                  <a:lnTo>
                    <a:pt x="113" y="150"/>
                  </a:lnTo>
                  <a:lnTo>
                    <a:pt x="113" y="150"/>
                  </a:lnTo>
                  <a:lnTo>
                    <a:pt x="113" y="150"/>
                  </a:lnTo>
                  <a:lnTo>
                    <a:pt x="113" y="150"/>
                  </a:lnTo>
                  <a:lnTo>
                    <a:pt x="113" y="155"/>
                  </a:lnTo>
                  <a:lnTo>
                    <a:pt x="113" y="155"/>
                  </a:lnTo>
                  <a:lnTo>
                    <a:pt x="113" y="155"/>
                  </a:lnTo>
                  <a:lnTo>
                    <a:pt x="113" y="155"/>
                  </a:lnTo>
                  <a:lnTo>
                    <a:pt x="118" y="155"/>
                  </a:lnTo>
                  <a:lnTo>
                    <a:pt x="118" y="155"/>
                  </a:lnTo>
                  <a:lnTo>
                    <a:pt x="118" y="155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23" y="160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127" y="174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83"/>
                  </a:lnTo>
                  <a:lnTo>
                    <a:pt x="137" y="183"/>
                  </a:lnTo>
                  <a:lnTo>
                    <a:pt x="142" y="183"/>
                  </a:lnTo>
                  <a:lnTo>
                    <a:pt x="142" y="183"/>
                  </a:lnTo>
                  <a:lnTo>
                    <a:pt x="142" y="183"/>
                  </a:lnTo>
                  <a:lnTo>
                    <a:pt x="142" y="188"/>
                  </a:lnTo>
                  <a:lnTo>
                    <a:pt x="142" y="188"/>
                  </a:lnTo>
                  <a:lnTo>
                    <a:pt x="142" y="188"/>
                  </a:lnTo>
                  <a:lnTo>
                    <a:pt x="142" y="188"/>
                  </a:lnTo>
                  <a:lnTo>
                    <a:pt x="142" y="188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6" y="193"/>
                  </a:lnTo>
                  <a:lnTo>
                    <a:pt x="146" y="193"/>
                  </a:lnTo>
                  <a:lnTo>
                    <a:pt x="146" y="193"/>
                  </a:lnTo>
                  <a:lnTo>
                    <a:pt x="146" y="193"/>
                  </a:lnTo>
                  <a:lnTo>
                    <a:pt x="146" y="193"/>
                  </a:lnTo>
                  <a:lnTo>
                    <a:pt x="146" y="193"/>
                  </a:lnTo>
                  <a:lnTo>
                    <a:pt x="146" y="193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03" name="Freeform 315"/>
            <p:cNvSpPr>
              <a:spLocks/>
            </p:cNvSpPr>
            <p:nvPr/>
          </p:nvSpPr>
          <p:spPr bwMode="auto">
            <a:xfrm>
              <a:off x="1871" y="2159"/>
              <a:ext cx="349" cy="448"/>
            </a:xfrm>
            <a:custGeom>
              <a:avLst/>
              <a:gdLst/>
              <a:ahLst/>
              <a:cxnLst>
                <a:cxn ang="0">
                  <a:pos x="312" y="212"/>
                </a:cxn>
                <a:cxn ang="0">
                  <a:pos x="302" y="231"/>
                </a:cxn>
                <a:cxn ang="0">
                  <a:pos x="293" y="250"/>
                </a:cxn>
                <a:cxn ang="0">
                  <a:pos x="297" y="259"/>
                </a:cxn>
                <a:cxn ang="0">
                  <a:pos x="307" y="278"/>
                </a:cxn>
                <a:cxn ang="0">
                  <a:pos x="321" y="287"/>
                </a:cxn>
                <a:cxn ang="0">
                  <a:pos x="326" y="302"/>
                </a:cxn>
                <a:cxn ang="0">
                  <a:pos x="335" y="316"/>
                </a:cxn>
                <a:cxn ang="0">
                  <a:pos x="345" y="330"/>
                </a:cxn>
                <a:cxn ang="0">
                  <a:pos x="349" y="349"/>
                </a:cxn>
                <a:cxn ang="0">
                  <a:pos x="340" y="358"/>
                </a:cxn>
                <a:cxn ang="0">
                  <a:pos x="349" y="372"/>
                </a:cxn>
                <a:cxn ang="0">
                  <a:pos x="345" y="386"/>
                </a:cxn>
                <a:cxn ang="0">
                  <a:pos x="340" y="400"/>
                </a:cxn>
                <a:cxn ang="0">
                  <a:pos x="345" y="419"/>
                </a:cxn>
                <a:cxn ang="0">
                  <a:pos x="349" y="438"/>
                </a:cxn>
                <a:cxn ang="0">
                  <a:pos x="349" y="448"/>
                </a:cxn>
                <a:cxn ang="0">
                  <a:pos x="340" y="443"/>
                </a:cxn>
                <a:cxn ang="0">
                  <a:pos x="335" y="429"/>
                </a:cxn>
                <a:cxn ang="0">
                  <a:pos x="331" y="424"/>
                </a:cxn>
                <a:cxn ang="0">
                  <a:pos x="321" y="415"/>
                </a:cxn>
                <a:cxn ang="0">
                  <a:pos x="321" y="405"/>
                </a:cxn>
                <a:cxn ang="0">
                  <a:pos x="326" y="391"/>
                </a:cxn>
                <a:cxn ang="0">
                  <a:pos x="331" y="382"/>
                </a:cxn>
                <a:cxn ang="0">
                  <a:pos x="326" y="372"/>
                </a:cxn>
                <a:cxn ang="0">
                  <a:pos x="321" y="363"/>
                </a:cxn>
                <a:cxn ang="0">
                  <a:pos x="316" y="353"/>
                </a:cxn>
                <a:cxn ang="0">
                  <a:pos x="307" y="349"/>
                </a:cxn>
                <a:cxn ang="0">
                  <a:pos x="297" y="344"/>
                </a:cxn>
                <a:cxn ang="0">
                  <a:pos x="293" y="335"/>
                </a:cxn>
                <a:cxn ang="0">
                  <a:pos x="279" y="339"/>
                </a:cxn>
                <a:cxn ang="0">
                  <a:pos x="236" y="316"/>
                </a:cxn>
                <a:cxn ang="0">
                  <a:pos x="189" y="363"/>
                </a:cxn>
                <a:cxn ang="0">
                  <a:pos x="170" y="320"/>
                </a:cxn>
                <a:cxn ang="0">
                  <a:pos x="137" y="283"/>
                </a:cxn>
                <a:cxn ang="0">
                  <a:pos x="99" y="236"/>
                </a:cxn>
                <a:cxn ang="0">
                  <a:pos x="57" y="221"/>
                </a:cxn>
                <a:cxn ang="0">
                  <a:pos x="71" y="193"/>
                </a:cxn>
                <a:cxn ang="0">
                  <a:pos x="52" y="151"/>
                </a:cxn>
                <a:cxn ang="0">
                  <a:pos x="0" y="137"/>
                </a:cxn>
                <a:cxn ang="0">
                  <a:pos x="28" y="118"/>
                </a:cxn>
                <a:cxn ang="0">
                  <a:pos x="75" y="94"/>
                </a:cxn>
                <a:cxn ang="0">
                  <a:pos x="104" y="57"/>
                </a:cxn>
                <a:cxn ang="0">
                  <a:pos x="241" y="0"/>
                </a:cxn>
                <a:cxn ang="0">
                  <a:pos x="245" y="9"/>
                </a:cxn>
                <a:cxn ang="0">
                  <a:pos x="245" y="19"/>
                </a:cxn>
                <a:cxn ang="0">
                  <a:pos x="245" y="28"/>
                </a:cxn>
                <a:cxn ang="0">
                  <a:pos x="255" y="57"/>
                </a:cxn>
                <a:cxn ang="0">
                  <a:pos x="260" y="71"/>
                </a:cxn>
                <a:cxn ang="0">
                  <a:pos x="279" y="90"/>
                </a:cxn>
                <a:cxn ang="0">
                  <a:pos x="293" y="104"/>
                </a:cxn>
                <a:cxn ang="0">
                  <a:pos x="297" y="118"/>
                </a:cxn>
                <a:cxn ang="0">
                  <a:pos x="312" y="123"/>
                </a:cxn>
                <a:cxn ang="0">
                  <a:pos x="321" y="127"/>
                </a:cxn>
                <a:cxn ang="0">
                  <a:pos x="335" y="141"/>
                </a:cxn>
                <a:cxn ang="0">
                  <a:pos x="331" y="156"/>
                </a:cxn>
                <a:cxn ang="0">
                  <a:pos x="321" y="170"/>
                </a:cxn>
                <a:cxn ang="0">
                  <a:pos x="316" y="179"/>
                </a:cxn>
                <a:cxn ang="0">
                  <a:pos x="307" y="188"/>
                </a:cxn>
              </a:cxnLst>
              <a:rect l="0" t="0" r="r" b="b"/>
              <a:pathLst>
                <a:path w="349" h="448">
                  <a:moveTo>
                    <a:pt x="307" y="193"/>
                  </a:moveTo>
                  <a:lnTo>
                    <a:pt x="307" y="198"/>
                  </a:lnTo>
                  <a:lnTo>
                    <a:pt x="307" y="198"/>
                  </a:lnTo>
                  <a:lnTo>
                    <a:pt x="307" y="198"/>
                  </a:lnTo>
                  <a:lnTo>
                    <a:pt x="312" y="203"/>
                  </a:lnTo>
                  <a:lnTo>
                    <a:pt x="312" y="203"/>
                  </a:lnTo>
                  <a:lnTo>
                    <a:pt x="312" y="203"/>
                  </a:lnTo>
                  <a:lnTo>
                    <a:pt x="312" y="203"/>
                  </a:lnTo>
                  <a:lnTo>
                    <a:pt x="312" y="207"/>
                  </a:lnTo>
                  <a:lnTo>
                    <a:pt x="312" y="212"/>
                  </a:lnTo>
                  <a:lnTo>
                    <a:pt x="312" y="212"/>
                  </a:lnTo>
                  <a:lnTo>
                    <a:pt x="312" y="212"/>
                  </a:lnTo>
                  <a:lnTo>
                    <a:pt x="307" y="212"/>
                  </a:lnTo>
                  <a:lnTo>
                    <a:pt x="307" y="217"/>
                  </a:lnTo>
                  <a:lnTo>
                    <a:pt x="307" y="217"/>
                  </a:lnTo>
                  <a:lnTo>
                    <a:pt x="307" y="217"/>
                  </a:lnTo>
                  <a:lnTo>
                    <a:pt x="307" y="217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302" y="226"/>
                  </a:lnTo>
                  <a:lnTo>
                    <a:pt x="302" y="226"/>
                  </a:lnTo>
                  <a:lnTo>
                    <a:pt x="302" y="231"/>
                  </a:lnTo>
                  <a:lnTo>
                    <a:pt x="302" y="231"/>
                  </a:lnTo>
                  <a:lnTo>
                    <a:pt x="302" y="236"/>
                  </a:lnTo>
                  <a:lnTo>
                    <a:pt x="302" y="236"/>
                  </a:lnTo>
                  <a:lnTo>
                    <a:pt x="302" y="236"/>
                  </a:lnTo>
                  <a:lnTo>
                    <a:pt x="302" y="240"/>
                  </a:lnTo>
                  <a:lnTo>
                    <a:pt x="302" y="240"/>
                  </a:lnTo>
                  <a:lnTo>
                    <a:pt x="297" y="240"/>
                  </a:lnTo>
                  <a:lnTo>
                    <a:pt x="297" y="245"/>
                  </a:lnTo>
                  <a:lnTo>
                    <a:pt x="297" y="245"/>
                  </a:lnTo>
                  <a:lnTo>
                    <a:pt x="293" y="245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4"/>
                  </a:lnTo>
                  <a:lnTo>
                    <a:pt x="297" y="254"/>
                  </a:lnTo>
                  <a:lnTo>
                    <a:pt x="297" y="254"/>
                  </a:lnTo>
                  <a:lnTo>
                    <a:pt x="297" y="254"/>
                  </a:lnTo>
                  <a:lnTo>
                    <a:pt x="297" y="259"/>
                  </a:lnTo>
                  <a:lnTo>
                    <a:pt x="297" y="259"/>
                  </a:lnTo>
                  <a:lnTo>
                    <a:pt x="297" y="259"/>
                  </a:lnTo>
                  <a:lnTo>
                    <a:pt x="302" y="259"/>
                  </a:lnTo>
                  <a:lnTo>
                    <a:pt x="302" y="264"/>
                  </a:lnTo>
                  <a:lnTo>
                    <a:pt x="302" y="264"/>
                  </a:lnTo>
                  <a:lnTo>
                    <a:pt x="302" y="264"/>
                  </a:lnTo>
                  <a:lnTo>
                    <a:pt x="302" y="269"/>
                  </a:lnTo>
                  <a:lnTo>
                    <a:pt x="302" y="269"/>
                  </a:lnTo>
                  <a:lnTo>
                    <a:pt x="302" y="273"/>
                  </a:lnTo>
                  <a:lnTo>
                    <a:pt x="307" y="273"/>
                  </a:lnTo>
                  <a:lnTo>
                    <a:pt x="307" y="273"/>
                  </a:lnTo>
                  <a:lnTo>
                    <a:pt x="307" y="278"/>
                  </a:lnTo>
                  <a:lnTo>
                    <a:pt x="307" y="278"/>
                  </a:lnTo>
                  <a:lnTo>
                    <a:pt x="312" y="278"/>
                  </a:lnTo>
                  <a:lnTo>
                    <a:pt x="312" y="278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21" y="283"/>
                  </a:lnTo>
                  <a:lnTo>
                    <a:pt x="321" y="283"/>
                  </a:lnTo>
                  <a:lnTo>
                    <a:pt x="321" y="283"/>
                  </a:lnTo>
                  <a:lnTo>
                    <a:pt x="321" y="283"/>
                  </a:lnTo>
                  <a:lnTo>
                    <a:pt x="321" y="287"/>
                  </a:lnTo>
                  <a:lnTo>
                    <a:pt x="321" y="287"/>
                  </a:lnTo>
                  <a:lnTo>
                    <a:pt x="326" y="287"/>
                  </a:lnTo>
                  <a:lnTo>
                    <a:pt x="326" y="287"/>
                  </a:lnTo>
                  <a:lnTo>
                    <a:pt x="326" y="292"/>
                  </a:lnTo>
                  <a:lnTo>
                    <a:pt x="326" y="292"/>
                  </a:lnTo>
                  <a:lnTo>
                    <a:pt x="326" y="292"/>
                  </a:lnTo>
                  <a:lnTo>
                    <a:pt x="326" y="297"/>
                  </a:lnTo>
                  <a:lnTo>
                    <a:pt x="326" y="297"/>
                  </a:lnTo>
                  <a:lnTo>
                    <a:pt x="326" y="302"/>
                  </a:lnTo>
                  <a:lnTo>
                    <a:pt x="326" y="302"/>
                  </a:lnTo>
                  <a:lnTo>
                    <a:pt x="326" y="302"/>
                  </a:lnTo>
                  <a:lnTo>
                    <a:pt x="331" y="306"/>
                  </a:lnTo>
                  <a:lnTo>
                    <a:pt x="331" y="306"/>
                  </a:lnTo>
                  <a:lnTo>
                    <a:pt x="331" y="306"/>
                  </a:lnTo>
                  <a:lnTo>
                    <a:pt x="331" y="306"/>
                  </a:lnTo>
                  <a:lnTo>
                    <a:pt x="331" y="311"/>
                  </a:lnTo>
                  <a:lnTo>
                    <a:pt x="331" y="311"/>
                  </a:lnTo>
                  <a:lnTo>
                    <a:pt x="331" y="311"/>
                  </a:lnTo>
                  <a:lnTo>
                    <a:pt x="335" y="311"/>
                  </a:lnTo>
                  <a:lnTo>
                    <a:pt x="335" y="316"/>
                  </a:lnTo>
                  <a:lnTo>
                    <a:pt x="335" y="316"/>
                  </a:lnTo>
                  <a:lnTo>
                    <a:pt x="335" y="316"/>
                  </a:lnTo>
                  <a:lnTo>
                    <a:pt x="340" y="320"/>
                  </a:lnTo>
                  <a:lnTo>
                    <a:pt x="340" y="320"/>
                  </a:lnTo>
                  <a:lnTo>
                    <a:pt x="340" y="320"/>
                  </a:lnTo>
                  <a:lnTo>
                    <a:pt x="340" y="320"/>
                  </a:lnTo>
                  <a:lnTo>
                    <a:pt x="340" y="325"/>
                  </a:lnTo>
                  <a:lnTo>
                    <a:pt x="345" y="325"/>
                  </a:lnTo>
                  <a:lnTo>
                    <a:pt x="345" y="325"/>
                  </a:lnTo>
                  <a:lnTo>
                    <a:pt x="345" y="325"/>
                  </a:lnTo>
                  <a:lnTo>
                    <a:pt x="345" y="330"/>
                  </a:lnTo>
                  <a:lnTo>
                    <a:pt x="345" y="330"/>
                  </a:lnTo>
                  <a:lnTo>
                    <a:pt x="345" y="330"/>
                  </a:lnTo>
                  <a:lnTo>
                    <a:pt x="345" y="335"/>
                  </a:lnTo>
                  <a:lnTo>
                    <a:pt x="349" y="335"/>
                  </a:lnTo>
                  <a:lnTo>
                    <a:pt x="349" y="335"/>
                  </a:lnTo>
                  <a:lnTo>
                    <a:pt x="349" y="339"/>
                  </a:lnTo>
                  <a:lnTo>
                    <a:pt x="349" y="339"/>
                  </a:lnTo>
                  <a:lnTo>
                    <a:pt x="349" y="339"/>
                  </a:lnTo>
                  <a:lnTo>
                    <a:pt x="349" y="344"/>
                  </a:lnTo>
                  <a:lnTo>
                    <a:pt x="349" y="344"/>
                  </a:lnTo>
                  <a:lnTo>
                    <a:pt x="349" y="344"/>
                  </a:lnTo>
                  <a:lnTo>
                    <a:pt x="349" y="349"/>
                  </a:lnTo>
                  <a:lnTo>
                    <a:pt x="349" y="349"/>
                  </a:lnTo>
                  <a:lnTo>
                    <a:pt x="349" y="349"/>
                  </a:lnTo>
                  <a:lnTo>
                    <a:pt x="345" y="349"/>
                  </a:lnTo>
                  <a:lnTo>
                    <a:pt x="345" y="349"/>
                  </a:lnTo>
                  <a:lnTo>
                    <a:pt x="345" y="349"/>
                  </a:lnTo>
                  <a:lnTo>
                    <a:pt x="345" y="349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53"/>
                  </a:lnTo>
                  <a:lnTo>
                    <a:pt x="340" y="358"/>
                  </a:lnTo>
                  <a:lnTo>
                    <a:pt x="340" y="358"/>
                  </a:lnTo>
                  <a:lnTo>
                    <a:pt x="340" y="358"/>
                  </a:lnTo>
                  <a:lnTo>
                    <a:pt x="340" y="363"/>
                  </a:lnTo>
                  <a:lnTo>
                    <a:pt x="340" y="363"/>
                  </a:lnTo>
                  <a:lnTo>
                    <a:pt x="340" y="363"/>
                  </a:lnTo>
                  <a:lnTo>
                    <a:pt x="345" y="363"/>
                  </a:lnTo>
                  <a:lnTo>
                    <a:pt x="345" y="368"/>
                  </a:lnTo>
                  <a:lnTo>
                    <a:pt x="345" y="368"/>
                  </a:lnTo>
                  <a:lnTo>
                    <a:pt x="345" y="368"/>
                  </a:lnTo>
                  <a:lnTo>
                    <a:pt x="345" y="372"/>
                  </a:lnTo>
                  <a:lnTo>
                    <a:pt x="349" y="372"/>
                  </a:lnTo>
                  <a:lnTo>
                    <a:pt x="349" y="372"/>
                  </a:lnTo>
                  <a:lnTo>
                    <a:pt x="349" y="377"/>
                  </a:lnTo>
                  <a:lnTo>
                    <a:pt x="349" y="377"/>
                  </a:lnTo>
                  <a:lnTo>
                    <a:pt x="349" y="377"/>
                  </a:lnTo>
                  <a:lnTo>
                    <a:pt x="349" y="382"/>
                  </a:lnTo>
                  <a:lnTo>
                    <a:pt x="349" y="382"/>
                  </a:lnTo>
                  <a:lnTo>
                    <a:pt x="349" y="382"/>
                  </a:lnTo>
                  <a:lnTo>
                    <a:pt x="349" y="382"/>
                  </a:lnTo>
                  <a:lnTo>
                    <a:pt x="349" y="386"/>
                  </a:lnTo>
                  <a:lnTo>
                    <a:pt x="349" y="386"/>
                  </a:lnTo>
                  <a:lnTo>
                    <a:pt x="349" y="386"/>
                  </a:lnTo>
                  <a:lnTo>
                    <a:pt x="345" y="386"/>
                  </a:lnTo>
                  <a:lnTo>
                    <a:pt x="345" y="391"/>
                  </a:lnTo>
                  <a:lnTo>
                    <a:pt x="345" y="391"/>
                  </a:lnTo>
                  <a:lnTo>
                    <a:pt x="345" y="391"/>
                  </a:lnTo>
                  <a:lnTo>
                    <a:pt x="345" y="391"/>
                  </a:lnTo>
                  <a:lnTo>
                    <a:pt x="345" y="391"/>
                  </a:lnTo>
                  <a:lnTo>
                    <a:pt x="345" y="396"/>
                  </a:lnTo>
                  <a:lnTo>
                    <a:pt x="345" y="396"/>
                  </a:lnTo>
                  <a:lnTo>
                    <a:pt x="340" y="396"/>
                  </a:lnTo>
                  <a:lnTo>
                    <a:pt x="340" y="400"/>
                  </a:lnTo>
                  <a:lnTo>
                    <a:pt x="340" y="400"/>
                  </a:lnTo>
                  <a:lnTo>
                    <a:pt x="340" y="400"/>
                  </a:lnTo>
                  <a:lnTo>
                    <a:pt x="340" y="400"/>
                  </a:lnTo>
                  <a:lnTo>
                    <a:pt x="340" y="405"/>
                  </a:lnTo>
                  <a:lnTo>
                    <a:pt x="340" y="405"/>
                  </a:lnTo>
                  <a:lnTo>
                    <a:pt x="340" y="410"/>
                  </a:lnTo>
                  <a:lnTo>
                    <a:pt x="340" y="410"/>
                  </a:lnTo>
                  <a:lnTo>
                    <a:pt x="340" y="415"/>
                  </a:lnTo>
                  <a:lnTo>
                    <a:pt x="340" y="415"/>
                  </a:lnTo>
                  <a:lnTo>
                    <a:pt x="340" y="415"/>
                  </a:lnTo>
                  <a:lnTo>
                    <a:pt x="345" y="419"/>
                  </a:lnTo>
                  <a:lnTo>
                    <a:pt x="345" y="419"/>
                  </a:lnTo>
                  <a:lnTo>
                    <a:pt x="345" y="419"/>
                  </a:lnTo>
                  <a:lnTo>
                    <a:pt x="345" y="424"/>
                  </a:lnTo>
                  <a:lnTo>
                    <a:pt x="349" y="424"/>
                  </a:lnTo>
                  <a:lnTo>
                    <a:pt x="349" y="424"/>
                  </a:lnTo>
                  <a:lnTo>
                    <a:pt x="349" y="429"/>
                  </a:lnTo>
                  <a:lnTo>
                    <a:pt x="349" y="429"/>
                  </a:lnTo>
                  <a:lnTo>
                    <a:pt x="349" y="429"/>
                  </a:lnTo>
                  <a:lnTo>
                    <a:pt x="349" y="429"/>
                  </a:lnTo>
                  <a:lnTo>
                    <a:pt x="349" y="433"/>
                  </a:lnTo>
                  <a:lnTo>
                    <a:pt x="349" y="433"/>
                  </a:lnTo>
                  <a:lnTo>
                    <a:pt x="349" y="438"/>
                  </a:lnTo>
                  <a:lnTo>
                    <a:pt x="349" y="438"/>
                  </a:lnTo>
                  <a:lnTo>
                    <a:pt x="349" y="438"/>
                  </a:lnTo>
                  <a:lnTo>
                    <a:pt x="349" y="443"/>
                  </a:lnTo>
                  <a:lnTo>
                    <a:pt x="349" y="443"/>
                  </a:lnTo>
                  <a:lnTo>
                    <a:pt x="349" y="443"/>
                  </a:lnTo>
                  <a:lnTo>
                    <a:pt x="349" y="443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5" y="448"/>
                  </a:lnTo>
                  <a:lnTo>
                    <a:pt x="345" y="448"/>
                  </a:lnTo>
                  <a:lnTo>
                    <a:pt x="345" y="448"/>
                  </a:lnTo>
                  <a:lnTo>
                    <a:pt x="345" y="448"/>
                  </a:lnTo>
                  <a:lnTo>
                    <a:pt x="345" y="443"/>
                  </a:lnTo>
                  <a:lnTo>
                    <a:pt x="340" y="443"/>
                  </a:lnTo>
                  <a:lnTo>
                    <a:pt x="340" y="443"/>
                  </a:lnTo>
                  <a:lnTo>
                    <a:pt x="340" y="443"/>
                  </a:lnTo>
                  <a:lnTo>
                    <a:pt x="340" y="443"/>
                  </a:lnTo>
                  <a:lnTo>
                    <a:pt x="340" y="443"/>
                  </a:lnTo>
                  <a:lnTo>
                    <a:pt x="340" y="438"/>
                  </a:lnTo>
                  <a:lnTo>
                    <a:pt x="340" y="438"/>
                  </a:lnTo>
                  <a:lnTo>
                    <a:pt x="340" y="438"/>
                  </a:lnTo>
                  <a:lnTo>
                    <a:pt x="340" y="438"/>
                  </a:lnTo>
                  <a:lnTo>
                    <a:pt x="340" y="438"/>
                  </a:lnTo>
                  <a:lnTo>
                    <a:pt x="340" y="433"/>
                  </a:lnTo>
                  <a:lnTo>
                    <a:pt x="340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29"/>
                  </a:lnTo>
                  <a:lnTo>
                    <a:pt x="335" y="429"/>
                  </a:lnTo>
                  <a:lnTo>
                    <a:pt x="335" y="429"/>
                  </a:lnTo>
                  <a:lnTo>
                    <a:pt x="335" y="429"/>
                  </a:lnTo>
                  <a:lnTo>
                    <a:pt x="335" y="429"/>
                  </a:lnTo>
                  <a:lnTo>
                    <a:pt x="335" y="429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1" y="419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6" y="415"/>
                  </a:lnTo>
                  <a:lnTo>
                    <a:pt x="326" y="415"/>
                  </a:lnTo>
                  <a:lnTo>
                    <a:pt x="321" y="415"/>
                  </a:lnTo>
                  <a:lnTo>
                    <a:pt x="321" y="415"/>
                  </a:lnTo>
                  <a:lnTo>
                    <a:pt x="321" y="415"/>
                  </a:lnTo>
                  <a:lnTo>
                    <a:pt x="321" y="410"/>
                  </a:lnTo>
                  <a:lnTo>
                    <a:pt x="321" y="410"/>
                  </a:lnTo>
                  <a:lnTo>
                    <a:pt x="321" y="410"/>
                  </a:lnTo>
                  <a:lnTo>
                    <a:pt x="321" y="410"/>
                  </a:lnTo>
                  <a:lnTo>
                    <a:pt x="321" y="410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0"/>
                  </a:lnTo>
                  <a:lnTo>
                    <a:pt x="321" y="400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6" y="396"/>
                  </a:lnTo>
                  <a:lnTo>
                    <a:pt x="326" y="396"/>
                  </a:lnTo>
                  <a:lnTo>
                    <a:pt x="326" y="396"/>
                  </a:lnTo>
                  <a:lnTo>
                    <a:pt x="326" y="396"/>
                  </a:lnTo>
                  <a:lnTo>
                    <a:pt x="326" y="391"/>
                  </a:lnTo>
                  <a:lnTo>
                    <a:pt x="326" y="391"/>
                  </a:lnTo>
                  <a:lnTo>
                    <a:pt x="326" y="391"/>
                  </a:lnTo>
                  <a:lnTo>
                    <a:pt x="326" y="391"/>
                  </a:lnTo>
                  <a:lnTo>
                    <a:pt x="326" y="391"/>
                  </a:lnTo>
                  <a:lnTo>
                    <a:pt x="326" y="386"/>
                  </a:lnTo>
                  <a:lnTo>
                    <a:pt x="326" y="386"/>
                  </a:lnTo>
                  <a:lnTo>
                    <a:pt x="326" y="386"/>
                  </a:lnTo>
                  <a:lnTo>
                    <a:pt x="326" y="386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31" y="382"/>
                  </a:lnTo>
                  <a:lnTo>
                    <a:pt x="331" y="382"/>
                  </a:lnTo>
                  <a:lnTo>
                    <a:pt x="331" y="382"/>
                  </a:lnTo>
                  <a:lnTo>
                    <a:pt x="331" y="382"/>
                  </a:lnTo>
                  <a:lnTo>
                    <a:pt x="331" y="377"/>
                  </a:lnTo>
                  <a:lnTo>
                    <a:pt x="331" y="377"/>
                  </a:lnTo>
                  <a:lnTo>
                    <a:pt x="326" y="377"/>
                  </a:lnTo>
                  <a:lnTo>
                    <a:pt x="326" y="377"/>
                  </a:lnTo>
                  <a:lnTo>
                    <a:pt x="326" y="377"/>
                  </a:lnTo>
                  <a:lnTo>
                    <a:pt x="326" y="377"/>
                  </a:lnTo>
                  <a:lnTo>
                    <a:pt x="326" y="372"/>
                  </a:lnTo>
                  <a:lnTo>
                    <a:pt x="326" y="372"/>
                  </a:lnTo>
                  <a:lnTo>
                    <a:pt x="326" y="372"/>
                  </a:lnTo>
                  <a:lnTo>
                    <a:pt x="326" y="372"/>
                  </a:lnTo>
                  <a:lnTo>
                    <a:pt x="326" y="372"/>
                  </a:lnTo>
                  <a:lnTo>
                    <a:pt x="326" y="368"/>
                  </a:lnTo>
                  <a:lnTo>
                    <a:pt x="326" y="368"/>
                  </a:lnTo>
                  <a:lnTo>
                    <a:pt x="326" y="368"/>
                  </a:lnTo>
                  <a:lnTo>
                    <a:pt x="326" y="368"/>
                  </a:lnTo>
                  <a:lnTo>
                    <a:pt x="321" y="363"/>
                  </a:lnTo>
                  <a:lnTo>
                    <a:pt x="321" y="363"/>
                  </a:lnTo>
                  <a:lnTo>
                    <a:pt x="321" y="363"/>
                  </a:lnTo>
                  <a:lnTo>
                    <a:pt x="321" y="363"/>
                  </a:lnTo>
                  <a:lnTo>
                    <a:pt x="321" y="363"/>
                  </a:lnTo>
                  <a:lnTo>
                    <a:pt x="321" y="358"/>
                  </a:lnTo>
                  <a:lnTo>
                    <a:pt x="321" y="358"/>
                  </a:lnTo>
                  <a:lnTo>
                    <a:pt x="321" y="358"/>
                  </a:lnTo>
                  <a:lnTo>
                    <a:pt x="321" y="358"/>
                  </a:lnTo>
                  <a:lnTo>
                    <a:pt x="321" y="358"/>
                  </a:lnTo>
                  <a:lnTo>
                    <a:pt x="321" y="353"/>
                  </a:lnTo>
                  <a:lnTo>
                    <a:pt x="321" y="353"/>
                  </a:lnTo>
                  <a:lnTo>
                    <a:pt x="316" y="353"/>
                  </a:lnTo>
                  <a:lnTo>
                    <a:pt x="316" y="353"/>
                  </a:lnTo>
                  <a:lnTo>
                    <a:pt x="316" y="353"/>
                  </a:lnTo>
                  <a:lnTo>
                    <a:pt x="316" y="353"/>
                  </a:lnTo>
                  <a:lnTo>
                    <a:pt x="316" y="353"/>
                  </a:lnTo>
                  <a:lnTo>
                    <a:pt x="316" y="353"/>
                  </a:lnTo>
                  <a:lnTo>
                    <a:pt x="316" y="353"/>
                  </a:lnTo>
                  <a:lnTo>
                    <a:pt x="316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07" y="349"/>
                  </a:lnTo>
                  <a:lnTo>
                    <a:pt x="307" y="349"/>
                  </a:lnTo>
                  <a:lnTo>
                    <a:pt x="307" y="349"/>
                  </a:lnTo>
                  <a:lnTo>
                    <a:pt x="307" y="349"/>
                  </a:lnTo>
                  <a:lnTo>
                    <a:pt x="302" y="349"/>
                  </a:lnTo>
                  <a:lnTo>
                    <a:pt x="302" y="349"/>
                  </a:lnTo>
                  <a:lnTo>
                    <a:pt x="302" y="349"/>
                  </a:lnTo>
                  <a:lnTo>
                    <a:pt x="302" y="349"/>
                  </a:lnTo>
                  <a:lnTo>
                    <a:pt x="302" y="349"/>
                  </a:lnTo>
                  <a:lnTo>
                    <a:pt x="297" y="344"/>
                  </a:lnTo>
                  <a:lnTo>
                    <a:pt x="297" y="344"/>
                  </a:lnTo>
                  <a:lnTo>
                    <a:pt x="297" y="344"/>
                  </a:lnTo>
                  <a:lnTo>
                    <a:pt x="297" y="344"/>
                  </a:lnTo>
                  <a:lnTo>
                    <a:pt x="297" y="344"/>
                  </a:lnTo>
                  <a:lnTo>
                    <a:pt x="297" y="339"/>
                  </a:lnTo>
                  <a:lnTo>
                    <a:pt x="297" y="339"/>
                  </a:lnTo>
                  <a:lnTo>
                    <a:pt x="293" y="339"/>
                  </a:lnTo>
                  <a:lnTo>
                    <a:pt x="293" y="339"/>
                  </a:lnTo>
                  <a:lnTo>
                    <a:pt x="293" y="339"/>
                  </a:lnTo>
                  <a:lnTo>
                    <a:pt x="293" y="339"/>
                  </a:lnTo>
                  <a:lnTo>
                    <a:pt x="293" y="339"/>
                  </a:lnTo>
                  <a:lnTo>
                    <a:pt x="293" y="339"/>
                  </a:lnTo>
                  <a:lnTo>
                    <a:pt x="293" y="335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83" y="339"/>
                  </a:lnTo>
                  <a:lnTo>
                    <a:pt x="283" y="339"/>
                  </a:lnTo>
                  <a:lnTo>
                    <a:pt x="283" y="339"/>
                  </a:lnTo>
                  <a:lnTo>
                    <a:pt x="283" y="339"/>
                  </a:lnTo>
                  <a:lnTo>
                    <a:pt x="279" y="339"/>
                  </a:lnTo>
                  <a:lnTo>
                    <a:pt x="279" y="339"/>
                  </a:lnTo>
                  <a:lnTo>
                    <a:pt x="279" y="339"/>
                  </a:lnTo>
                  <a:lnTo>
                    <a:pt x="279" y="339"/>
                  </a:lnTo>
                  <a:lnTo>
                    <a:pt x="279" y="339"/>
                  </a:lnTo>
                  <a:lnTo>
                    <a:pt x="274" y="339"/>
                  </a:lnTo>
                  <a:lnTo>
                    <a:pt x="269" y="335"/>
                  </a:lnTo>
                  <a:lnTo>
                    <a:pt x="264" y="325"/>
                  </a:lnTo>
                  <a:lnTo>
                    <a:pt x="264" y="320"/>
                  </a:lnTo>
                  <a:lnTo>
                    <a:pt x="260" y="316"/>
                  </a:lnTo>
                  <a:lnTo>
                    <a:pt x="260" y="311"/>
                  </a:lnTo>
                  <a:lnTo>
                    <a:pt x="245" y="302"/>
                  </a:lnTo>
                  <a:lnTo>
                    <a:pt x="241" y="306"/>
                  </a:lnTo>
                  <a:lnTo>
                    <a:pt x="236" y="316"/>
                  </a:lnTo>
                  <a:lnTo>
                    <a:pt x="236" y="316"/>
                  </a:lnTo>
                  <a:lnTo>
                    <a:pt x="231" y="316"/>
                  </a:lnTo>
                  <a:lnTo>
                    <a:pt x="227" y="316"/>
                  </a:lnTo>
                  <a:lnTo>
                    <a:pt x="222" y="316"/>
                  </a:lnTo>
                  <a:lnTo>
                    <a:pt x="208" y="325"/>
                  </a:lnTo>
                  <a:lnTo>
                    <a:pt x="203" y="335"/>
                  </a:lnTo>
                  <a:lnTo>
                    <a:pt x="203" y="344"/>
                  </a:lnTo>
                  <a:lnTo>
                    <a:pt x="198" y="349"/>
                  </a:lnTo>
                  <a:lnTo>
                    <a:pt x="194" y="353"/>
                  </a:lnTo>
                  <a:lnTo>
                    <a:pt x="194" y="358"/>
                  </a:lnTo>
                  <a:lnTo>
                    <a:pt x="189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75" y="353"/>
                  </a:lnTo>
                  <a:lnTo>
                    <a:pt x="170" y="349"/>
                  </a:lnTo>
                  <a:lnTo>
                    <a:pt x="165" y="349"/>
                  </a:lnTo>
                  <a:lnTo>
                    <a:pt x="160" y="344"/>
                  </a:lnTo>
                  <a:lnTo>
                    <a:pt x="160" y="339"/>
                  </a:lnTo>
                  <a:lnTo>
                    <a:pt x="165" y="330"/>
                  </a:lnTo>
                  <a:lnTo>
                    <a:pt x="165" y="325"/>
                  </a:lnTo>
                  <a:lnTo>
                    <a:pt x="170" y="320"/>
                  </a:lnTo>
                  <a:lnTo>
                    <a:pt x="170" y="320"/>
                  </a:lnTo>
                  <a:lnTo>
                    <a:pt x="170" y="316"/>
                  </a:lnTo>
                  <a:lnTo>
                    <a:pt x="165" y="311"/>
                  </a:lnTo>
                  <a:lnTo>
                    <a:pt x="160" y="306"/>
                  </a:lnTo>
                  <a:lnTo>
                    <a:pt x="156" y="302"/>
                  </a:lnTo>
                  <a:lnTo>
                    <a:pt x="146" y="302"/>
                  </a:lnTo>
                  <a:lnTo>
                    <a:pt x="142" y="306"/>
                  </a:lnTo>
                  <a:lnTo>
                    <a:pt x="137" y="302"/>
                  </a:lnTo>
                  <a:lnTo>
                    <a:pt x="137" y="302"/>
                  </a:lnTo>
                  <a:lnTo>
                    <a:pt x="137" y="292"/>
                  </a:lnTo>
                  <a:lnTo>
                    <a:pt x="142" y="287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73"/>
                  </a:lnTo>
                  <a:lnTo>
                    <a:pt x="132" y="269"/>
                  </a:lnTo>
                  <a:lnTo>
                    <a:pt x="127" y="269"/>
                  </a:lnTo>
                  <a:lnTo>
                    <a:pt x="123" y="264"/>
                  </a:lnTo>
                  <a:lnTo>
                    <a:pt x="118" y="259"/>
                  </a:lnTo>
                  <a:lnTo>
                    <a:pt x="113" y="254"/>
                  </a:lnTo>
                  <a:lnTo>
                    <a:pt x="113" y="245"/>
                  </a:lnTo>
                  <a:lnTo>
                    <a:pt x="108" y="240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4" y="236"/>
                  </a:lnTo>
                  <a:lnTo>
                    <a:pt x="94" y="231"/>
                  </a:lnTo>
                  <a:lnTo>
                    <a:pt x="94" y="231"/>
                  </a:lnTo>
                  <a:lnTo>
                    <a:pt x="90" y="231"/>
                  </a:lnTo>
                  <a:lnTo>
                    <a:pt x="80" y="226"/>
                  </a:lnTo>
                  <a:lnTo>
                    <a:pt x="71" y="226"/>
                  </a:lnTo>
                  <a:lnTo>
                    <a:pt x="71" y="231"/>
                  </a:lnTo>
                  <a:lnTo>
                    <a:pt x="66" y="231"/>
                  </a:lnTo>
                  <a:lnTo>
                    <a:pt x="66" y="226"/>
                  </a:lnTo>
                  <a:lnTo>
                    <a:pt x="61" y="226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47" y="221"/>
                  </a:lnTo>
                  <a:lnTo>
                    <a:pt x="52" y="217"/>
                  </a:lnTo>
                  <a:lnTo>
                    <a:pt x="52" y="207"/>
                  </a:lnTo>
                  <a:lnTo>
                    <a:pt x="61" y="207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71" y="193"/>
                  </a:lnTo>
                  <a:lnTo>
                    <a:pt x="80" y="193"/>
                  </a:lnTo>
                  <a:lnTo>
                    <a:pt x="85" y="193"/>
                  </a:lnTo>
                  <a:lnTo>
                    <a:pt x="85" y="188"/>
                  </a:lnTo>
                  <a:lnTo>
                    <a:pt x="85" y="184"/>
                  </a:lnTo>
                  <a:lnTo>
                    <a:pt x="85" y="184"/>
                  </a:lnTo>
                  <a:lnTo>
                    <a:pt x="75" y="174"/>
                  </a:lnTo>
                  <a:lnTo>
                    <a:pt x="61" y="165"/>
                  </a:lnTo>
                  <a:lnTo>
                    <a:pt x="61" y="160"/>
                  </a:lnTo>
                  <a:lnTo>
                    <a:pt x="61" y="156"/>
                  </a:lnTo>
                  <a:lnTo>
                    <a:pt x="57" y="151"/>
                  </a:lnTo>
                  <a:lnTo>
                    <a:pt x="52" y="151"/>
                  </a:lnTo>
                  <a:lnTo>
                    <a:pt x="42" y="151"/>
                  </a:lnTo>
                  <a:lnTo>
                    <a:pt x="42" y="156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3" y="151"/>
                  </a:lnTo>
                  <a:lnTo>
                    <a:pt x="28" y="151"/>
                  </a:lnTo>
                  <a:lnTo>
                    <a:pt x="19" y="146"/>
                  </a:lnTo>
                  <a:lnTo>
                    <a:pt x="14" y="146"/>
                  </a:lnTo>
                  <a:lnTo>
                    <a:pt x="5" y="141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5" y="127"/>
                  </a:lnTo>
                  <a:lnTo>
                    <a:pt x="0" y="118"/>
                  </a:lnTo>
                  <a:lnTo>
                    <a:pt x="5" y="118"/>
                  </a:lnTo>
                  <a:lnTo>
                    <a:pt x="5" y="118"/>
                  </a:lnTo>
                  <a:lnTo>
                    <a:pt x="5" y="113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8" y="118"/>
                  </a:lnTo>
                  <a:lnTo>
                    <a:pt x="33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08"/>
                  </a:lnTo>
                  <a:lnTo>
                    <a:pt x="47" y="104"/>
                  </a:lnTo>
                  <a:lnTo>
                    <a:pt x="52" y="104"/>
                  </a:lnTo>
                  <a:lnTo>
                    <a:pt x="57" y="104"/>
                  </a:lnTo>
                  <a:lnTo>
                    <a:pt x="61" y="104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5" y="94"/>
                  </a:lnTo>
                  <a:lnTo>
                    <a:pt x="85" y="90"/>
                  </a:lnTo>
                  <a:lnTo>
                    <a:pt x="85" y="85"/>
                  </a:lnTo>
                  <a:lnTo>
                    <a:pt x="90" y="80"/>
                  </a:lnTo>
                  <a:lnTo>
                    <a:pt x="85" y="75"/>
                  </a:lnTo>
                  <a:lnTo>
                    <a:pt x="85" y="71"/>
                  </a:lnTo>
                  <a:lnTo>
                    <a:pt x="85" y="61"/>
                  </a:lnTo>
                  <a:lnTo>
                    <a:pt x="85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4" y="57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8" y="52"/>
                  </a:lnTo>
                  <a:lnTo>
                    <a:pt x="123" y="28"/>
                  </a:lnTo>
                  <a:lnTo>
                    <a:pt x="127" y="24"/>
                  </a:lnTo>
                  <a:lnTo>
                    <a:pt x="127" y="19"/>
                  </a:lnTo>
                  <a:lnTo>
                    <a:pt x="127" y="19"/>
                  </a:lnTo>
                  <a:lnTo>
                    <a:pt x="127" y="5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5"/>
                  </a:lnTo>
                  <a:lnTo>
                    <a:pt x="250" y="5"/>
                  </a:lnTo>
                  <a:lnTo>
                    <a:pt x="245" y="5"/>
                  </a:lnTo>
                  <a:lnTo>
                    <a:pt x="245" y="5"/>
                  </a:lnTo>
                  <a:lnTo>
                    <a:pt x="245" y="5"/>
                  </a:lnTo>
                  <a:lnTo>
                    <a:pt x="245" y="9"/>
                  </a:lnTo>
                  <a:lnTo>
                    <a:pt x="245" y="9"/>
                  </a:lnTo>
                  <a:lnTo>
                    <a:pt x="245" y="9"/>
                  </a:lnTo>
                  <a:lnTo>
                    <a:pt x="245" y="9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8"/>
                  </a:lnTo>
                  <a:lnTo>
                    <a:pt x="245" y="28"/>
                  </a:lnTo>
                  <a:lnTo>
                    <a:pt x="245" y="28"/>
                  </a:lnTo>
                  <a:lnTo>
                    <a:pt x="241" y="28"/>
                  </a:lnTo>
                  <a:lnTo>
                    <a:pt x="245" y="38"/>
                  </a:lnTo>
                  <a:lnTo>
                    <a:pt x="250" y="47"/>
                  </a:lnTo>
                  <a:lnTo>
                    <a:pt x="250" y="47"/>
                  </a:lnTo>
                  <a:lnTo>
                    <a:pt x="250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7"/>
                  </a:lnTo>
                  <a:lnTo>
                    <a:pt x="255" y="57"/>
                  </a:lnTo>
                  <a:lnTo>
                    <a:pt x="255" y="57"/>
                  </a:lnTo>
                  <a:lnTo>
                    <a:pt x="255" y="57"/>
                  </a:lnTo>
                  <a:lnTo>
                    <a:pt x="255" y="57"/>
                  </a:lnTo>
                  <a:lnTo>
                    <a:pt x="260" y="61"/>
                  </a:lnTo>
                  <a:lnTo>
                    <a:pt x="260" y="61"/>
                  </a:lnTo>
                  <a:lnTo>
                    <a:pt x="260" y="61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4" y="80"/>
                  </a:lnTo>
                  <a:lnTo>
                    <a:pt x="274" y="90"/>
                  </a:lnTo>
                  <a:lnTo>
                    <a:pt x="279" y="90"/>
                  </a:lnTo>
                  <a:lnTo>
                    <a:pt x="279" y="94"/>
                  </a:lnTo>
                  <a:lnTo>
                    <a:pt x="283" y="94"/>
                  </a:lnTo>
                  <a:lnTo>
                    <a:pt x="283" y="94"/>
                  </a:lnTo>
                  <a:lnTo>
                    <a:pt x="283" y="99"/>
                  </a:lnTo>
                  <a:lnTo>
                    <a:pt x="288" y="99"/>
                  </a:lnTo>
                  <a:lnTo>
                    <a:pt x="288" y="99"/>
                  </a:lnTo>
                  <a:lnTo>
                    <a:pt x="288" y="99"/>
                  </a:lnTo>
                  <a:lnTo>
                    <a:pt x="288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8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297" y="113"/>
                  </a:lnTo>
                  <a:lnTo>
                    <a:pt x="297" y="113"/>
                  </a:lnTo>
                  <a:lnTo>
                    <a:pt x="297" y="113"/>
                  </a:lnTo>
                  <a:lnTo>
                    <a:pt x="297" y="118"/>
                  </a:lnTo>
                  <a:lnTo>
                    <a:pt x="297" y="118"/>
                  </a:lnTo>
                  <a:lnTo>
                    <a:pt x="297" y="118"/>
                  </a:lnTo>
                  <a:lnTo>
                    <a:pt x="297" y="118"/>
                  </a:lnTo>
                  <a:lnTo>
                    <a:pt x="297" y="118"/>
                  </a:lnTo>
                  <a:lnTo>
                    <a:pt x="302" y="123"/>
                  </a:lnTo>
                  <a:lnTo>
                    <a:pt x="302" y="123"/>
                  </a:lnTo>
                  <a:lnTo>
                    <a:pt x="302" y="123"/>
                  </a:lnTo>
                  <a:lnTo>
                    <a:pt x="302" y="123"/>
                  </a:lnTo>
                  <a:lnTo>
                    <a:pt x="307" y="123"/>
                  </a:lnTo>
                  <a:lnTo>
                    <a:pt x="307" y="123"/>
                  </a:lnTo>
                  <a:lnTo>
                    <a:pt x="307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18"/>
                  </a:lnTo>
                  <a:lnTo>
                    <a:pt x="316" y="118"/>
                  </a:lnTo>
                  <a:lnTo>
                    <a:pt x="316" y="118"/>
                  </a:lnTo>
                  <a:lnTo>
                    <a:pt x="316" y="123"/>
                  </a:lnTo>
                  <a:lnTo>
                    <a:pt x="316" y="123"/>
                  </a:lnTo>
                  <a:lnTo>
                    <a:pt x="316" y="123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32"/>
                  </a:lnTo>
                  <a:lnTo>
                    <a:pt x="321" y="132"/>
                  </a:lnTo>
                  <a:lnTo>
                    <a:pt x="321" y="132"/>
                  </a:lnTo>
                  <a:lnTo>
                    <a:pt x="321" y="132"/>
                  </a:lnTo>
                  <a:lnTo>
                    <a:pt x="326" y="137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31" y="141"/>
                  </a:lnTo>
                  <a:lnTo>
                    <a:pt x="335" y="141"/>
                  </a:lnTo>
                  <a:lnTo>
                    <a:pt x="335" y="141"/>
                  </a:lnTo>
                  <a:lnTo>
                    <a:pt x="335" y="141"/>
                  </a:lnTo>
                  <a:lnTo>
                    <a:pt x="331" y="141"/>
                  </a:lnTo>
                  <a:lnTo>
                    <a:pt x="331" y="146"/>
                  </a:lnTo>
                  <a:lnTo>
                    <a:pt x="331" y="146"/>
                  </a:lnTo>
                  <a:lnTo>
                    <a:pt x="331" y="146"/>
                  </a:lnTo>
                  <a:lnTo>
                    <a:pt x="331" y="146"/>
                  </a:lnTo>
                  <a:lnTo>
                    <a:pt x="331" y="146"/>
                  </a:lnTo>
                  <a:lnTo>
                    <a:pt x="331" y="151"/>
                  </a:lnTo>
                  <a:lnTo>
                    <a:pt x="331" y="151"/>
                  </a:lnTo>
                  <a:lnTo>
                    <a:pt x="331" y="151"/>
                  </a:lnTo>
                  <a:lnTo>
                    <a:pt x="331" y="151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26" y="156"/>
                  </a:lnTo>
                  <a:lnTo>
                    <a:pt x="326" y="156"/>
                  </a:lnTo>
                  <a:lnTo>
                    <a:pt x="326" y="160"/>
                  </a:lnTo>
                  <a:lnTo>
                    <a:pt x="326" y="160"/>
                  </a:lnTo>
                  <a:lnTo>
                    <a:pt x="326" y="160"/>
                  </a:lnTo>
                  <a:lnTo>
                    <a:pt x="326" y="165"/>
                  </a:lnTo>
                  <a:lnTo>
                    <a:pt x="326" y="165"/>
                  </a:lnTo>
                  <a:lnTo>
                    <a:pt x="326" y="165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4"/>
                  </a:lnTo>
                  <a:lnTo>
                    <a:pt x="321" y="174"/>
                  </a:lnTo>
                  <a:lnTo>
                    <a:pt x="316" y="174"/>
                  </a:lnTo>
                  <a:lnTo>
                    <a:pt x="316" y="174"/>
                  </a:lnTo>
                  <a:lnTo>
                    <a:pt x="316" y="174"/>
                  </a:lnTo>
                  <a:lnTo>
                    <a:pt x="316" y="179"/>
                  </a:lnTo>
                  <a:lnTo>
                    <a:pt x="316" y="179"/>
                  </a:lnTo>
                  <a:lnTo>
                    <a:pt x="316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307" y="188"/>
                  </a:lnTo>
                  <a:lnTo>
                    <a:pt x="307" y="188"/>
                  </a:lnTo>
                  <a:lnTo>
                    <a:pt x="307" y="188"/>
                  </a:lnTo>
                  <a:lnTo>
                    <a:pt x="307" y="188"/>
                  </a:lnTo>
                  <a:lnTo>
                    <a:pt x="307" y="188"/>
                  </a:lnTo>
                  <a:lnTo>
                    <a:pt x="307" y="193"/>
                  </a:lnTo>
                  <a:lnTo>
                    <a:pt x="307" y="193"/>
                  </a:lnTo>
                  <a:lnTo>
                    <a:pt x="307" y="193"/>
                  </a:lnTo>
                  <a:lnTo>
                    <a:pt x="307" y="193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04" name="Freeform 316"/>
            <p:cNvSpPr>
              <a:spLocks/>
            </p:cNvSpPr>
            <p:nvPr/>
          </p:nvSpPr>
          <p:spPr bwMode="auto">
            <a:xfrm>
              <a:off x="1871" y="2159"/>
              <a:ext cx="349" cy="448"/>
            </a:xfrm>
            <a:custGeom>
              <a:avLst/>
              <a:gdLst/>
              <a:ahLst/>
              <a:cxnLst>
                <a:cxn ang="0">
                  <a:pos x="312" y="212"/>
                </a:cxn>
                <a:cxn ang="0">
                  <a:pos x="302" y="231"/>
                </a:cxn>
                <a:cxn ang="0">
                  <a:pos x="293" y="250"/>
                </a:cxn>
                <a:cxn ang="0">
                  <a:pos x="297" y="259"/>
                </a:cxn>
                <a:cxn ang="0">
                  <a:pos x="307" y="278"/>
                </a:cxn>
                <a:cxn ang="0">
                  <a:pos x="321" y="287"/>
                </a:cxn>
                <a:cxn ang="0">
                  <a:pos x="326" y="302"/>
                </a:cxn>
                <a:cxn ang="0">
                  <a:pos x="335" y="316"/>
                </a:cxn>
                <a:cxn ang="0">
                  <a:pos x="345" y="330"/>
                </a:cxn>
                <a:cxn ang="0">
                  <a:pos x="349" y="349"/>
                </a:cxn>
                <a:cxn ang="0">
                  <a:pos x="340" y="358"/>
                </a:cxn>
                <a:cxn ang="0">
                  <a:pos x="349" y="372"/>
                </a:cxn>
                <a:cxn ang="0">
                  <a:pos x="345" y="386"/>
                </a:cxn>
                <a:cxn ang="0">
                  <a:pos x="340" y="400"/>
                </a:cxn>
                <a:cxn ang="0">
                  <a:pos x="345" y="419"/>
                </a:cxn>
                <a:cxn ang="0">
                  <a:pos x="349" y="438"/>
                </a:cxn>
                <a:cxn ang="0">
                  <a:pos x="349" y="448"/>
                </a:cxn>
                <a:cxn ang="0">
                  <a:pos x="340" y="443"/>
                </a:cxn>
                <a:cxn ang="0">
                  <a:pos x="335" y="429"/>
                </a:cxn>
                <a:cxn ang="0">
                  <a:pos x="331" y="424"/>
                </a:cxn>
                <a:cxn ang="0">
                  <a:pos x="321" y="415"/>
                </a:cxn>
                <a:cxn ang="0">
                  <a:pos x="321" y="405"/>
                </a:cxn>
                <a:cxn ang="0">
                  <a:pos x="326" y="391"/>
                </a:cxn>
                <a:cxn ang="0">
                  <a:pos x="331" y="382"/>
                </a:cxn>
                <a:cxn ang="0">
                  <a:pos x="326" y="372"/>
                </a:cxn>
                <a:cxn ang="0">
                  <a:pos x="321" y="363"/>
                </a:cxn>
                <a:cxn ang="0">
                  <a:pos x="316" y="353"/>
                </a:cxn>
                <a:cxn ang="0">
                  <a:pos x="307" y="349"/>
                </a:cxn>
                <a:cxn ang="0">
                  <a:pos x="297" y="344"/>
                </a:cxn>
                <a:cxn ang="0">
                  <a:pos x="293" y="335"/>
                </a:cxn>
                <a:cxn ang="0">
                  <a:pos x="279" y="339"/>
                </a:cxn>
                <a:cxn ang="0">
                  <a:pos x="236" y="316"/>
                </a:cxn>
                <a:cxn ang="0">
                  <a:pos x="189" y="363"/>
                </a:cxn>
                <a:cxn ang="0">
                  <a:pos x="170" y="320"/>
                </a:cxn>
                <a:cxn ang="0">
                  <a:pos x="137" y="283"/>
                </a:cxn>
                <a:cxn ang="0">
                  <a:pos x="99" y="236"/>
                </a:cxn>
                <a:cxn ang="0">
                  <a:pos x="57" y="221"/>
                </a:cxn>
                <a:cxn ang="0">
                  <a:pos x="71" y="193"/>
                </a:cxn>
                <a:cxn ang="0">
                  <a:pos x="52" y="151"/>
                </a:cxn>
                <a:cxn ang="0">
                  <a:pos x="0" y="137"/>
                </a:cxn>
                <a:cxn ang="0">
                  <a:pos x="28" y="118"/>
                </a:cxn>
                <a:cxn ang="0">
                  <a:pos x="75" y="94"/>
                </a:cxn>
                <a:cxn ang="0">
                  <a:pos x="104" y="57"/>
                </a:cxn>
                <a:cxn ang="0">
                  <a:pos x="241" y="0"/>
                </a:cxn>
                <a:cxn ang="0">
                  <a:pos x="245" y="9"/>
                </a:cxn>
                <a:cxn ang="0">
                  <a:pos x="245" y="19"/>
                </a:cxn>
                <a:cxn ang="0">
                  <a:pos x="245" y="28"/>
                </a:cxn>
                <a:cxn ang="0">
                  <a:pos x="255" y="57"/>
                </a:cxn>
                <a:cxn ang="0">
                  <a:pos x="260" y="71"/>
                </a:cxn>
                <a:cxn ang="0">
                  <a:pos x="279" y="90"/>
                </a:cxn>
                <a:cxn ang="0">
                  <a:pos x="293" y="104"/>
                </a:cxn>
                <a:cxn ang="0">
                  <a:pos x="297" y="118"/>
                </a:cxn>
                <a:cxn ang="0">
                  <a:pos x="312" y="123"/>
                </a:cxn>
                <a:cxn ang="0">
                  <a:pos x="321" y="127"/>
                </a:cxn>
                <a:cxn ang="0">
                  <a:pos x="335" y="141"/>
                </a:cxn>
                <a:cxn ang="0">
                  <a:pos x="331" y="156"/>
                </a:cxn>
                <a:cxn ang="0">
                  <a:pos x="321" y="170"/>
                </a:cxn>
                <a:cxn ang="0">
                  <a:pos x="316" y="179"/>
                </a:cxn>
                <a:cxn ang="0">
                  <a:pos x="307" y="188"/>
                </a:cxn>
              </a:cxnLst>
              <a:rect l="0" t="0" r="r" b="b"/>
              <a:pathLst>
                <a:path w="349" h="448">
                  <a:moveTo>
                    <a:pt x="307" y="193"/>
                  </a:moveTo>
                  <a:lnTo>
                    <a:pt x="307" y="198"/>
                  </a:lnTo>
                  <a:lnTo>
                    <a:pt x="307" y="198"/>
                  </a:lnTo>
                  <a:lnTo>
                    <a:pt x="307" y="198"/>
                  </a:lnTo>
                  <a:lnTo>
                    <a:pt x="312" y="203"/>
                  </a:lnTo>
                  <a:lnTo>
                    <a:pt x="312" y="203"/>
                  </a:lnTo>
                  <a:lnTo>
                    <a:pt x="312" y="203"/>
                  </a:lnTo>
                  <a:lnTo>
                    <a:pt x="312" y="203"/>
                  </a:lnTo>
                  <a:lnTo>
                    <a:pt x="312" y="207"/>
                  </a:lnTo>
                  <a:lnTo>
                    <a:pt x="312" y="212"/>
                  </a:lnTo>
                  <a:lnTo>
                    <a:pt x="312" y="212"/>
                  </a:lnTo>
                  <a:lnTo>
                    <a:pt x="312" y="212"/>
                  </a:lnTo>
                  <a:lnTo>
                    <a:pt x="307" y="212"/>
                  </a:lnTo>
                  <a:lnTo>
                    <a:pt x="307" y="217"/>
                  </a:lnTo>
                  <a:lnTo>
                    <a:pt x="307" y="217"/>
                  </a:lnTo>
                  <a:lnTo>
                    <a:pt x="307" y="217"/>
                  </a:lnTo>
                  <a:lnTo>
                    <a:pt x="307" y="217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302" y="226"/>
                  </a:lnTo>
                  <a:lnTo>
                    <a:pt x="302" y="226"/>
                  </a:lnTo>
                  <a:lnTo>
                    <a:pt x="302" y="231"/>
                  </a:lnTo>
                  <a:lnTo>
                    <a:pt x="302" y="231"/>
                  </a:lnTo>
                  <a:lnTo>
                    <a:pt x="302" y="236"/>
                  </a:lnTo>
                  <a:lnTo>
                    <a:pt x="302" y="236"/>
                  </a:lnTo>
                  <a:lnTo>
                    <a:pt x="302" y="236"/>
                  </a:lnTo>
                  <a:lnTo>
                    <a:pt x="302" y="240"/>
                  </a:lnTo>
                  <a:lnTo>
                    <a:pt x="302" y="240"/>
                  </a:lnTo>
                  <a:lnTo>
                    <a:pt x="297" y="240"/>
                  </a:lnTo>
                  <a:lnTo>
                    <a:pt x="297" y="245"/>
                  </a:lnTo>
                  <a:lnTo>
                    <a:pt x="297" y="245"/>
                  </a:lnTo>
                  <a:lnTo>
                    <a:pt x="293" y="245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4"/>
                  </a:lnTo>
                  <a:lnTo>
                    <a:pt x="297" y="254"/>
                  </a:lnTo>
                  <a:lnTo>
                    <a:pt x="297" y="254"/>
                  </a:lnTo>
                  <a:lnTo>
                    <a:pt x="297" y="254"/>
                  </a:lnTo>
                  <a:lnTo>
                    <a:pt x="297" y="259"/>
                  </a:lnTo>
                  <a:lnTo>
                    <a:pt x="297" y="259"/>
                  </a:lnTo>
                  <a:lnTo>
                    <a:pt x="297" y="259"/>
                  </a:lnTo>
                  <a:lnTo>
                    <a:pt x="302" y="259"/>
                  </a:lnTo>
                  <a:lnTo>
                    <a:pt x="302" y="264"/>
                  </a:lnTo>
                  <a:lnTo>
                    <a:pt x="302" y="264"/>
                  </a:lnTo>
                  <a:lnTo>
                    <a:pt x="302" y="264"/>
                  </a:lnTo>
                  <a:lnTo>
                    <a:pt x="302" y="269"/>
                  </a:lnTo>
                  <a:lnTo>
                    <a:pt x="302" y="269"/>
                  </a:lnTo>
                  <a:lnTo>
                    <a:pt x="302" y="273"/>
                  </a:lnTo>
                  <a:lnTo>
                    <a:pt x="307" y="273"/>
                  </a:lnTo>
                  <a:lnTo>
                    <a:pt x="307" y="273"/>
                  </a:lnTo>
                  <a:lnTo>
                    <a:pt x="307" y="278"/>
                  </a:lnTo>
                  <a:lnTo>
                    <a:pt x="307" y="278"/>
                  </a:lnTo>
                  <a:lnTo>
                    <a:pt x="312" y="278"/>
                  </a:lnTo>
                  <a:lnTo>
                    <a:pt x="312" y="278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16" y="283"/>
                  </a:lnTo>
                  <a:lnTo>
                    <a:pt x="321" y="283"/>
                  </a:lnTo>
                  <a:lnTo>
                    <a:pt x="321" y="283"/>
                  </a:lnTo>
                  <a:lnTo>
                    <a:pt x="321" y="283"/>
                  </a:lnTo>
                  <a:lnTo>
                    <a:pt x="321" y="283"/>
                  </a:lnTo>
                  <a:lnTo>
                    <a:pt x="321" y="287"/>
                  </a:lnTo>
                  <a:lnTo>
                    <a:pt x="321" y="287"/>
                  </a:lnTo>
                  <a:lnTo>
                    <a:pt x="326" y="287"/>
                  </a:lnTo>
                  <a:lnTo>
                    <a:pt x="326" y="287"/>
                  </a:lnTo>
                  <a:lnTo>
                    <a:pt x="326" y="292"/>
                  </a:lnTo>
                  <a:lnTo>
                    <a:pt x="326" y="292"/>
                  </a:lnTo>
                  <a:lnTo>
                    <a:pt x="326" y="292"/>
                  </a:lnTo>
                  <a:lnTo>
                    <a:pt x="326" y="297"/>
                  </a:lnTo>
                  <a:lnTo>
                    <a:pt x="326" y="297"/>
                  </a:lnTo>
                  <a:lnTo>
                    <a:pt x="326" y="302"/>
                  </a:lnTo>
                  <a:lnTo>
                    <a:pt x="326" y="302"/>
                  </a:lnTo>
                  <a:lnTo>
                    <a:pt x="326" y="302"/>
                  </a:lnTo>
                  <a:lnTo>
                    <a:pt x="331" y="306"/>
                  </a:lnTo>
                  <a:lnTo>
                    <a:pt x="331" y="306"/>
                  </a:lnTo>
                  <a:lnTo>
                    <a:pt x="331" y="306"/>
                  </a:lnTo>
                  <a:lnTo>
                    <a:pt x="331" y="306"/>
                  </a:lnTo>
                  <a:lnTo>
                    <a:pt x="331" y="311"/>
                  </a:lnTo>
                  <a:lnTo>
                    <a:pt x="331" y="311"/>
                  </a:lnTo>
                  <a:lnTo>
                    <a:pt x="331" y="311"/>
                  </a:lnTo>
                  <a:lnTo>
                    <a:pt x="335" y="311"/>
                  </a:lnTo>
                  <a:lnTo>
                    <a:pt x="335" y="316"/>
                  </a:lnTo>
                  <a:lnTo>
                    <a:pt x="335" y="316"/>
                  </a:lnTo>
                  <a:lnTo>
                    <a:pt x="335" y="316"/>
                  </a:lnTo>
                  <a:lnTo>
                    <a:pt x="340" y="320"/>
                  </a:lnTo>
                  <a:lnTo>
                    <a:pt x="340" y="320"/>
                  </a:lnTo>
                  <a:lnTo>
                    <a:pt x="340" y="320"/>
                  </a:lnTo>
                  <a:lnTo>
                    <a:pt x="340" y="320"/>
                  </a:lnTo>
                  <a:lnTo>
                    <a:pt x="340" y="325"/>
                  </a:lnTo>
                  <a:lnTo>
                    <a:pt x="345" y="325"/>
                  </a:lnTo>
                  <a:lnTo>
                    <a:pt x="345" y="325"/>
                  </a:lnTo>
                  <a:lnTo>
                    <a:pt x="345" y="325"/>
                  </a:lnTo>
                  <a:lnTo>
                    <a:pt x="345" y="330"/>
                  </a:lnTo>
                  <a:lnTo>
                    <a:pt x="345" y="330"/>
                  </a:lnTo>
                  <a:lnTo>
                    <a:pt x="345" y="330"/>
                  </a:lnTo>
                  <a:lnTo>
                    <a:pt x="345" y="335"/>
                  </a:lnTo>
                  <a:lnTo>
                    <a:pt x="349" y="335"/>
                  </a:lnTo>
                  <a:lnTo>
                    <a:pt x="349" y="335"/>
                  </a:lnTo>
                  <a:lnTo>
                    <a:pt x="349" y="339"/>
                  </a:lnTo>
                  <a:lnTo>
                    <a:pt x="349" y="339"/>
                  </a:lnTo>
                  <a:lnTo>
                    <a:pt x="349" y="339"/>
                  </a:lnTo>
                  <a:lnTo>
                    <a:pt x="349" y="344"/>
                  </a:lnTo>
                  <a:lnTo>
                    <a:pt x="349" y="344"/>
                  </a:lnTo>
                  <a:lnTo>
                    <a:pt x="349" y="344"/>
                  </a:lnTo>
                  <a:lnTo>
                    <a:pt x="349" y="349"/>
                  </a:lnTo>
                  <a:lnTo>
                    <a:pt x="349" y="349"/>
                  </a:lnTo>
                  <a:lnTo>
                    <a:pt x="349" y="349"/>
                  </a:lnTo>
                  <a:lnTo>
                    <a:pt x="345" y="349"/>
                  </a:lnTo>
                  <a:lnTo>
                    <a:pt x="345" y="349"/>
                  </a:lnTo>
                  <a:lnTo>
                    <a:pt x="345" y="349"/>
                  </a:lnTo>
                  <a:lnTo>
                    <a:pt x="345" y="349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53"/>
                  </a:lnTo>
                  <a:lnTo>
                    <a:pt x="340" y="358"/>
                  </a:lnTo>
                  <a:lnTo>
                    <a:pt x="340" y="358"/>
                  </a:lnTo>
                  <a:lnTo>
                    <a:pt x="340" y="358"/>
                  </a:lnTo>
                  <a:lnTo>
                    <a:pt x="340" y="363"/>
                  </a:lnTo>
                  <a:lnTo>
                    <a:pt x="340" y="363"/>
                  </a:lnTo>
                  <a:lnTo>
                    <a:pt x="340" y="363"/>
                  </a:lnTo>
                  <a:lnTo>
                    <a:pt x="345" y="363"/>
                  </a:lnTo>
                  <a:lnTo>
                    <a:pt x="345" y="368"/>
                  </a:lnTo>
                  <a:lnTo>
                    <a:pt x="345" y="368"/>
                  </a:lnTo>
                  <a:lnTo>
                    <a:pt x="345" y="368"/>
                  </a:lnTo>
                  <a:lnTo>
                    <a:pt x="345" y="372"/>
                  </a:lnTo>
                  <a:lnTo>
                    <a:pt x="349" y="372"/>
                  </a:lnTo>
                  <a:lnTo>
                    <a:pt x="349" y="372"/>
                  </a:lnTo>
                  <a:lnTo>
                    <a:pt x="349" y="377"/>
                  </a:lnTo>
                  <a:lnTo>
                    <a:pt x="349" y="377"/>
                  </a:lnTo>
                  <a:lnTo>
                    <a:pt x="349" y="377"/>
                  </a:lnTo>
                  <a:lnTo>
                    <a:pt x="349" y="382"/>
                  </a:lnTo>
                  <a:lnTo>
                    <a:pt x="349" y="382"/>
                  </a:lnTo>
                  <a:lnTo>
                    <a:pt x="349" y="382"/>
                  </a:lnTo>
                  <a:lnTo>
                    <a:pt x="349" y="382"/>
                  </a:lnTo>
                  <a:lnTo>
                    <a:pt x="349" y="386"/>
                  </a:lnTo>
                  <a:lnTo>
                    <a:pt x="349" y="386"/>
                  </a:lnTo>
                  <a:lnTo>
                    <a:pt x="349" y="386"/>
                  </a:lnTo>
                  <a:lnTo>
                    <a:pt x="345" y="386"/>
                  </a:lnTo>
                  <a:lnTo>
                    <a:pt x="345" y="391"/>
                  </a:lnTo>
                  <a:lnTo>
                    <a:pt x="345" y="391"/>
                  </a:lnTo>
                  <a:lnTo>
                    <a:pt x="345" y="391"/>
                  </a:lnTo>
                  <a:lnTo>
                    <a:pt x="345" y="391"/>
                  </a:lnTo>
                  <a:lnTo>
                    <a:pt x="345" y="391"/>
                  </a:lnTo>
                  <a:lnTo>
                    <a:pt x="345" y="396"/>
                  </a:lnTo>
                  <a:lnTo>
                    <a:pt x="345" y="396"/>
                  </a:lnTo>
                  <a:lnTo>
                    <a:pt x="340" y="396"/>
                  </a:lnTo>
                  <a:lnTo>
                    <a:pt x="340" y="400"/>
                  </a:lnTo>
                  <a:lnTo>
                    <a:pt x="340" y="400"/>
                  </a:lnTo>
                  <a:lnTo>
                    <a:pt x="340" y="400"/>
                  </a:lnTo>
                  <a:lnTo>
                    <a:pt x="340" y="400"/>
                  </a:lnTo>
                  <a:lnTo>
                    <a:pt x="340" y="405"/>
                  </a:lnTo>
                  <a:lnTo>
                    <a:pt x="340" y="405"/>
                  </a:lnTo>
                  <a:lnTo>
                    <a:pt x="340" y="410"/>
                  </a:lnTo>
                  <a:lnTo>
                    <a:pt x="340" y="410"/>
                  </a:lnTo>
                  <a:lnTo>
                    <a:pt x="340" y="415"/>
                  </a:lnTo>
                  <a:lnTo>
                    <a:pt x="340" y="415"/>
                  </a:lnTo>
                  <a:lnTo>
                    <a:pt x="340" y="415"/>
                  </a:lnTo>
                  <a:lnTo>
                    <a:pt x="345" y="419"/>
                  </a:lnTo>
                  <a:lnTo>
                    <a:pt x="345" y="419"/>
                  </a:lnTo>
                  <a:lnTo>
                    <a:pt x="345" y="419"/>
                  </a:lnTo>
                  <a:lnTo>
                    <a:pt x="345" y="424"/>
                  </a:lnTo>
                  <a:lnTo>
                    <a:pt x="349" y="424"/>
                  </a:lnTo>
                  <a:lnTo>
                    <a:pt x="349" y="424"/>
                  </a:lnTo>
                  <a:lnTo>
                    <a:pt x="349" y="429"/>
                  </a:lnTo>
                  <a:lnTo>
                    <a:pt x="349" y="429"/>
                  </a:lnTo>
                  <a:lnTo>
                    <a:pt x="349" y="429"/>
                  </a:lnTo>
                  <a:lnTo>
                    <a:pt x="349" y="429"/>
                  </a:lnTo>
                  <a:lnTo>
                    <a:pt x="349" y="433"/>
                  </a:lnTo>
                  <a:lnTo>
                    <a:pt x="349" y="433"/>
                  </a:lnTo>
                  <a:lnTo>
                    <a:pt x="349" y="438"/>
                  </a:lnTo>
                  <a:lnTo>
                    <a:pt x="349" y="438"/>
                  </a:lnTo>
                  <a:lnTo>
                    <a:pt x="349" y="438"/>
                  </a:lnTo>
                  <a:lnTo>
                    <a:pt x="349" y="443"/>
                  </a:lnTo>
                  <a:lnTo>
                    <a:pt x="349" y="443"/>
                  </a:lnTo>
                  <a:lnTo>
                    <a:pt x="349" y="443"/>
                  </a:lnTo>
                  <a:lnTo>
                    <a:pt x="349" y="443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9" y="448"/>
                  </a:lnTo>
                  <a:lnTo>
                    <a:pt x="345" y="448"/>
                  </a:lnTo>
                  <a:lnTo>
                    <a:pt x="345" y="448"/>
                  </a:lnTo>
                  <a:lnTo>
                    <a:pt x="345" y="448"/>
                  </a:lnTo>
                  <a:lnTo>
                    <a:pt x="345" y="448"/>
                  </a:lnTo>
                  <a:lnTo>
                    <a:pt x="345" y="443"/>
                  </a:lnTo>
                  <a:lnTo>
                    <a:pt x="340" y="443"/>
                  </a:lnTo>
                  <a:lnTo>
                    <a:pt x="340" y="443"/>
                  </a:lnTo>
                  <a:lnTo>
                    <a:pt x="340" y="443"/>
                  </a:lnTo>
                  <a:lnTo>
                    <a:pt x="340" y="443"/>
                  </a:lnTo>
                  <a:lnTo>
                    <a:pt x="340" y="443"/>
                  </a:lnTo>
                  <a:lnTo>
                    <a:pt x="340" y="438"/>
                  </a:lnTo>
                  <a:lnTo>
                    <a:pt x="340" y="438"/>
                  </a:lnTo>
                  <a:lnTo>
                    <a:pt x="340" y="438"/>
                  </a:lnTo>
                  <a:lnTo>
                    <a:pt x="340" y="438"/>
                  </a:lnTo>
                  <a:lnTo>
                    <a:pt x="340" y="438"/>
                  </a:lnTo>
                  <a:lnTo>
                    <a:pt x="340" y="433"/>
                  </a:lnTo>
                  <a:lnTo>
                    <a:pt x="340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29"/>
                  </a:lnTo>
                  <a:lnTo>
                    <a:pt x="335" y="429"/>
                  </a:lnTo>
                  <a:lnTo>
                    <a:pt x="335" y="429"/>
                  </a:lnTo>
                  <a:lnTo>
                    <a:pt x="335" y="429"/>
                  </a:lnTo>
                  <a:lnTo>
                    <a:pt x="335" y="429"/>
                  </a:lnTo>
                  <a:lnTo>
                    <a:pt x="335" y="429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1" y="419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6" y="415"/>
                  </a:lnTo>
                  <a:lnTo>
                    <a:pt x="326" y="415"/>
                  </a:lnTo>
                  <a:lnTo>
                    <a:pt x="321" y="415"/>
                  </a:lnTo>
                  <a:lnTo>
                    <a:pt x="321" y="415"/>
                  </a:lnTo>
                  <a:lnTo>
                    <a:pt x="321" y="415"/>
                  </a:lnTo>
                  <a:lnTo>
                    <a:pt x="321" y="410"/>
                  </a:lnTo>
                  <a:lnTo>
                    <a:pt x="321" y="410"/>
                  </a:lnTo>
                  <a:lnTo>
                    <a:pt x="321" y="410"/>
                  </a:lnTo>
                  <a:lnTo>
                    <a:pt x="321" y="410"/>
                  </a:lnTo>
                  <a:lnTo>
                    <a:pt x="321" y="410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0"/>
                  </a:lnTo>
                  <a:lnTo>
                    <a:pt x="321" y="400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6" y="396"/>
                  </a:lnTo>
                  <a:lnTo>
                    <a:pt x="326" y="396"/>
                  </a:lnTo>
                  <a:lnTo>
                    <a:pt x="326" y="396"/>
                  </a:lnTo>
                  <a:lnTo>
                    <a:pt x="326" y="396"/>
                  </a:lnTo>
                  <a:lnTo>
                    <a:pt x="326" y="391"/>
                  </a:lnTo>
                  <a:lnTo>
                    <a:pt x="326" y="391"/>
                  </a:lnTo>
                  <a:lnTo>
                    <a:pt x="326" y="391"/>
                  </a:lnTo>
                  <a:lnTo>
                    <a:pt x="326" y="391"/>
                  </a:lnTo>
                  <a:lnTo>
                    <a:pt x="326" y="391"/>
                  </a:lnTo>
                  <a:lnTo>
                    <a:pt x="326" y="386"/>
                  </a:lnTo>
                  <a:lnTo>
                    <a:pt x="326" y="386"/>
                  </a:lnTo>
                  <a:lnTo>
                    <a:pt x="326" y="386"/>
                  </a:lnTo>
                  <a:lnTo>
                    <a:pt x="326" y="386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31" y="382"/>
                  </a:lnTo>
                  <a:lnTo>
                    <a:pt x="331" y="382"/>
                  </a:lnTo>
                  <a:lnTo>
                    <a:pt x="331" y="382"/>
                  </a:lnTo>
                  <a:lnTo>
                    <a:pt x="331" y="382"/>
                  </a:lnTo>
                  <a:lnTo>
                    <a:pt x="331" y="377"/>
                  </a:lnTo>
                  <a:lnTo>
                    <a:pt x="331" y="377"/>
                  </a:lnTo>
                  <a:lnTo>
                    <a:pt x="326" y="377"/>
                  </a:lnTo>
                  <a:lnTo>
                    <a:pt x="326" y="377"/>
                  </a:lnTo>
                  <a:lnTo>
                    <a:pt x="326" y="377"/>
                  </a:lnTo>
                  <a:lnTo>
                    <a:pt x="326" y="377"/>
                  </a:lnTo>
                  <a:lnTo>
                    <a:pt x="326" y="372"/>
                  </a:lnTo>
                  <a:lnTo>
                    <a:pt x="326" y="372"/>
                  </a:lnTo>
                  <a:lnTo>
                    <a:pt x="326" y="372"/>
                  </a:lnTo>
                  <a:lnTo>
                    <a:pt x="326" y="372"/>
                  </a:lnTo>
                  <a:lnTo>
                    <a:pt x="326" y="372"/>
                  </a:lnTo>
                  <a:lnTo>
                    <a:pt x="326" y="368"/>
                  </a:lnTo>
                  <a:lnTo>
                    <a:pt x="326" y="368"/>
                  </a:lnTo>
                  <a:lnTo>
                    <a:pt x="326" y="368"/>
                  </a:lnTo>
                  <a:lnTo>
                    <a:pt x="326" y="368"/>
                  </a:lnTo>
                  <a:lnTo>
                    <a:pt x="321" y="363"/>
                  </a:lnTo>
                  <a:lnTo>
                    <a:pt x="321" y="363"/>
                  </a:lnTo>
                  <a:lnTo>
                    <a:pt x="321" y="363"/>
                  </a:lnTo>
                  <a:lnTo>
                    <a:pt x="321" y="363"/>
                  </a:lnTo>
                  <a:lnTo>
                    <a:pt x="321" y="363"/>
                  </a:lnTo>
                  <a:lnTo>
                    <a:pt x="321" y="358"/>
                  </a:lnTo>
                  <a:lnTo>
                    <a:pt x="321" y="358"/>
                  </a:lnTo>
                  <a:lnTo>
                    <a:pt x="321" y="358"/>
                  </a:lnTo>
                  <a:lnTo>
                    <a:pt x="321" y="358"/>
                  </a:lnTo>
                  <a:lnTo>
                    <a:pt x="321" y="358"/>
                  </a:lnTo>
                  <a:lnTo>
                    <a:pt x="321" y="353"/>
                  </a:lnTo>
                  <a:lnTo>
                    <a:pt x="321" y="353"/>
                  </a:lnTo>
                  <a:lnTo>
                    <a:pt x="316" y="353"/>
                  </a:lnTo>
                  <a:lnTo>
                    <a:pt x="316" y="353"/>
                  </a:lnTo>
                  <a:lnTo>
                    <a:pt x="316" y="353"/>
                  </a:lnTo>
                  <a:lnTo>
                    <a:pt x="316" y="353"/>
                  </a:lnTo>
                  <a:lnTo>
                    <a:pt x="316" y="353"/>
                  </a:lnTo>
                  <a:lnTo>
                    <a:pt x="316" y="353"/>
                  </a:lnTo>
                  <a:lnTo>
                    <a:pt x="316" y="353"/>
                  </a:lnTo>
                  <a:lnTo>
                    <a:pt x="316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07" y="349"/>
                  </a:lnTo>
                  <a:lnTo>
                    <a:pt x="307" y="349"/>
                  </a:lnTo>
                  <a:lnTo>
                    <a:pt x="307" y="349"/>
                  </a:lnTo>
                  <a:lnTo>
                    <a:pt x="307" y="349"/>
                  </a:lnTo>
                  <a:lnTo>
                    <a:pt x="302" y="349"/>
                  </a:lnTo>
                  <a:lnTo>
                    <a:pt x="302" y="349"/>
                  </a:lnTo>
                  <a:lnTo>
                    <a:pt x="302" y="349"/>
                  </a:lnTo>
                  <a:lnTo>
                    <a:pt x="302" y="349"/>
                  </a:lnTo>
                  <a:lnTo>
                    <a:pt x="302" y="349"/>
                  </a:lnTo>
                  <a:lnTo>
                    <a:pt x="297" y="344"/>
                  </a:lnTo>
                  <a:lnTo>
                    <a:pt x="297" y="344"/>
                  </a:lnTo>
                  <a:lnTo>
                    <a:pt x="297" y="344"/>
                  </a:lnTo>
                  <a:lnTo>
                    <a:pt x="297" y="344"/>
                  </a:lnTo>
                  <a:lnTo>
                    <a:pt x="297" y="344"/>
                  </a:lnTo>
                  <a:lnTo>
                    <a:pt x="297" y="339"/>
                  </a:lnTo>
                  <a:lnTo>
                    <a:pt x="297" y="339"/>
                  </a:lnTo>
                  <a:lnTo>
                    <a:pt x="293" y="339"/>
                  </a:lnTo>
                  <a:lnTo>
                    <a:pt x="293" y="339"/>
                  </a:lnTo>
                  <a:lnTo>
                    <a:pt x="293" y="339"/>
                  </a:lnTo>
                  <a:lnTo>
                    <a:pt x="293" y="339"/>
                  </a:lnTo>
                  <a:lnTo>
                    <a:pt x="293" y="339"/>
                  </a:lnTo>
                  <a:lnTo>
                    <a:pt x="293" y="339"/>
                  </a:lnTo>
                  <a:lnTo>
                    <a:pt x="293" y="335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83" y="339"/>
                  </a:lnTo>
                  <a:lnTo>
                    <a:pt x="283" y="339"/>
                  </a:lnTo>
                  <a:lnTo>
                    <a:pt x="283" y="339"/>
                  </a:lnTo>
                  <a:lnTo>
                    <a:pt x="283" y="339"/>
                  </a:lnTo>
                  <a:lnTo>
                    <a:pt x="279" y="339"/>
                  </a:lnTo>
                  <a:lnTo>
                    <a:pt x="279" y="339"/>
                  </a:lnTo>
                  <a:lnTo>
                    <a:pt x="279" y="339"/>
                  </a:lnTo>
                  <a:lnTo>
                    <a:pt x="279" y="339"/>
                  </a:lnTo>
                  <a:lnTo>
                    <a:pt x="279" y="339"/>
                  </a:lnTo>
                  <a:lnTo>
                    <a:pt x="274" y="339"/>
                  </a:lnTo>
                  <a:lnTo>
                    <a:pt x="269" y="335"/>
                  </a:lnTo>
                  <a:lnTo>
                    <a:pt x="264" y="325"/>
                  </a:lnTo>
                  <a:lnTo>
                    <a:pt x="264" y="320"/>
                  </a:lnTo>
                  <a:lnTo>
                    <a:pt x="260" y="316"/>
                  </a:lnTo>
                  <a:lnTo>
                    <a:pt x="260" y="311"/>
                  </a:lnTo>
                  <a:lnTo>
                    <a:pt x="245" y="302"/>
                  </a:lnTo>
                  <a:lnTo>
                    <a:pt x="241" y="306"/>
                  </a:lnTo>
                  <a:lnTo>
                    <a:pt x="236" y="316"/>
                  </a:lnTo>
                  <a:lnTo>
                    <a:pt x="236" y="316"/>
                  </a:lnTo>
                  <a:lnTo>
                    <a:pt x="231" y="316"/>
                  </a:lnTo>
                  <a:lnTo>
                    <a:pt x="227" y="316"/>
                  </a:lnTo>
                  <a:lnTo>
                    <a:pt x="222" y="316"/>
                  </a:lnTo>
                  <a:lnTo>
                    <a:pt x="208" y="325"/>
                  </a:lnTo>
                  <a:lnTo>
                    <a:pt x="203" y="335"/>
                  </a:lnTo>
                  <a:lnTo>
                    <a:pt x="203" y="344"/>
                  </a:lnTo>
                  <a:lnTo>
                    <a:pt x="198" y="349"/>
                  </a:lnTo>
                  <a:lnTo>
                    <a:pt x="194" y="353"/>
                  </a:lnTo>
                  <a:lnTo>
                    <a:pt x="194" y="358"/>
                  </a:lnTo>
                  <a:lnTo>
                    <a:pt x="189" y="363"/>
                  </a:lnTo>
                  <a:lnTo>
                    <a:pt x="184" y="363"/>
                  </a:lnTo>
                  <a:lnTo>
                    <a:pt x="184" y="363"/>
                  </a:lnTo>
                  <a:lnTo>
                    <a:pt x="175" y="353"/>
                  </a:lnTo>
                  <a:lnTo>
                    <a:pt x="170" y="349"/>
                  </a:lnTo>
                  <a:lnTo>
                    <a:pt x="165" y="349"/>
                  </a:lnTo>
                  <a:lnTo>
                    <a:pt x="160" y="344"/>
                  </a:lnTo>
                  <a:lnTo>
                    <a:pt x="160" y="339"/>
                  </a:lnTo>
                  <a:lnTo>
                    <a:pt x="165" y="330"/>
                  </a:lnTo>
                  <a:lnTo>
                    <a:pt x="165" y="325"/>
                  </a:lnTo>
                  <a:lnTo>
                    <a:pt x="170" y="320"/>
                  </a:lnTo>
                  <a:lnTo>
                    <a:pt x="170" y="320"/>
                  </a:lnTo>
                  <a:lnTo>
                    <a:pt x="170" y="316"/>
                  </a:lnTo>
                  <a:lnTo>
                    <a:pt x="165" y="311"/>
                  </a:lnTo>
                  <a:lnTo>
                    <a:pt x="160" y="306"/>
                  </a:lnTo>
                  <a:lnTo>
                    <a:pt x="156" y="302"/>
                  </a:lnTo>
                  <a:lnTo>
                    <a:pt x="146" y="302"/>
                  </a:lnTo>
                  <a:lnTo>
                    <a:pt x="142" y="306"/>
                  </a:lnTo>
                  <a:lnTo>
                    <a:pt x="137" y="302"/>
                  </a:lnTo>
                  <a:lnTo>
                    <a:pt x="137" y="302"/>
                  </a:lnTo>
                  <a:lnTo>
                    <a:pt x="137" y="292"/>
                  </a:lnTo>
                  <a:lnTo>
                    <a:pt x="142" y="287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73"/>
                  </a:lnTo>
                  <a:lnTo>
                    <a:pt x="132" y="269"/>
                  </a:lnTo>
                  <a:lnTo>
                    <a:pt x="127" y="269"/>
                  </a:lnTo>
                  <a:lnTo>
                    <a:pt x="123" y="264"/>
                  </a:lnTo>
                  <a:lnTo>
                    <a:pt x="118" y="259"/>
                  </a:lnTo>
                  <a:lnTo>
                    <a:pt x="113" y="254"/>
                  </a:lnTo>
                  <a:lnTo>
                    <a:pt x="113" y="245"/>
                  </a:lnTo>
                  <a:lnTo>
                    <a:pt x="108" y="240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4" y="236"/>
                  </a:lnTo>
                  <a:lnTo>
                    <a:pt x="94" y="231"/>
                  </a:lnTo>
                  <a:lnTo>
                    <a:pt x="94" y="231"/>
                  </a:lnTo>
                  <a:lnTo>
                    <a:pt x="90" y="231"/>
                  </a:lnTo>
                  <a:lnTo>
                    <a:pt x="80" y="226"/>
                  </a:lnTo>
                  <a:lnTo>
                    <a:pt x="71" y="226"/>
                  </a:lnTo>
                  <a:lnTo>
                    <a:pt x="71" y="231"/>
                  </a:lnTo>
                  <a:lnTo>
                    <a:pt x="66" y="231"/>
                  </a:lnTo>
                  <a:lnTo>
                    <a:pt x="66" y="226"/>
                  </a:lnTo>
                  <a:lnTo>
                    <a:pt x="61" y="226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47" y="221"/>
                  </a:lnTo>
                  <a:lnTo>
                    <a:pt x="52" y="217"/>
                  </a:lnTo>
                  <a:lnTo>
                    <a:pt x="52" y="207"/>
                  </a:lnTo>
                  <a:lnTo>
                    <a:pt x="61" y="207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71" y="193"/>
                  </a:lnTo>
                  <a:lnTo>
                    <a:pt x="80" y="193"/>
                  </a:lnTo>
                  <a:lnTo>
                    <a:pt x="85" y="193"/>
                  </a:lnTo>
                  <a:lnTo>
                    <a:pt x="85" y="188"/>
                  </a:lnTo>
                  <a:lnTo>
                    <a:pt x="85" y="184"/>
                  </a:lnTo>
                  <a:lnTo>
                    <a:pt x="85" y="184"/>
                  </a:lnTo>
                  <a:lnTo>
                    <a:pt x="75" y="174"/>
                  </a:lnTo>
                  <a:lnTo>
                    <a:pt x="61" y="165"/>
                  </a:lnTo>
                  <a:lnTo>
                    <a:pt x="61" y="160"/>
                  </a:lnTo>
                  <a:lnTo>
                    <a:pt x="61" y="156"/>
                  </a:lnTo>
                  <a:lnTo>
                    <a:pt x="57" y="151"/>
                  </a:lnTo>
                  <a:lnTo>
                    <a:pt x="52" y="151"/>
                  </a:lnTo>
                  <a:lnTo>
                    <a:pt x="42" y="151"/>
                  </a:lnTo>
                  <a:lnTo>
                    <a:pt x="42" y="156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3" y="151"/>
                  </a:lnTo>
                  <a:lnTo>
                    <a:pt x="28" y="151"/>
                  </a:lnTo>
                  <a:lnTo>
                    <a:pt x="19" y="146"/>
                  </a:lnTo>
                  <a:lnTo>
                    <a:pt x="14" y="146"/>
                  </a:lnTo>
                  <a:lnTo>
                    <a:pt x="5" y="141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5" y="127"/>
                  </a:lnTo>
                  <a:lnTo>
                    <a:pt x="0" y="118"/>
                  </a:lnTo>
                  <a:lnTo>
                    <a:pt x="5" y="118"/>
                  </a:lnTo>
                  <a:lnTo>
                    <a:pt x="5" y="118"/>
                  </a:lnTo>
                  <a:lnTo>
                    <a:pt x="5" y="113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8" y="118"/>
                  </a:lnTo>
                  <a:lnTo>
                    <a:pt x="33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08"/>
                  </a:lnTo>
                  <a:lnTo>
                    <a:pt x="47" y="104"/>
                  </a:lnTo>
                  <a:lnTo>
                    <a:pt x="52" y="104"/>
                  </a:lnTo>
                  <a:lnTo>
                    <a:pt x="57" y="104"/>
                  </a:lnTo>
                  <a:lnTo>
                    <a:pt x="61" y="104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5" y="94"/>
                  </a:lnTo>
                  <a:lnTo>
                    <a:pt x="85" y="90"/>
                  </a:lnTo>
                  <a:lnTo>
                    <a:pt x="85" y="85"/>
                  </a:lnTo>
                  <a:lnTo>
                    <a:pt x="90" y="80"/>
                  </a:lnTo>
                  <a:lnTo>
                    <a:pt x="85" y="75"/>
                  </a:lnTo>
                  <a:lnTo>
                    <a:pt x="85" y="71"/>
                  </a:lnTo>
                  <a:lnTo>
                    <a:pt x="85" y="61"/>
                  </a:lnTo>
                  <a:lnTo>
                    <a:pt x="85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4" y="57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8" y="52"/>
                  </a:lnTo>
                  <a:lnTo>
                    <a:pt x="123" y="28"/>
                  </a:lnTo>
                  <a:lnTo>
                    <a:pt x="127" y="24"/>
                  </a:lnTo>
                  <a:lnTo>
                    <a:pt x="127" y="19"/>
                  </a:lnTo>
                  <a:lnTo>
                    <a:pt x="127" y="19"/>
                  </a:lnTo>
                  <a:lnTo>
                    <a:pt x="127" y="5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5"/>
                  </a:lnTo>
                  <a:lnTo>
                    <a:pt x="250" y="5"/>
                  </a:lnTo>
                  <a:lnTo>
                    <a:pt x="245" y="5"/>
                  </a:lnTo>
                  <a:lnTo>
                    <a:pt x="245" y="5"/>
                  </a:lnTo>
                  <a:lnTo>
                    <a:pt x="245" y="5"/>
                  </a:lnTo>
                  <a:lnTo>
                    <a:pt x="245" y="9"/>
                  </a:lnTo>
                  <a:lnTo>
                    <a:pt x="245" y="9"/>
                  </a:lnTo>
                  <a:lnTo>
                    <a:pt x="245" y="9"/>
                  </a:lnTo>
                  <a:lnTo>
                    <a:pt x="245" y="9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8"/>
                  </a:lnTo>
                  <a:lnTo>
                    <a:pt x="245" y="28"/>
                  </a:lnTo>
                  <a:lnTo>
                    <a:pt x="245" y="28"/>
                  </a:lnTo>
                  <a:lnTo>
                    <a:pt x="241" y="28"/>
                  </a:lnTo>
                  <a:lnTo>
                    <a:pt x="245" y="38"/>
                  </a:lnTo>
                  <a:lnTo>
                    <a:pt x="250" y="47"/>
                  </a:lnTo>
                  <a:lnTo>
                    <a:pt x="250" y="47"/>
                  </a:lnTo>
                  <a:lnTo>
                    <a:pt x="250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7"/>
                  </a:lnTo>
                  <a:lnTo>
                    <a:pt x="255" y="57"/>
                  </a:lnTo>
                  <a:lnTo>
                    <a:pt x="255" y="57"/>
                  </a:lnTo>
                  <a:lnTo>
                    <a:pt x="255" y="57"/>
                  </a:lnTo>
                  <a:lnTo>
                    <a:pt x="255" y="57"/>
                  </a:lnTo>
                  <a:lnTo>
                    <a:pt x="260" y="61"/>
                  </a:lnTo>
                  <a:lnTo>
                    <a:pt x="260" y="61"/>
                  </a:lnTo>
                  <a:lnTo>
                    <a:pt x="260" y="61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4" y="80"/>
                  </a:lnTo>
                  <a:lnTo>
                    <a:pt x="274" y="90"/>
                  </a:lnTo>
                  <a:lnTo>
                    <a:pt x="279" y="90"/>
                  </a:lnTo>
                  <a:lnTo>
                    <a:pt x="279" y="94"/>
                  </a:lnTo>
                  <a:lnTo>
                    <a:pt x="283" y="94"/>
                  </a:lnTo>
                  <a:lnTo>
                    <a:pt x="283" y="94"/>
                  </a:lnTo>
                  <a:lnTo>
                    <a:pt x="283" y="99"/>
                  </a:lnTo>
                  <a:lnTo>
                    <a:pt x="288" y="99"/>
                  </a:lnTo>
                  <a:lnTo>
                    <a:pt x="288" y="99"/>
                  </a:lnTo>
                  <a:lnTo>
                    <a:pt x="288" y="99"/>
                  </a:lnTo>
                  <a:lnTo>
                    <a:pt x="288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3" y="108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297" y="113"/>
                  </a:lnTo>
                  <a:lnTo>
                    <a:pt x="297" y="113"/>
                  </a:lnTo>
                  <a:lnTo>
                    <a:pt x="297" y="113"/>
                  </a:lnTo>
                  <a:lnTo>
                    <a:pt x="297" y="118"/>
                  </a:lnTo>
                  <a:lnTo>
                    <a:pt x="297" y="118"/>
                  </a:lnTo>
                  <a:lnTo>
                    <a:pt x="297" y="118"/>
                  </a:lnTo>
                  <a:lnTo>
                    <a:pt x="297" y="118"/>
                  </a:lnTo>
                  <a:lnTo>
                    <a:pt x="297" y="118"/>
                  </a:lnTo>
                  <a:lnTo>
                    <a:pt x="302" y="123"/>
                  </a:lnTo>
                  <a:lnTo>
                    <a:pt x="302" y="123"/>
                  </a:lnTo>
                  <a:lnTo>
                    <a:pt x="302" y="123"/>
                  </a:lnTo>
                  <a:lnTo>
                    <a:pt x="302" y="123"/>
                  </a:lnTo>
                  <a:lnTo>
                    <a:pt x="307" y="123"/>
                  </a:lnTo>
                  <a:lnTo>
                    <a:pt x="307" y="123"/>
                  </a:lnTo>
                  <a:lnTo>
                    <a:pt x="307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2" y="118"/>
                  </a:lnTo>
                  <a:lnTo>
                    <a:pt x="316" y="118"/>
                  </a:lnTo>
                  <a:lnTo>
                    <a:pt x="316" y="118"/>
                  </a:lnTo>
                  <a:lnTo>
                    <a:pt x="316" y="123"/>
                  </a:lnTo>
                  <a:lnTo>
                    <a:pt x="316" y="123"/>
                  </a:lnTo>
                  <a:lnTo>
                    <a:pt x="316" y="123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32"/>
                  </a:lnTo>
                  <a:lnTo>
                    <a:pt x="321" y="132"/>
                  </a:lnTo>
                  <a:lnTo>
                    <a:pt x="321" y="132"/>
                  </a:lnTo>
                  <a:lnTo>
                    <a:pt x="321" y="132"/>
                  </a:lnTo>
                  <a:lnTo>
                    <a:pt x="326" y="137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31" y="141"/>
                  </a:lnTo>
                  <a:lnTo>
                    <a:pt x="335" y="141"/>
                  </a:lnTo>
                  <a:lnTo>
                    <a:pt x="335" y="141"/>
                  </a:lnTo>
                  <a:lnTo>
                    <a:pt x="335" y="141"/>
                  </a:lnTo>
                  <a:lnTo>
                    <a:pt x="331" y="141"/>
                  </a:lnTo>
                  <a:lnTo>
                    <a:pt x="331" y="146"/>
                  </a:lnTo>
                  <a:lnTo>
                    <a:pt x="331" y="146"/>
                  </a:lnTo>
                  <a:lnTo>
                    <a:pt x="331" y="146"/>
                  </a:lnTo>
                  <a:lnTo>
                    <a:pt x="331" y="146"/>
                  </a:lnTo>
                  <a:lnTo>
                    <a:pt x="331" y="146"/>
                  </a:lnTo>
                  <a:lnTo>
                    <a:pt x="331" y="151"/>
                  </a:lnTo>
                  <a:lnTo>
                    <a:pt x="331" y="151"/>
                  </a:lnTo>
                  <a:lnTo>
                    <a:pt x="331" y="151"/>
                  </a:lnTo>
                  <a:lnTo>
                    <a:pt x="331" y="151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26" y="156"/>
                  </a:lnTo>
                  <a:lnTo>
                    <a:pt x="326" y="156"/>
                  </a:lnTo>
                  <a:lnTo>
                    <a:pt x="326" y="160"/>
                  </a:lnTo>
                  <a:lnTo>
                    <a:pt x="326" y="160"/>
                  </a:lnTo>
                  <a:lnTo>
                    <a:pt x="326" y="160"/>
                  </a:lnTo>
                  <a:lnTo>
                    <a:pt x="326" y="165"/>
                  </a:lnTo>
                  <a:lnTo>
                    <a:pt x="326" y="165"/>
                  </a:lnTo>
                  <a:lnTo>
                    <a:pt x="326" y="165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4"/>
                  </a:lnTo>
                  <a:lnTo>
                    <a:pt x="321" y="174"/>
                  </a:lnTo>
                  <a:lnTo>
                    <a:pt x="316" y="174"/>
                  </a:lnTo>
                  <a:lnTo>
                    <a:pt x="316" y="174"/>
                  </a:lnTo>
                  <a:lnTo>
                    <a:pt x="316" y="174"/>
                  </a:lnTo>
                  <a:lnTo>
                    <a:pt x="316" y="179"/>
                  </a:lnTo>
                  <a:lnTo>
                    <a:pt x="316" y="179"/>
                  </a:lnTo>
                  <a:lnTo>
                    <a:pt x="316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307" y="188"/>
                  </a:lnTo>
                  <a:lnTo>
                    <a:pt x="307" y="188"/>
                  </a:lnTo>
                  <a:lnTo>
                    <a:pt x="307" y="188"/>
                  </a:lnTo>
                  <a:lnTo>
                    <a:pt x="307" y="188"/>
                  </a:lnTo>
                  <a:lnTo>
                    <a:pt x="307" y="188"/>
                  </a:lnTo>
                  <a:lnTo>
                    <a:pt x="307" y="193"/>
                  </a:lnTo>
                  <a:lnTo>
                    <a:pt x="307" y="193"/>
                  </a:lnTo>
                  <a:lnTo>
                    <a:pt x="307" y="193"/>
                  </a:lnTo>
                  <a:lnTo>
                    <a:pt x="307" y="193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05" name="Freeform 317"/>
            <p:cNvSpPr>
              <a:spLocks/>
            </p:cNvSpPr>
            <p:nvPr/>
          </p:nvSpPr>
          <p:spPr bwMode="auto">
            <a:xfrm>
              <a:off x="2731" y="3120"/>
              <a:ext cx="363" cy="316"/>
            </a:xfrm>
            <a:custGeom>
              <a:avLst/>
              <a:gdLst/>
              <a:ahLst/>
              <a:cxnLst>
                <a:cxn ang="0">
                  <a:pos x="359" y="61"/>
                </a:cxn>
                <a:cxn ang="0">
                  <a:pos x="344" y="61"/>
                </a:cxn>
                <a:cxn ang="0">
                  <a:pos x="335" y="71"/>
                </a:cxn>
                <a:cxn ang="0">
                  <a:pos x="330" y="71"/>
                </a:cxn>
                <a:cxn ang="0">
                  <a:pos x="321" y="71"/>
                </a:cxn>
                <a:cxn ang="0">
                  <a:pos x="302" y="76"/>
                </a:cxn>
                <a:cxn ang="0">
                  <a:pos x="292" y="94"/>
                </a:cxn>
                <a:cxn ang="0">
                  <a:pos x="278" y="104"/>
                </a:cxn>
                <a:cxn ang="0">
                  <a:pos x="274" y="118"/>
                </a:cxn>
                <a:cxn ang="0">
                  <a:pos x="269" y="123"/>
                </a:cxn>
                <a:cxn ang="0">
                  <a:pos x="269" y="137"/>
                </a:cxn>
                <a:cxn ang="0">
                  <a:pos x="259" y="151"/>
                </a:cxn>
                <a:cxn ang="0">
                  <a:pos x="255" y="165"/>
                </a:cxn>
                <a:cxn ang="0">
                  <a:pos x="240" y="174"/>
                </a:cxn>
                <a:cxn ang="0">
                  <a:pos x="226" y="179"/>
                </a:cxn>
                <a:cxn ang="0">
                  <a:pos x="212" y="193"/>
                </a:cxn>
                <a:cxn ang="0">
                  <a:pos x="212" y="207"/>
                </a:cxn>
                <a:cxn ang="0">
                  <a:pos x="217" y="222"/>
                </a:cxn>
                <a:cxn ang="0">
                  <a:pos x="217" y="240"/>
                </a:cxn>
                <a:cxn ang="0">
                  <a:pos x="203" y="250"/>
                </a:cxn>
                <a:cxn ang="0">
                  <a:pos x="198" y="264"/>
                </a:cxn>
                <a:cxn ang="0">
                  <a:pos x="203" y="278"/>
                </a:cxn>
                <a:cxn ang="0">
                  <a:pos x="207" y="292"/>
                </a:cxn>
                <a:cxn ang="0">
                  <a:pos x="203" y="311"/>
                </a:cxn>
                <a:cxn ang="0">
                  <a:pos x="118" y="311"/>
                </a:cxn>
                <a:cxn ang="0">
                  <a:pos x="9" y="273"/>
                </a:cxn>
                <a:cxn ang="0">
                  <a:pos x="18" y="269"/>
                </a:cxn>
                <a:cxn ang="0">
                  <a:pos x="23" y="259"/>
                </a:cxn>
                <a:cxn ang="0">
                  <a:pos x="28" y="245"/>
                </a:cxn>
                <a:cxn ang="0">
                  <a:pos x="42" y="236"/>
                </a:cxn>
                <a:cxn ang="0">
                  <a:pos x="47" y="226"/>
                </a:cxn>
                <a:cxn ang="0">
                  <a:pos x="52" y="212"/>
                </a:cxn>
                <a:cxn ang="0">
                  <a:pos x="61" y="203"/>
                </a:cxn>
                <a:cxn ang="0">
                  <a:pos x="52" y="189"/>
                </a:cxn>
                <a:cxn ang="0">
                  <a:pos x="52" y="170"/>
                </a:cxn>
                <a:cxn ang="0">
                  <a:pos x="47" y="160"/>
                </a:cxn>
                <a:cxn ang="0">
                  <a:pos x="42" y="141"/>
                </a:cxn>
                <a:cxn ang="0">
                  <a:pos x="56" y="132"/>
                </a:cxn>
                <a:cxn ang="0">
                  <a:pos x="61" y="127"/>
                </a:cxn>
                <a:cxn ang="0">
                  <a:pos x="66" y="113"/>
                </a:cxn>
                <a:cxn ang="0">
                  <a:pos x="80" y="104"/>
                </a:cxn>
                <a:cxn ang="0">
                  <a:pos x="89" y="99"/>
                </a:cxn>
                <a:cxn ang="0">
                  <a:pos x="94" y="80"/>
                </a:cxn>
                <a:cxn ang="0">
                  <a:pos x="99" y="71"/>
                </a:cxn>
                <a:cxn ang="0">
                  <a:pos x="108" y="66"/>
                </a:cxn>
                <a:cxn ang="0">
                  <a:pos x="118" y="61"/>
                </a:cxn>
                <a:cxn ang="0">
                  <a:pos x="127" y="47"/>
                </a:cxn>
                <a:cxn ang="0">
                  <a:pos x="137" y="33"/>
                </a:cxn>
                <a:cxn ang="0">
                  <a:pos x="132" y="19"/>
                </a:cxn>
                <a:cxn ang="0">
                  <a:pos x="127" y="10"/>
                </a:cxn>
                <a:cxn ang="0">
                  <a:pos x="127" y="0"/>
                </a:cxn>
                <a:cxn ang="0">
                  <a:pos x="146" y="10"/>
                </a:cxn>
                <a:cxn ang="0">
                  <a:pos x="165" y="10"/>
                </a:cxn>
                <a:cxn ang="0">
                  <a:pos x="179" y="14"/>
                </a:cxn>
                <a:cxn ang="0">
                  <a:pos x="188" y="19"/>
                </a:cxn>
                <a:cxn ang="0">
                  <a:pos x="207" y="19"/>
                </a:cxn>
                <a:cxn ang="0">
                  <a:pos x="222" y="19"/>
                </a:cxn>
                <a:cxn ang="0">
                  <a:pos x="231" y="28"/>
                </a:cxn>
                <a:cxn ang="0">
                  <a:pos x="240" y="33"/>
                </a:cxn>
                <a:cxn ang="0">
                  <a:pos x="240" y="52"/>
                </a:cxn>
                <a:cxn ang="0">
                  <a:pos x="240" y="61"/>
                </a:cxn>
              </a:cxnLst>
              <a:rect l="0" t="0" r="r" b="b"/>
              <a:pathLst>
                <a:path w="363" h="316">
                  <a:moveTo>
                    <a:pt x="245" y="61"/>
                  </a:moveTo>
                  <a:lnTo>
                    <a:pt x="269" y="61"/>
                  </a:lnTo>
                  <a:lnTo>
                    <a:pt x="283" y="61"/>
                  </a:lnTo>
                  <a:lnTo>
                    <a:pt x="292" y="61"/>
                  </a:lnTo>
                  <a:lnTo>
                    <a:pt x="311" y="61"/>
                  </a:lnTo>
                  <a:lnTo>
                    <a:pt x="335" y="57"/>
                  </a:lnTo>
                  <a:lnTo>
                    <a:pt x="344" y="57"/>
                  </a:lnTo>
                  <a:lnTo>
                    <a:pt x="359" y="57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59" y="61"/>
                  </a:lnTo>
                  <a:lnTo>
                    <a:pt x="359" y="61"/>
                  </a:lnTo>
                  <a:lnTo>
                    <a:pt x="359" y="61"/>
                  </a:lnTo>
                  <a:lnTo>
                    <a:pt x="359" y="61"/>
                  </a:lnTo>
                  <a:lnTo>
                    <a:pt x="359" y="61"/>
                  </a:lnTo>
                  <a:lnTo>
                    <a:pt x="359" y="61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4" y="61"/>
                  </a:lnTo>
                  <a:lnTo>
                    <a:pt x="344" y="61"/>
                  </a:lnTo>
                  <a:lnTo>
                    <a:pt x="344" y="61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40" y="71"/>
                  </a:lnTo>
                  <a:lnTo>
                    <a:pt x="335" y="71"/>
                  </a:lnTo>
                  <a:lnTo>
                    <a:pt x="335" y="71"/>
                  </a:lnTo>
                  <a:lnTo>
                    <a:pt x="335" y="71"/>
                  </a:lnTo>
                  <a:lnTo>
                    <a:pt x="335" y="71"/>
                  </a:lnTo>
                  <a:lnTo>
                    <a:pt x="335" y="71"/>
                  </a:lnTo>
                  <a:lnTo>
                    <a:pt x="335" y="76"/>
                  </a:lnTo>
                  <a:lnTo>
                    <a:pt x="335" y="76"/>
                  </a:lnTo>
                  <a:lnTo>
                    <a:pt x="335" y="76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1"/>
                  </a:lnTo>
                  <a:lnTo>
                    <a:pt x="335" y="71"/>
                  </a:lnTo>
                  <a:lnTo>
                    <a:pt x="335" y="71"/>
                  </a:lnTo>
                  <a:lnTo>
                    <a:pt x="330" y="71"/>
                  </a:lnTo>
                  <a:lnTo>
                    <a:pt x="330" y="71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25" y="76"/>
                  </a:lnTo>
                  <a:lnTo>
                    <a:pt x="325" y="76"/>
                  </a:lnTo>
                  <a:lnTo>
                    <a:pt x="325" y="71"/>
                  </a:lnTo>
                  <a:lnTo>
                    <a:pt x="325" y="71"/>
                  </a:lnTo>
                  <a:lnTo>
                    <a:pt x="325" y="71"/>
                  </a:lnTo>
                  <a:lnTo>
                    <a:pt x="321" y="71"/>
                  </a:lnTo>
                  <a:lnTo>
                    <a:pt x="321" y="71"/>
                  </a:lnTo>
                  <a:lnTo>
                    <a:pt x="321" y="71"/>
                  </a:lnTo>
                  <a:lnTo>
                    <a:pt x="321" y="76"/>
                  </a:lnTo>
                  <a:lnTo>
                    <a:pt x="321" y="76"/>
                  </a:lnTo>
                  <a:lnTo>
                    <a:pt x="321" y="76"/>
                  </a:lnTo>
                  <a:lnTo>
                    <a:pt x="321" y="71"/>
                  </a:lnTo>
                  <a:lnTo>
                    <a:pt x="316" y="71"/>
                  </a:lnTo>
                  <a:lnTo>
                    <a:pt x="316" y="71"/>
                  </a:lnTo>
                  <a:lnTo>
                    <a:pt x="316" y="71"/>
                  </a:lnTo>
                  <a:lnTo>
                    <a:pt x="316" y="76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07" y="76"/>
                  </a:lnTo>
                  <a:lnTo>
                    <a:pt x="307" y="76"/>
                  </a:lnTo>
                  <a:lnTo>
                    <a:pt x="307" y="76"/>
                  </a:lnTo>
                  <a:lnTo>
                    <a:pt x="307" y="76"/>
                  </a:lnTo>
                  <a:lnTo>
                    <a:pt x="302" y="76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297" y="85"/>
                  </a:lnTo>
                  <a:lnTo>
                    <a:pt x="297" y="85"/>
                  </a:lnTo>
                  <a:lnTo>
                    <a:pt x="297" y="85"/>
                  </a:lnTo>
                  <a:lnTo>
                    <a:pt x="297" y="85"/>
                  </a:lnTo>
                  <a:lnTo>
                    <a:pt x="297" y="90"/>
                  </a:lnTo>
                  <a:lnTo>
                    <a:pt x="297" y="90"/>
                  </a:lnTo>
                  <a:lnTo>
                    <a:pt x="292" y="90"/>
                  </a:lnTo>
                  <a:lnTo>
                    <a:pt x="292" y="90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288" y="94"/>
                  </a:lnTo>
                  <a:lnTo>
                    <a:pt x="288" y="94"/>
                  </a:lnTo>
                  <a:lnTo>
                    <a:pt x="288" y="94"/>
                  </a:lnTo>
                  <a:lnTo>
                    <a:pt x="288" y="94"/>
                  </a:lnTo>
                  <a:lnTo>
                    <a:pt x="288" y="94"/>
                  </a:lnTo>
                  <a:lnTo>
                    <a:pt x="283" y="94"/>
                  </a:lnTo>
                  <a:lnTo>
                    <a:pt x="283" y="99"/>
                  </a:lnTo>
                  <a:lnTo>
                    <a:pt x="283" y="99"/>
                  </a:lnTo>
                  <a:lnTo>
                    <a:pt x="283" y="99"/>
                  </a:lnTo>
                  <a:lnTo>
                    <a:pt x="283" y="99"/>
                  </a:lnTo>
                  <a:lnTo>
                    <a:pt x="283" y="104"/>
                  </a:lnTo>
                  <a:lnTo>
                    <a:pt x="283" y="10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13"/>
                  </a:lnTo>
                  <a:lnTo>
                    <a:pt x="278" y="113"/>
                  </a:lnTo>
                  <a:lnTo>
                    <a:pt x="278" y="113"/>
                  </a:lnTo>
                  <a:lnTo>
                    <a:pt x="278" y="113"/>
                  </a:lnTo>
                  <a:lnTo>
                    <a:pt x="278" y="113"/>
                  </a:lnTo>
                  <a:lnTo>
                    <a:pt x="278" y="113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69" y="118"/>
                  </a:lnTo>
                  <a:lnTo>
                    <a:pt x="269" y="118"/>
                  </a:lnTo>
                  <a:lnTo>
                    <a:pt x="269" y="118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5" y="156"/>
                  </a:lnTo>
                  <a:lnTo>
                    <a:pt x="255" y="156"/>
                  </a:lnTo>
                  <a:lnTo>
                    <a:pt x="255" y="156"/>
                  </a:lnTo>
                  <a:lnTo>
                    <a:pt x="255" y="156"/>
                  </a:lnTo>
                  <a:lnTo>
                    <a:pt x="255" y="156"/>
                  </a:lnTo>
                  <a:lnTo>
                    <a:pt x="255" y="156"/>
                  </a:lnTo>
                  <a:lnTo>
                    <a:pt x="250" y="160"/>
                  </a:lnTo>
                  <a:lnTo>
                    <a:pt x="250" y="160"/>
                  </a:lnTo>
                  <a:lnTo>
                    <a:pt x="250" y="160"/>
                  </a:lnTo>
                  <a:lnTo>
                    <a:pt x="255" y="160"/>
                  </a:lnTo>
                  <a:lnTo>
                    <a:pt x="255" y="160"/>
                  </a:lnTo>
                  <a:lnTo>
                    <a:pt x="255" y="165"/>
                  </a:lnTo>
                  <a:lnTo>
                    <a:pt x="255" y="165"/>
                  </a:lnTo>
                  <a:lnTo>
                    <a:pt x="255" y="165"/>
                  </a:lnTo>
                  <a:lnTo>
                    <a:pt x="255" y="165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65"/>
                  </a:lnTo>
                  <a:lnTo>
                    <a:pt x="250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70"/>
                  </a:lnTo>
                  <a:lnTo>
                    <a:pt x="245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4"/>
                  </a:lnTo>
                  <a:lnTo>
                    <a:pt x="236" y="174"/>
                  </a:lnTo>
                  <a:lnTo>
                    <a:pt x="236" y="174"/>
                  </a:lnTo>
                  <a:lnTo>
                    <a:pt x="236" y="174"/>
                  </a:lnTo>
                  <a:lnTo>
                    <a:pt x="236" y="174"/>
                  </a:lnTo>
                  <a:lnTo>
                    <a:pt x="236" y="174"/>
                  </a:lnTo>
                  <a:lnTo>
                    <a:pt x="236" y="174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84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7" y="193"/>
                  </a:lnTo>
                  <a:lnTo>
                    <a:pt x="212" y="193"/>
                  </a:lnTo>
                  <a:lnTo>
                    <a:pt x="212" y="193"/>
                  </a:lnTo>
                  <a:lnTo>
                    <a:pt x="212" y="193"/>
                  </a:lnTo>
                  <a:lnTo>
                    <a:pt x="212" y="193"/>
                  </a:lnTo>
                  <a:lnTo>
                    <a:pt x="212" y="193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203"/>
                  </a:lnTo>
                  <a:lnTo>
                    <a:pt x="212" y="203"/>
                  </a:lnTo>
                  <a:lnTo>
                    <a:pt x="212" y="203"/>
                  </a:lnTo>
                  <a:lnTo>
                    <a:pt x="212" y="203"/>
                  </a:ln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7" y="212"/>
                  </a:lnTo>
                  <a:lnTo>
                    <a:pt x="217" y="217"/>
                  </a:lnTo>
                  <a:lnTo>
                    <a:pt x="217" y="217"/>
                  </a:lnTo>
                  <a:lnTo>
                    <a:pt x="217" y="217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31"/>
                  </a:lnTo>
                  <a:lnTo>
                    <a:pt x="217" y="231"/>
                  </a:lnTo>
                  <a:lnTo>
                    <a:pt x="217" y="231"/>
                  </a:lnTo>
                  <a:lnTo>
                    <a:pt x="217" y="231"/>
                  </a:lnTo>
                  <a:lnTo>
                    <a:pt x="217" y="236"/>
                  </a:lnTo>
                  <a:lnTo>
                    <a:pt x="217" y="236"/>
                  </a:lnTo>
                  <a:lnTo>
                    <a:pt x="217" y="236"/>
                  </a:lnTo>
                  <a:lnTo>
                    <a:pt x="217" y="236"/>
                  </a:lnTo>
                  <a:lnTo>
                    <a:pt x="217" y="236"/>
                  </a:lnTo>
                  <a:lnTo>
                    <a:pt x="217" y="240"/>
                  </a:lnTo>
                  <a:lnTo>
                    <a:pt x="217" y="240"/>
                  </a:lnTo>
                  <a:lnTo>
                    <a:pt x="217" y="240"/>
                  </a:lnTo>
                  <a:lnTo>
                    <a:pt x="212" y="240"/>
                  </a:lnTo>
                  <a:lnTo>
                    <a:pt x="212" y="240"/>
                  </a:lnTo>
                  <a:lnTo>
                    <a:pt x="212" y="245"/>
                  </a:lnTo>
                  <a:lnTo>
                    <a:pt x="212" y="245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03" y="245"/>
                  </a:lnTo>
                  <a:lnTo>
                    <a:pt x="203" y="245"/>
                  </a:lnTo>
                  <a:lnTo>
                    <a:pt x="203" y="250"/>
                  </a:lnTo>
                  <a:lnTo>
                    <a:pt x="203" y="250"/>
                  </a:lnTo>
                  <a:lnTo>
                    <a:pt x="203" y="25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9"/>
                  </a:lnTo>
                  <a:lnTo>
                    <a:pt x="198" y="269"/>
                  </a:lnTo>
                  <a:lnTo>
                    <a:pt x="198" y="269"/>
                  </a:lnTo>
                  <a:lnTo>
                    <a:pt x="198" y="269"/>
                  </a:lnTo>
                  <a:lnTo>
                    <a:pt x="203" y="269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3" y="283"/>
                  </a:lnTo>
                  <a:lnTo>
                    <a:pt x="203" y="283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03" y="283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7" y="288"/>
                  </a:lnTo>
                  <a:lnTo>
                    <a:pt x="207" y="292"/>
                  </a:lnTo>
                  <a:lnTo>
                    <a:pt x="207" y="292"/>
                  </a:lnTo>
                  <a:lnTo>
                    <a:pt x="207" y="292"/>
                  </a:lnTo>
                  <a:lnTo>
                    <a:pt x="207" y="292"/>
                  </a:lnTo>
                  <a:lnTo>
                    <a:pt x="207" y="297"/>
                  </a:lnTo>
                  <a:lnTo>
                    <a:pt x="207" y="297"/>
                  </a:lnTo>
                  <a:lnTo>
                    <a:pt x="207" y="297"/>
                  </a:lnTo>
                  <a:lnTo>
                    <a:pt x="207" y="297"/>
                  </a:lnTo>
                  <a:lnTo>
                    <a:pt x="207" y="302"/>
                  </a:lnTo>
                  <a:lnTo>
                    <a:pt x="207" y="302"/>
                  </a:lnTo>
                  <a:lnTo>
                    <a:pt x="207" y="302"/>
                  </a:lnTo>
                  <a:lnTo>
                    <a:pt x="207" y="302"/>
                  </a:lnTo>
                  <a:lnTo>
                    <a:pt x="207" y="306"/>
                  </a:lnTo>
                  <a:lnTo>
                    <a:pt x="207" y="306"/>
                  </a:lnTo>
                  <a:lnTo>
                    <a:pt x="207" y="306"/>
                  </a:lnTo>
                  <a:lnTo>
                    <a:pt x="203" y="306"/>
                  </a:lnTo>
                  <a:lnTo>
                    <a:pt x="203" y="311"/>
                  </a:lnTo>
                  <a:lnTo>
                    <a:pt x="203" y="311"/>
                  </a:lnTo>
                  <a:lnTo>
                    <a:pt x="203" y="311"/>
                  </a:lnTo>
                  <a:lnTo>
                    <a:pt x="203" y="311"/>
                  </a:lnTo>
                  <a:lnTo>
                    <a:pt x="203" y="316"/>
                  </a:lnTo>
                  <a:lnTo>
                    <a:pt x="203" y="316"/>
                  </a:lnTo>
                  <a:lnTo>
                    <a:pt x="203" y="316"/>
                  </a:lnTo>
                  <a:lnTo>
                    <a:pt x="203" y="316"/>
                  </a:lnTo>
                  <a:lnTo>
                    <a:pt x="198" y="316"/>
                  </a:lnTo>
                  <a:lnTo>
                    <a:pt x="193" y="316"/>
                  </a:lnTo>
                  <a:lnTo>
                    <a:pt x="184" y="316"/>
                  </a:lnTo>
                  <a:lnTo>
                    <a:pt x="165" y="316"/>
                  </a:lnTo>
                  <a:lnTo>
                    <a:pt x="146" y="316"/>
                  </a:lnTo>
                  <a:lnTo>
                    <a:pt x="132" y="316"/>
                  </a:lnTo>
                  <a:lnTo>
                    <a:pt x="127" y="311"/>
                  </a:lnTo>
                  <a:lnTo>
                    <a:pt x="122" y="311"/>
                  </a:lnTo>
                  <a:lnTo>
                    <a:pt x="118" y="311"/>
                  </a:lnTo>
                  <a:lnTo>
                    <a:pt x="108" y="311"/>
                  </a:lnTo>
                  <a:lnTo>
                    <a:pt x="94" y="311"/>
                  </a:lnTo>
                  <a:lnTo>
                    <a:pt x="94" y="311"/>
                  </a:lnTo>
                  <a:lnTo>
                    <a:pt x="89" y="311"/>
                  </a:lnTo>
                  <a:lnTo>
                    <a:pt x="75" y="306"/>
                  </a:lnTo>
                  <a:lnTo>
                    <a:pt x="70" y="302"/>
                  </a:lnTo>
                  <a:lnTo>
                    <a:pt x="61" y="302"/>
                  </a:lnTo>
                  <a:lnTo>
                    <a:pt x="47" y="292"/>
                  </a:lnTo>
                  <a:lnTo>
                    <a:pt x="28" y="288"/>
                  </a:lnTo>
                  <a:lnTo>
                    <a:pt x="0" y="273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3" y="264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5"/>
                  </a:lnTo>
                  <a:lnTo>
                    <a:pt x="23" y="255"/>
                  </a:lnTo>
                  <a:lnTo>
                    <a:pt x="23" y="255"/>
                  </a:lnTo>
                  <a:lnTo>
                    <a:pt x="23" y="255"/>
                  </a:lnTo>
                  <a:lnTo>
                    <a:pt x="23" y="255"/>
                  </a:lnTo>
                  <a:lnTo>
                    <a:pt x="23" y="250"/>
                  </a:lnTo>
                  <a:lnTo>
                    <a:pt x="23" y="250"/>
                  </a:lnTo>
                  <a:lnTo>
                    <a:pt x="23" y="250"/>
                  </a:lnTo>
                  <a:lnTo>
                    <a:pt x="23" y="250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7" y="240"/>
                  </a:lnTo>
                  <a:lnTo>
                    <a:pt x="37" y="240"/>
                  </a:lnTo>
                  <a:lnTo>
                    <a:pt x="37" y="236"/>
                  </a:lnTo>
                  <a:lnTo>
                    <a:pt x="37" y="236"/>
                  </a:lnTo>
                  <a:lnTo>
                    <a:pt x="37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42" y="231"/>
                  </a:lnTo>
                  <a:lnTo>
                    <a:pt x="42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17"/>
                  </a:lnTo>
                  <a:lnTo>
                    <a:pt x="47" y="217"/>
                  </a:lnTo>
                  <a:lnTo>
                    <a:pt x="47" y="217"/>
                  </a:lnTo>
                  <a:lnTo>
                    <a:pt x="47" y="217"/>
                  </a:lnTo>
                  <a:lnTo>
                    <a:pt x="47" y="217"/>
                  </a:lnTo>
                  <a:lnTo>
                    <a:pt x="47" y="212"/>
                  </a:lnTo>
                  <a:lnTo>
                    <a:pt x="47" y="212"/>
                  </a:lnTo>
                  <a:lnTo>
                    <a:pt x="47" y="212"/>
                  </a:lnTo>
                  <a:lnTo>
                    <a:pt x="47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7"/>
                  </a:lnTo>
                  <a:lnTo>
                    <a:pt x="56" y="207"/>
                  </a:lnTo>
                  <a:lnTo>
                    <a:pt x="56" y="207"/>
                  </a:lnTo>
                  <a:lnTo>
                    <a:pt x="56" y="207"/>
                  </a:lnTo>
                  <a:lnTo>
                    <a:pt x="61" y="207"/>
                  </a:lnTo>
                  <a:lnTo>
                    <a:pt x="61" y="207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1" y="19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2" y="19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60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2" y="151"/>
                  </a:lnTo>
                  <a:lnTo>
                    <a:pt x="42" y="151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1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1" y="132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9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85"/>
                  </a:lnTo>
                  <a:lnTo>
                    <a:pt x="94" y="85"/>
                  </a:lnTo>
                  <a:lnTo>
                    <a:pt x="94" y="85"/>
                  </a:lnTo>
                  <a:lnTo>
                    <a:pt x="94" y="85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1"/>
                  </a:lnTo>
                  <a:lnTo>
                    <a:pt x="103" y="61"/>
                  </a:lnTo>
                  <a:lnTo>
                    <a:pt x="103" y="61"/>
                  </a:lnTo>
                  <a:lnTo>
                    <a:pt x="103" y="61"/>
                  </a:lnTo>
                  <a:lnTo>
                    <a:pt x="108" y="61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32" y="43"/>
                  </a:lnTo>
                  <a:lnTo>
                    <a:pt x="132" y="43"/>
                  </a:lnTo>
                  <a:lnTo>
                    <a:pt x="132" y="43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5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5" y="10"/>
                  </a:lnTo>
                  <a:lnTo>
                    <a:pt x="165" y="10"/>
                  </a:lnTo>
                  <a:lnTo>
                    <a:pt x="165" y="10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4" y="19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0"/>
                  </a:lnTo>
                  <a:lnTo>
                    <a:pt x="184" y="10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93" y="19"/>
                  </a:lnTo>
                  <a:lnTo>
                    <a:pt x="193" y="19"/>
                  </a:lnTo>
                  <a:lnTo>
                    <a:pt x="193" y="19"/>
                  </a:lnTo>
                  <a:lnTo>
                    <a:pt x="193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03" y="19"/>
                  </a:lnTo>
                  <a:lnTo>
                    <a:pt x="203" y="19"/>
                  </a:lnTo>
                  <a:lnTo>
                    <a:pt x="203" y="19"/>
                  </a:lnTo>
                  <a:lnTo>
                    <a:pt x="203" y="19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7" y="24"/>
                  </a:lnTo>
                  <a:lnTo>
                    <a:pt x="217" y="24"/>
                  </a:lnTo>
                  <a:lnTo>
                    <a:pt x="217" y="24"/>
                  </a:lnTo>
                  <a:lnTo>
                    <a:pt x="217" y="19"/>
                  </a:lnTo>
                  <a:lnTo>
                    <a:pt x="217" y="19"/>
                  </a:lnTo>
                  <a:lnTo>
                    <a:pt x="217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2" y="19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31" y="24"/>
                  </a:lnTo>
                  <a:lnTo>
                    <a:pt x="231" y="24"/>
                  </a:lnTo>
                  <a:lnTo>
                    <a:pt x="231" y="24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36" y="28"/>
                  </a:lnTo>
                  <a:lnTo>
                    <a:pt x="236" y="33"/>
                  </a:lnTo>
                  <a:lnTo>
                    <a:pt x="236" y="33"/>
                  </a:lnTo>
                  <a:lnTo>
                    <a:pt x="236" y="33"/>
                  </a:lnTo>
                  <a:lnTo>
                    <a:pt x="236" y="33"/>
                  </a:lnTo>
                  <a:lnTo>
                    <a:pt x="236" y="33"/>
                  </a:lnTo>
                  <a:lnTo>
                    <a:pt x="236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43"/>
                  </a:lnTo>
                  <a:lnTo>
                    <a:pt x="240" y="43"/>
                  </a:lnTo>
                  <a:lnTo>
                    <a:pt x="240" y="43"/>
                  </a:lnTo>
                  <a:lnTo>
                    <a:pt x="240" y="43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52"/>
                  </a:lnTo>
                  <a:lnTo>
                    <a:pt x="240" y="52"/>
                  </a:lnTo>
                  <a:lnTo>
                    <a:pt x="240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7"/>
                  </a:lnTo>
                  <a:lnTo>
                    <a:pt x="240" y="57"/>
                  </a:lnTo>
                  <a:lnTo>
                    <a:pt x="240" y="57"/>
                  </a:lnTo>
                  <a:lnTo>
                    <a:pt x="240" y="57"/>
                  </a:lnTo>
                  <a:lnTo>
                    <a:pt x="240" y="57"/>
                  </a:lnTo>
                  <a:lnTo>
                    <a:pt x="240" y="57"/>
                  </a:lnTo>
                  <a:lnTo>
                    <a:pt x="240" y="57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5" y="61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06" name="Freeform 318"/>
            <p:cNvSpPr>
              <a:spLocks/>
            </p:cNvSpPr>
            <p:nvPr/>
          </p:nvSpPr>
          <p:spPr bwMode="auto">
            <a:xfrm>
              <a:off x="2731" y="3120"/>
              <a:ext cx="363" cy="316"/>
            </a:xfrm>
            <a:custGeom>
              <a:avLst/>
              <a:gdLst/>
              <a:ahLst/>
              <a:cxnLst>
                <a:cxn ang="0">
                  <a:pos x="359" y="61"/>
                </a:cxn>
                <a:cxn ang="0">
                  <a:pos x="344" y="61"/>
                </a:cxn>
                <a:cxn ang="0">
                  <a:pos x="335" y="71"/>
                </a:cxn>
                <a:cxn ang="0">
                  <a:pos x="330" y="71"/>
                </a:cxn>
                <a:cxn ang="0">
                  <a:pos x="321" y="71"/>
                </a:cxn>
                <a:cxn ang="0">
                  <a:pos x="302" y="76"/>
                </a:cxn>
                <a:cxn ang="0">
                  <a:pos x="292" y="94"/>
                </a:cxn>
                <a:cxn ang="0">
                  <a:pos x="278" y="104"/>
                </a:cxn>
                <a:cxn ang="0">
                  <a:pos x="274" y="118"/>
                </a:cxn>
                <a:cxn ang="0">
                  <a:pos x="269" y="123"/>
                </a:cxn>
                <a:cxn ang="0">
                  <a:pos x="269" y="137"/>
                </a:cxn>
                <a:cxn ang="0">
                  <a:pos x="259" y="151"/>
                </a:cxn>
                <a:cxn ang="0">
                  <a:pos x="255" y="165"/>
                </a:cxn>
                <a:cxn ang="0">
                  <a:pos x="240" y="174"/>
                </a:cxn>
                <a:cxn ang="0">
                  <a:pos x="226" y="179"/>
                </a:cxn>
                <a:cxn ang="0">
                  <a:pos x="212" y="193"/>
                </a:cxn>
                <a:cxn ang="0">
                  <a:pos x="212" y="207"/>
                </a:cxn>
                <a:cxn ang="0">
                  <a:pos x="217" y="222"/>
                </a:cxn>
                <a:cxn ang="0">
                  <a:pos x="217" y="240"/>
                </a:cxn>
                <a:cxn ang="0">
                  <a:pos x="203" y="250"/>
                </a:cxn>
                <a:cxn ang="0">
                  <a:pos x="198" y="264"/>
                </a:cxn>
                <a:cxn ang="0">
                  <a:pos x="203" y="278"/>
                </a:cxn>
                <a:cxn ang="0">
                  <a:pos x="207" y="292"/>
                </a:cxn>
                <a:cxn ang="0">
                  <a:pos x="203" y="311"/>
                </a:cxn>
                <a:cxn ang="0">
                  <a:pos x="118" y="311"/>
                </a:cxn>
                <a:cxn ang="0">
                  <a:pos x="9" y="273"/>
                </a:cxn>
                <a:cxn ang="0">
                  <a:pos x="18" y="269"/>
                </a:cxn>
                <a:cxn ang="0">
                  <a:pos x="23" y="259"/>
                </a:cxn>
                <a:cxn ang="0">
                  <a:pos x="28" y="245"/>
                </a:cxn>
                <a:cxn ang="0">
                  <a:pos x="42" y="236"/>
                </a:cxn>
                <a:cxn ang="0">
                  <a:pos x="47" y="226"/>
                </a:cxn>
                <a:cxn ang="0">
                  <a:pos x="52" y="212"/>
                </a:cxn>
                <a:cxn ang="0">
                  <a:pos x="61" y="203"/>
                </a:cxn>
                <a:cxn ang="0">
                  <a:pos x="52" y="189"/>
                </a:cxn>
                <a:cxn ang="0">
                  <a:pos x="52" y="170"/>
                </a:cxn>
                <a:cxn ang="0">
                  <a:pos x="47" y="160"/>
                </a:cxn>
                <a:cxn ang="0">
                  <a:pos x="42" y="141"/>
                </a:cxn>
                <a:cxn ang="0">
                  <a:pos x="56" y="132"/>
                </a:cxn>
                <a:cxn ang="0">
                  <a:pos x="61" y="127"/>
                </a:cxn>
                <a:cxn ang="0">
                  <a:pos x="66" y="113"/>
                </a:cxn>
                <a:cxn ang="0">
                  <a:pos x="80" y="104"/>
                </a:cxn>
                <a:cxn ang="0">
                  <a:pos x="89" y="99"/>
                </a:cxn>
                <a:cxn ang="0">
                  <a:pos x="94" y="80"/>
                </a:cxn>
                <a:cxn ang="0">
                  <a:pos x="99" y="71"/>
                </a:cxn>
                <a:cxn ang="0">
                  <a:pos x="108" y="66"/>
                </a:cxn>
                <a:cxn ang="0">
                  <a:pos x="118" y="61"/>
                </a:cxn>
                <a:cxn ang="0">
                  <a:pos x="127" y="47"/>
                </a:cxn>
                <a:cxn ang="0">
                  <a:pos x="137" y="33"/>
                </a:cxn>
                <a:cxn ang="0">
                  <a:pos x="132" y="19"/>
                </a:cxn>
                <a:cxn ang="0">
                  <a:pos x="127" y="10"/>
                </a:cxn>
                <a:cxn ang="0">
                  <a:pos x="127" y="0"/>
                </a:cxn>
                <a:cxn ang="0">
                  <a:pos x="146" y="10"/>
                </a:cxn>
                <a:cxn ang="0">
                  <a:pos x="165" y="10"/>
                </a:cxn>
                <a:cxn ang="0">
                  <a:pos x="179" y="14"/>
                </a:cxn>
                <a:cxn ang="0">
                  <a:pos x="188" y="19"/>
                </a:cxn>
                <a:cxn ang="0">
                  <a:pos x="207" y="19"/>
                </a:cxn>
                <a:cxn ang="0">
                  <a:pos x="222" y="19"/>
                </a:cxn>
                <a:cxn ang="0">
                  <a:pos x="231" y="28"/>
                </a:cxn>
                <a:cxn ang="0">
                  <a:pos x="240" y="33"/>
                </a:cxn>
                <a:cxn ang="0">
                  <a:pos x="240" y="52"/>
                </a:cxn>
                <a:cxn ang="0">
                  <a:pos x="240" y="61"/>
                </a:cxn>
              </a:cxnLst>
              <a:rect l="0" t="0" r="r" b="b"/>
              <a:pathLst>
                <a:path w="363" h="316">
                  <a:moveTo>
                    <a:pt x="255" y="61"/>
                  </a:moveTo>
                  <a:lnTo>
                    <a:pt x="269" y="61"/>
                  </a:lnTo>
                  <a:lnTo>
                    <a:pt x="283" y="61"/>
                  </a:lnTo>
                  <a:lnTo>
                    <a:pt x="292" y="61"/>
                  </a:lnTo>
                  <a:lnTo>
                    <a:pt x="311" y="61"/>
                  </a:lnTo>
                  <a:lnTo>
                    <a:pt x="335" y="57"/>
                  </a:lnTo>
                  <a:lnTo>
                    <a:pt x="344" y="57"/>
                  </a:lnTo>
                  <a:lnTo>
                    <a:pt x="359" y="57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59" y="61"/>
                  </a:lnTo>
                  <a:lnTo>
                    <a:pt x="359" y="61"/>
                  </a:lnTo>
                  <a:lnTo>
                    <a:pt x="359" y="61"/>
                  </a:lnTo>
                  <a:lnTo>
                    <a:pt x="359" y="61"/>
                  </a:lnTo>
                  <a:lnTo>
                    <a:pt x="359" y="61"/>
                  </a:lnTo>
                  <a:lnTo>
                    <a:pt x="359" y="61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4" y="61"/>
                  </a:lnTo>
                  <a:lnTo>
                    <a:pt x="344" y="61"/>
                  </a:lnTo>
                  <a:lnTo>
                    <a:pt x="344" y="61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40" y="71"/>
                  </a:lnTo>
                  <a:lnTo>
                    <a:pt x="335" y="71"/>
                  </a:lnTo>
                  <a:lnTo>
                    <a:pt x="335" y="71"/>
                  </a:lnTo>
                  <a:lnTo>
                    <a:pt x="335" y="71"/>
                  </a:lnTo>
                  <a:lnTo>
                    <a:pt x="335" y="71"/>
                  </a:lnTo>
                  <a:lnTo>
                    <a:pt x="335" y="71"/>
                  </a:lnTo>
                  <a:lnTo>
                    <a:pt x="335" y="76"/>
                  </a:lnTo>
                  <a:lnTo>
                    <a:pt x="335" y="76"/>
                  </a:lnTo>
                  <a:lnTo>
                    <a:pt x="335" y="76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1"/>
                  </a:lnTo>
                  <a:lnTo>
                    <a:pt x="335" y="71"/>
                  </a:lnTo>
                  <a:lnTo>
                    <a:pt x="335" y="71"/>
                  </a:lnTo>
                  <a:lnTo>
                    <a:pt x="330" y="71"/>
                  </a:lnTo>
                  <a:lnTo>
                    <a:pt x="330" y="71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25" y="76"/>
                  </a:lnTo>
                  <a:lnTo>
                    <a:pt x="325" y="76"/>
                  </a:lnTo>
                  <a:lnTo>
                    <a:pt x="325" y="71"/>
                  </a:lnTo>
                  <a:lnTo>
                    <a:pt x="325" y="71"/>
                  </a:lnTo>
                  <a:lnTo>
                    <a:pt x="325" y="71"/>
                  </a:lnTo>
                  <a:lnTo>
                    <a:pt x="321" y="71"/>
                  </a:lnTo>
                  <a:lnTo>
                    <a:pt x="321" y="71"/>
                  </a:lnTo>
                  <a:lnTo>
                    <a:pt x="321" y="71"/>
                  </a:lnTo>
                  <a:lnTo>
                    <a:pt x="321" y="76"/>
                  </a:lnTo>
                  <a:lnTo>
                    <a:pt x="321" y="76"/>
                  </a:lnTo>
                  <a:lnTo>
                    <a:pt x="321" y="76"/>
                  </a:lnTo>
                  <a:lnTo>
                    <a:pt x="321" y="71"/>
                  </a:lnTo>
                  <a:lnTo>
                    <a:pt x="316" y="71"/>
                  </a:lnTo>
                  <a:lnTo>
                    <a:pt x="316" y="71"/>
                  </a:lnTo>
                  <a:lnTo>
                    <a:pt x="316" y="71"/>
                  </a:lnTo>
                  <a:lnTo>
                    <a:pt x="316" y="76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07" y="76"/>
                  </a:lnTo>
                  <a:lnTo>
                    <a:pt x="307" y="76"/>
                  </a:lnTo>
                  <a:lnTo>
                    <a:pt x="307" y="76"/>
                  </a:lnTo>
                  <a:lnTo>
                    <a:pt x="307" y="76"/>
                  </a:lnTo>
                  <a:lnTo>
                    <a:pt x="302" y="76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297" y="85"/>
                  </a:lnTo>
                  <a:lnTo>
                    <a:pt x="297" y="85"/>
                  </a:lnTo>
                  <a:lnTo>
                    <a:pt x="297" y="85"/>
                  </a:lnTo>
                  <a:lnTo>
                    <a:pt x="297" y="85"/>
                  </a:lnTo>
                  <a:lnTo>
                    <a:pt x="297" y="90"/>
                  </a:lnTo>
                  <a:lnTo>
                    <a:pt x="297" y="90"/>
                  </a:lnTo>
                  <a:lnTo>
                    <a:pt x="292" y="90"/>
                  </a:lnTo>
                  <a:lnTo>
                    <a:pt x="292" y="90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288" y="94"/>
                  </a:lnTo>
                  <a:lnTo>
                    <a:pt x="288" y="94"/>
                  </a:lnTo>
                  <a:lnTo>
                    <a:pt x="288" y="94"/>
                  </a:lnTo>
                  <a:lnTo>
                    <a:pt x="288" y="94"/>
                  </a:lnTo>
                  <a:lnTo>
                    <a:pt x="288" y="94"/>
                  </a:lnTo>
                  <a:lnTo>
                    <a:pt x="283" y="94"/>
                  </a:lnTo>
                  <a:lnTo>
                    <a:pt x="283" y="99"/>
                  </a:lnTo>
                  <a:lnTo>
                    <a:pt x="283" y="99"/>
                  </a:lnTo>
                  <a:lnTo>
                    <a:pt x="283" y="99"/>
                  </a:lnTo>
                  <a:lnTo>
                    <a:pt x="283" y="99"/>
                  </a:lnTo>
                  <a:lnTo>
                    <a:pt x="283" y="104"/>
                  </a:lnTo>
                  <a:lnTo>
                    <a:pt x="283" y="10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13"/>
                  </a:lnTo>
                  <a:lnTo>
                    <a:pt x="278" y="113"/>
                  </a:lnTo>
                  <a:lnTo>
                    <a:pt x="278" y="113"/>
                  </a:lnTo>
                  <a:lnTo>
                    <a:pt x="278" y="113"/>
                  </a:lnTo>
                  <a:lnTo>
                    <a:pt x="278" y="113"/>
                  </a:lnTo>
                  <a:lnTo>
                    <a:pt x="278" y="113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74" y="118"/>
                  </a:lnTo>
                  <a:lnTo>
                    <a:pt x="269" y="118"/>
                  </a:lnTo>
                  <a:lnTo>
                    <a:pt x="269" y="118"/>
                  </a:lnTo>
                  <a:lnTo>
                    <a:pt x="269" y="118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55" y="156"/>
                  </a:lnTo>
                  <a:lnTo>
                    <a:pt x="255" y="156"/>
                  </a:lnTo>
                  <a:lnTo>
                    <a:pt x="255" y="156"/>
                  </a:lnTo>
                  <a:lnTo>
                    <a:pt x="255" y="156"/>
                  </a:lnTo>
                  <a:lnTo>
                    <a:pt x="255" y="156"/>
                  </a:lnTo>
                  <a:lnTo>
                    <a:pt x="255" y="156"/>
                  </a:lnTo>
                  <a:lnTo>
                    <a:pt x="250" y="160"/>
                  </a:lnTo>
                  <a:lnTo>
                    <a:pt x="250" y="160"/>
                  </a:lnTo>
                  <a:lnTo>
                    <a:pt x="250" y="160"/>
                  </a:lnTo>
                  <a:lnTo>
                    <a:pt x="255" y="160"/>
                  </a:lnTo>
                  <a:lnTo>
                    <a:pt x="255" y="160"/>
                  </a:lnTo>
                  <a:lnTo>
                    <a:pt x="255" y="165"/>
                  </a:lnTo>
                  <a:lnTo>
                    <a:pt x="255" y="165"/>
                  </a:lnTo>
                  <a:lnTo>
                    <a:pt x="255" y="165"/>
                  </a:lnTo>
                  <a:lnTo>
                    <a:pt x="255" y="165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65"/>
                  </a:lnTo>
                  <a:lnTo>
                    <a:pt x="250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70"/>
                  </a:lnTo>
                  <a:lnTo>
                    <a:pt x="245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4"/>
                  </a:lnTo>
                  <a:lnTo>
                    <a:pt x="236" y="174"/>
                  </a:lnTo>
                  <a:lnTo>
                    <a:pt x="236" y="174"/>
                  </a:lnTo>
                  <a:lnTo>
                    <a:pt x="236" y="174"/>
                  </a:lnTo>
                  <a:lnTo>
                    <a:pt x="236" y="174"/>
                  </a:lnTo>
                  <a:lnTo>
                    <a:pt x="236" y="174"/>
                  </a:lnTo>
                  <a:lnTo>
                    <a:pt x="236" y="174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84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7" y="193"/>
                  </a:lnTo>
                  <a:lnTo>
                    <a:pt x="212" y="193"/>
                  </a:lnTo>
                  <a:lnTo>
                    <a:pt x="212" y="193"/>
                  </a:lnTo>
                  <a:lnTo>
                    <a:pt x="212" y="193"/>
                  </a:lnTo>
                  <a:lnTo>
                    <a:pt x="212" y="193"/>
                  </a:lnTo>
                  <a:lnTo>
                    <a:pt x="212" y="193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203"/>
                  </a:lnTo>
                  <a:lnTo>
                    <a:pt x="212" y="203"/>
                  </a:lnTo>
                  <a:lnTo>
                    <a:pt x="212" y="203"/>
                  </a:lnTo>
                  <a:lnTo>
                    <a:pt x="212" y="203"/>
                  </a:ln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217" y="212"/>
                  </a:lnTo>
                  <a:lnTo>
                    <a:pt x="217" y="217"/>
                  </a:lnTo>
                  <a:lnTo>
                    <a:pt x="217" y="217"/>
                  </a:lnTo>
                  <a:lnTo>
                    <a:pt x="217" y="217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31"/>
                  </a:lnTo>
                  <a:lnTo>
                    <a:pt x="217" y="231"/>
                  </a:lnTo>
                  <a:lnTo>
                    <a:pt x="217" y="231"/>
                  </a:lnTo>
                  <a:lnTo>
                    <a:pt x="217" y="231"/>
                  </a:lnTo>
                  <a:lnTo>
                    <a:pt x="217" y="236"/>
                  </a:lnTo>
                  <a:lnTo>
                    <a:pt x="217" y="236"/>
                  </a:lnTo>
                  <a:lnTo>
                    <a:pt x="217" y="236"/>
                  </a:lnTo>
                  <a:lnTo>
                    <a:pt x="217" y="236"/>
                  </a:lnTo>
                  <a:lnTo>
                    <a:pt x="217" y="236"/>
                  </a:lnTo>
                  <a:lnTo>
                    <a:pt x="217" y="240"/>
                  </a:lnTo>
                  <a:lnTo>
                    <a:pt x="217" y="240"/>
                  </a:lnTo>
                  <a:lnTo>
                    <a:pt x="217" y="240"/>
                  </a:lnTo>
                  <a:lnTo>
                    <a:pt x="212" y="240"/>
                  </a:lnTo>
                  <a:lnTo>
                    <a:pt x="212" y="240"/>
                  </a:lnTo>
                  <a:lnTo>
                    <a:pt x="212" y="245"/>
                  </a:lnTo>
                  <a:lnTo>
                    <a:pt x="212" y="245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03" y="245"/>
                  </a:lnTo>
                  <a:lnTo>
                    <a:pt x="203" y="245"/>
                  </a:lnTo>
                  <a:lnTo>
                    <a:pt x="203" y="250"/>
                  </a:lnTo>
                  <a:lnTo>
                    <a:pt x="203" y="250"/>
                  </a:lnTo>
                  <a:lnTo>
                    <a:pt x="203" y="25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9"/>
                  </a:lnTo>
                  <a:lnTo>
                    <a:pt x="198" y="269"/>
                  </a:lnTo>
                  <a:lnTo>
                    <a:pt x="198" y="269"/>
                  </a:lnTo>
                  <a:lnTo>
                    <a:pt x="198" y="269"/>
                  </a:lnTo>
                  <a:lnTo>
                    <a:pt x="203" y="269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3" y="283"/>
                  </a:lnTo>
                  <a:lnTo>
                    <a:pt x="203" y="283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03" y="283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7" y="288"/>
                  </a:lnTo>
                  <a:lnTo>
                    <a:pt x="207" y="292"/>
                  </a:lnTo>
                  <a:lnTo>
                    <a:pt x="207" y="292"/>
                  </a:lnTo>
                  <a:lnTo>
                    <a:pt x="207" y="292"/>
                  </a:lnTo>
                  <a:lnTo>
                    <a:pt x="207" y="292"/>
                  </a:lnTo>
                  <a:lnTo>
                    <a:pt x="207" y="297"/>
                  </a:lnTo>
                  <a:lnTo>
                    <a:pt x="207" y="297"/>
                  </a:lnTo>
                  <a:lnTo>
                    <a:pt x="207" y="297"/>
                  </a:lnTo>
                  <a:lnTo>
                    <a:pt x="207" y="297"/>
                  </a:lnTo>
                  <a:lnTo>
                    <a:pt x="207" y="302"/>
                  </a:lnTo>
                  <a:lnTo>
                    <a:pt x="207" y="302"/>
                  </a:lnTo>
                  <a:lnTo>
                    <a:pt x="207" y="302"/>
                  </a:lnTo>
                  <a:lnTo>
                    <a:pt x="207" y="302"/>
                  </a:lnTo>
                  <a:lnTo>
                    <a:pt x="207" y="306"/>
                  </a:lnTo>
                  <a:lnTo>
                    <a:pt x="207" y="306"/>
                  </a:lnTo>
                  <a:lnTo>
                    <a:pt x="207" y="306"/>
                  </a:lnTo>
                  <a:lnTo>
                    <a:pt x="203" y="306"/>
                  </a:lnTo>
                  <a:lnTo>
                    <a:pt x="203" y="311"/>
                  </a:lnTo>
                  <a:lnTo>
                    <a:pt x="203" y="311"/>
                  </a:lnTo>
                  <a:lnTo>
                    <a:pt x="203" y="311"/>
                  </a:lnTo>
                  <a:lnTo>
                    <a:pt x="203" y="311"/>
                  </a:lnTo>
                  <a:lnTo>
                    <a:pt x="203" y="316"/>
                  </a:lnTo>
                  <a:lnTo>
                    <a:pt x="203" y="316"/>
                  </a:lnTo>
                  <a:lnTo>
                    <a:pt x="203" y="316"/>
                  </a:lnTo>
                  <a:lnTo>
                    <a:pt x="203" y="316"/>
                  </a:lnTo>
                  <a:lnTo>
                    <a:pt x="198" y="316"/>
                  </a:lnTo>
                  <a:lnTo>
                    <a:pt x="193" y="316"/>
                  </a:lnTo>
                  <a:lnTo>
                    <a:pt x="184" y="316"/>
                  </a:lnTo>
                  <a:lnTo>
                    <a:pt x="165" y="316"/>
                  </a:lnTo>
                  <a:lnTo>
                    <a:pt x="146" y="316"/>
                  </a:lnTo>
                  <a:lnTo>
                    <a:pt x="132" y="316"/>
                  </a:lnTo>
                  <a:lnTo>
                    <a:pt x="127" y="311"/>
                  </a:lnTo>
                  <a:lnTo>
                    <a:pt x="122" y="311"/>
                  </a:lnTo>
                  <a:lnTo>
                    <a:pt x="118" y="311"/>
                  </a:lnTo>
                  <a:lnTo>
                    <a:pt x="108" y="311"/>
                  </a:lnTo>
                  <a:lnTo>
                    <a:pt x="94" y="311"/>
                  </a:lnTo>
                  <a:lnTo>
                    <a:pt x="94" y="311"/>
                  </a:lnTo>
                  <a:lnTo>
                    <a:pt x="89" y="311"/>
                  </a:lnTo>
                  <a:lnTo>
                    <a:pt x="75" y="306"/>
                  </a:lnTo>
                  <a:lnTo>
                    <a:pt x="70" y="302"/>
                  </a:lnTo>
                  <a:lnTo>
                    <a:pt x="61" y="302"/>
                  </a:lnTo>
                  <a:lnTo>
                    <a:pt x="47" y="292"/>
                  </a:lnTo>
                  <a:lnTo>
                    <a:pt x="28" y="288"/>
                  </a:lnTo>
                  <a:lnTo>
                    <a:pt x="0" y="273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3" y="264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5"/>
                  </a:lnTo>
                  <a:lnTo>
                    <a:pt x="23" y="255"/>
                  </a:lnTo>
                  <a:lnTo>
                    <a:pt x="23" y="255"/>
                  </a:lnTo>
                  <a:lnTo>
                    <a:pt x="23" y="255"/>
                  </a:lnTo>
                  <a:lnTo>
                    <a:pt x="23" y="255"/>
                  </a:lnTo>
                  <a:lnTo>
                    <a:pt x="23" y="250"/>
                  </a:lnTo>
                  <a:lnTo>
                    <a:pt x="23" y="250"/>
                  </a:lnTo>
                  <a:lnTo>
                    <a:pt x="23" y="250"/>
                  </a:lnTo>
                  <a:lnTo>
                    <a:pt x="23" y="250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3" y="240"/>
                  </a:lnTo>
                  <a:lnTo>
                    <a:pt x="37" y="240"/>
                  </a:lnTo>
                  <a:lnTo>
                    <a:pt x="37" y="240"/>
                  </a:lnTo>
                  <a:lnTo>
                    <a:pt x="37" y="236"/>
                  </a:lnTo>
                  <a:lnTo>
                    <a:pt x="37" y="236"/>
                  </a:lnTo>
                  <a:lnTo>
                    <a:pt x="37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42" y="236"/>
                  </a:lnTo>
                  <a:lnTo>
                    <a:pt x="42" y="231"/>
                  </a:lnTo>
                  <a:lnTo>
                    <a:pt x="42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7" y="217"/>
                  </a:lnTo>
                  <a:lnTo>
                    <a:pt x="47" y="217"/>
                  </a:lnTo>
                  <a:lnTo>
                    <a:pt x="47" y="217"/>
                  </a:lnTo>
                  <a:lnTo>
                    <a:pt x="47" y="217"/>
                  </a:lnTo>
                  <a:lnTo>
                    <a:pt x="47" y="217"/>
                  </a:lnTo>
                  <a:lnTo>
                    <a:pt x="47" y="212"/>
                  </a:lnTo>
                  <a:lnTo>
                    <a:pt x="47" y="212"/>
                  </a:lnTo>
                  <a:lnTo>
                    <a:pt x="47" y="212"/>
                  </a:lnTo>
                  <a:lnTo>
                    <a:pt x="47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7"/>
                  </a:lnTo>
                  <a:lnTo>
                    <a:pt x="56" y="207"/>
                  </a:lnTo>
                  <a:lnTo>
                    <a:pt x="56" y="207"/>
                  </a:lnTo>
                  <a:lnTo>
                    <a:pt x="56" y="207"/>
                  </a:lnTo>
                  <a:lnTo>
                    <a:pt x="61" y="207"/>
                  </a:lnTo>
                  <a:lnTo>
                    <a:pt x="61" y="207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1" y="19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2" y="19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60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2" y="151"/>
                  </a:lnTo>
                  <a:lnTo>
                    <a:pt x="42" y="151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1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1" y="132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75" y="10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9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85"/>
                  </a:lnTo>
                  <a:lnTo>
                    <a:pt x="94" y="85"/>
                  </a:lnTo>
                  <a:lnTo>
                    <a:pt x="94" y="85"/>
                  </a:lnTo>
                  <a:lnTo>
                    <a:pt x="94" y="85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1"/>
                  </a:lnTo>
                  <a:lnTo>
                    <a:pt x="103" y="61"/>
                  </a:lnTo>
                  <a:lnTo>
                    <a:pt x="103" y="61"/>
                  </a:lnTo>
                  <a:lnTo>
                    <a:pt x="103" y="61"/>
                  </a:lnTo>
                  <a:lnTo>
                    <a:pt x="108" y="61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3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32" y="43"/>
                  </a:lnTo>
                  <a:lnTo>
                    <a:pt x="132" y="43"/>
                  </a:lnTo>
                  <a:lnTo>
                    <a:pt x="132" y="43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5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5" y="10"/>
                  </a:lnTo>
                  <a:lnTo>
                    <a:pt x="165" y="10"/>
                  </a:lnTo>
                  <a:lnTo>
                    <a:pt x="165" y="10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4" y="19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0"/>
                  </a:lnTo>
                  <a:lnTo>
                    <a:pt x="184" y="10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93" y="19"/>
                  </a:lnTo>
                  <a:lnTo>
                    <a:pt x="193" y="19"/>
                  </a:lnTo>
                  <a:lnTo>
                    <a:pt x="193" y="19"/>
                  </a:lnTo>
                  <a:lnTo>
                    <a:pt x="193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03" y="19"/>
                  </a:lnTo>
                  <a:lnTo>
                    <a:pt x="203" y="19"/>
                  </a:lnTo>
                  <a:lnTo>
                    <a:pt x="203" y="19"/>
                  </a:lnTo>
                  <a:lnTo>
                    <a:pt x="203" y="19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2" y="24"/>
                  </a:lnTo>
                  <a:lnTo>
                    <a:pt x="217" y="24"/>
                  </a:lnTo>
                  <a:lnTo>
                    <a:pt x="217" y="24"/>
                  </a:lnTo>
                  <a:lnTo>
                    <a:pt x="217" y="24"/>
                  </a:lnTo>
                  <a:lnTo>
                    <a:pt x="217" y="19"/>
                  </a:lnTo>
                  <a:lnTo>
                    <a:pt x="217" y="19"/>
                  </a:lnTo>
                  <a:lnTo>
                    <a:pt x="217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2" y="19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31" y="24"/>
                  </a:lnTo>
                  <a:lnTo>
                    <a:pt x="231" y="24"/>
                  </a:lnTo>
                  <a:lnTo>
                    <a:pt x="231" y="24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31" y="28"/>
                  </a:lnTo>
                  <a:lnTo>
                    <a:pt x="236" y="28"/>
                  </a:lnTo>
                  <a:lnTo>
                    <a:pt x="236" y="33"/>
                  </a:lnTo>
                  <a:lnTo>
                    <a:pt x="236" y="33"/>
                  </a:lnTo>
                  <a:lnTo>
                    <a:pt x="236" y="33"/>
                  </a:lnTo>
                  <a:lnTo>
                    <a:pt x="236" y="33"/>
                  </a:lnTo>
                  <a:lnTo>
                    <a:pt x="236" y="33"/>
                  </a:lnTo>
                  <a:lnTo>
                    <a:pt x="236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40" y="43"/>
                  </a:lnTo>
                  <a:lnTo>
                    <a:pt x="240" y="43"/>
                  </a:lnTo>
                  <a:lnTo>
                    <a:pt x="240" y="43"/>
                  </a:lnTo>
                  <a:lnTo>
                    <a:pt x="240" y="43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52"/>
                  </a:lnTo>
                  <a:lnTo>
                    <a:pt x="240" y="52"/>
                  </a:lnTo>
                  <a:lnTo>
                    <a:pt x="240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7"/>
                  </a:lnTo>
                  <a:lnTo>
                    <a:pt x="240" y="57"/>
                  </a:lnTo>
                  <a:lnTo>
                    <a:pt x="240" y="57"/>
                  </a:lnTo>
                  <a:lnTo>
                    <a:pt x="240" y="57"/>
                  </a:lnTo>
                  <a:lnTo>
                    <a:pt x="240" y="57"/>
                  </a:lnTo>
                  <a:lnTo>
                    <a:pt x="240" y="57"/>
                  </a:lnTo>
                  <a:lnTo>
                    <a:pt x="240" y="57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0" y="61"/>
                  </a:lnTo>
                  <a:lnTo>
                    <a:pt x="245" y="61"/>
                  </a:lnTo>
                  <a:lnTo>
                    <a:pt x="255" y="61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07" name="Freeform 319"/>
            <p:cNvSpPr>
              <a:spLocks noEditPoints="1"/>
            </p:cNvSpPr>
            <p:nvPr/>
          </p:nvSpPr>
          <p:spPr bwMode="auto">
            <a:xfrm>
              <a:off x="2395" y="166"/>
              <a:ext cx="657" cy="1418"/>
            </a:xfrm>
            <a:custGeom>
              <a:avLst/>
              <a:gdLst/>
              <a:ahLst/>
              <a:cxnLst>
                <a:cxn ang="0">
                  <a:pos x="213" y="1013"/>
                </a:cxn>
                <a:cxn ang="0">
                  <a:pos x="194" y="980"/>
                </a:cxn>
                <a:cxn ang="0">
                  <a:pos x="180" y="947"/>
                </a:cxn>
                <a:cxn ang="0">
                  <a:pos x="170" y="909"/>
                </a:cxn>
                <a:cxn ang="0">
                  <a:pos x="175" y="872"/>
                </a:cxn>
                <a:cxn ang="0">
                  <a:pos x="189" y="834"/>
                </a:cxn>
                <a:cxn ang="0">
                  <a:pos x="222" y="801"/>
                </a:cxn>
                <a:cxn ang="0">
                  <a:pos x="255" y="778"/>
                </a:cxn>
                <a:cxn ang="0">
                  <a:pos x="487" y="815"/>
                </a:cxn>
                <a:cxn ang="0">
                  <a:pos x="567" y="928"/>
                </a:cxn>
                <a:cxn ang="0">
                  <a:pos x="643" y="1074"/>
                </a:cxn>
                <a:cxn ang="0">
                  <a:pos x="600" y="1074"/>
                </a:cxn>
                <a:cxn ang="0">
                  <a:pos x="562" y="1079"/>
                </a:cxn>
                <a:cxn ang="0">
                  <a:pos x="520" y="1079"/>
                </a:cxn>
                <a:cxn ang="0">
                  <a:pos x="491" y="1093"/>
                </a:cxn>
                <a:cxn ang="0">
                  <a:pos x="487" y="1126"/>
                </a:cxn>
                <a:cxn ang="0">
                  <a:pos x="468" y="1173"/>
                </a:cxn>
                <a:cxn ang="0">
                  <a:pos x="454" y="1206"/>
                </a:cxn>
                <a:cxn ang="0">
                  <a:pos x="439" y="1244"/>
                </a:cxn>
                <a:cxn ang="0">
                  <a:pos x="425" y="1277"/>
                </a:cxn>
                <a:cxn ang="0">
                  <a:pos x="406" y="1315"/>
                </a:cxn>
                <a:cxn ang="0">
                  <a:pos x="392" y="1348"/>
                </a:cxn>
                <a:cxn ang="0">
                  <a:pos x="378" y="1381"/>
                </a:cxn>
                <a:cxn ang="0">
                  <a:pos x="373" y="1418"/>
                </a:cxn>
                <a:cxn ang="0">
                  <a:pos x="142" y="1409"/>
                </a:cxn>
                <a:cxn ang="0">
                  <a:pos x="109" y="1395"/>
                </a:cxn>
                <a:cxn ang="0">
                  <a:pos x="80" y="1381"/>
                </a:cxn>
                <a:cxn ang="0">
                  <a:pos x="47" y="1385"/>
                </a:cxn>
                <a:cxn ang="0">
                  <a:pos x="19" y="1371"/>
                </a:cxn>
                <a:cxn ang="0">
                  <a:pos x="14" y="1343"/>
                </a:cxn>
                <a:cxn ang="0">
                  <a:pos x="52" y="1324"/>
                </a:cxn>
                <a:cxn ang="0">
                  <a:pos x="80" y="1305"/>
                </a:cxn>
                <a:cxn ang="0">
                  <a:pos x="52" y="1282"/>
                </a:cxn>
                <a:cxn ang="0">
                  <a:pos x="52" y="1249"/>
                </a:cxn>
                <a:cxn ang="0">
                  <a:pos x="57" y="1216"/>
                </a:cxn>
                <a:cxn ang="0">
                  <a:pos x="52" y="1187"/>
                </a:cxn>
                <a:cxn ang="0">
                  <a:pos x="33" y="1159"/>
                </a:cxn>
                <a:cxn ang="0">
                  <a:pos x="24" y="1121"/>
                </a:cxn>
                <a:cxn ang="0">
                  <a:pos x="47" y="1093"/>
                </a:cxn>
                <a:cxn ang="0">
                  <a:pos x="80" y="1070"/>
                </a:cxn>
                <a:cxn ang="0">
                  <a:pos x="104" y="1060"/>
                </a:cxn>
                <a:cxn ang="0">
                  <a:pos x="137" y="1055"/>
                </a:cxn>
                <a:cxn ang="0">
                  <a:pos x="147" y="1027"/>
                </a:cxn>
                <a:cxn ang="0">
                  <a:pos x="336" y="156"/>
                </a:cxn>
                <a:cxn ang="0">
                  <a:pos x="444" y="354"/>
                </a:cxn>
                <a:cxn ang="0">
                  <a:pos x="449" y="533"/>
                </a:cxn>
                <a:cxn ang="0">
                  <a:pos x="274" y="542"/>
                </a:cxn>
                <a:cxn ang="0">
                  <a:pos x="293" y="490"/>
                </a:cxn>
                <a:cxn ang="0">
                  <a:pos x="288" y="467"/>
                </a:cxn>
                <a:cxn ang="0">
                  <a:pos x="260" y="434"/>
                </a:cxn>
                <a:cxn ang="0">
                  <a:pos x="236" y="396"/>
                </a:cxn>
                <a:cxn ang="0">
                  <a:pos x="199" y="358"/>
                </a:cxn>
                <a:cxn ang="0">
                  <a:pos x="165" y="321"/>
                </a:cxn>
                <a:cxn ang="0">
                  <a:pos x="147" y="278"/>
                </a:cxn>
                <a:cxn ang="0">
                  <a:pos x="132" y="222"/>
                </a:cxn>
                <a:cxn ang="0">
                  <a:pos x="114" y="184"/>
                </a:cxn>
                <a:cxn ang="0">
                  <a:pos x="109" y="142"/>
                </a:cxn>
                <a:cxn ang="0">
                  <a:pos x="137" y="57"/>
                </a:cxn>
                <a:cxn ang="0">
                  <a:pos x="529" y="1338"/>
                </a:cxn>
                <a:cxn ang="0">
                  <a:pos x="548" y="1315"/>
                </a:cxn>
                <a:cxn ang="0">
                  <a:pos x="543" y="1333"/>
                </a:cxn>
                <a:cxn ang="0">
                  <a:pos x="477" y="1300"/>
                </a:cxn>
                <a:cxn ang="0">
                  <a:pos x="477" y="1300"/>
                </a:cxn>
              </a:cxnLst>
              <a:rect l="0" t="0" r="r" b="b"/>
              <a:pathLst>
                <a:path w="657" h="1418">
                  <a:moveTo>
                    <a:pt x="161" y="1018"/>
                  </a:moveTo>
                  <a:lnTo>
                    <a:pt x="170" y="1023"/>
                  </a:lnTo>
                  <a:lnTo>
                    <a:pt x="180" y="1023"/>
                  </a:lnTo>
                  <a:lnTo>
                    <a:pt x="180" y="1023"/>
                  </a:lnTo>
                  <a:lnTo>
                    <a:pt x="180" y="1027"/>
                  </a:lnTo>
                  <a:lnTo>
                    <a:pt x="184" y="1027"/>
                  </a:lnTo>
                  <a:lnTo>
                    <a:pt x="184" y="1027"/>
                  </a:lnTo>
                  <a:lnTo>
                    <a:pt x="184" y="1027"/>
                  </a:lnTo>
                  <a:lnTo>
                    <a:pt x="184" y="1023"/>
                  </a:lnTo>
                  <a:lnTo>
                    <a:pt x="184" y="1023"/>
                  </a:lnTo>
                  <a:lnTo>
                    <a:pt x="184" y="1023"/>
                  </a:lnTo>
                  <a:lnTo>
                    <a:pt x="189" y="1023"/>
                  </a:lnTo>
                  <a:lnTo>
                    <a:pt x="189" y="1018"/>
                  </a:lnTo>
                  <a:lnTo>
                    <a:pt x="189" y="1018"/>
                  </a:lnTo>
                  <a:lnTo>
                    <a:pt x="189" y="1018"/>
                  </a:lnTo>
                  <a:lnTo>
                    <a:pt x="194" y="1018"/>
                  </a:lnTo>
                  <a:lnTo>
                    <a:pt x="194" y="1018"/>
                  </a:lnTo>
                  <a:lnTo>
                    <a:pt x="194" y="1018"/>
                  </a:lnTo>
                  <a:lnTo>
                    <a:pt x="194" y="1018"/>
                  </a:lnTo>
                  <a:lnTo>
                    <a:pt x="199" y="1018"/>
                  </a:lnTo>
                  <a:lnTo>
                    <a:pt x="199" y="1018"/>
                  </a:lnTo>
                  <a:lnTo>
                    <a:pt x="199" y="1018"/>
                  </a:lnTo>
                  <a:lnTo>
                    <a:pt x="199" y="1018"/>
                  </a:lnTo>
                  <a:lnTo>
                    <a:pt x="203" y="1018"/>
                  </a:lnTo>
                  <a:lnTo>
                    <a:pt x="203" y="1018"/>
                  </a:lnTo>
                  <a:lnTo>
                    <a:pt x="203" y="1018"/>
                  </a:lnTo>
                  <a:lnTo>
                    <a:pt x="203" y="1018"/>
                  </a:lnTo>
                  <a:lnTo>
                    <a:pt x="208" y="1018"/>
                  </a:lnTo>
                  <a:lnTo>
                    <a:pt x="208" y="1018"/>
                  </a:lnTo>
                  <a:lnTo>
                    <a:pt x="208" y="1018"/>
                  </a:lnTo>
                  <a:lnTo>
                    <a:pt x="208" y="1018"/>
                  </a:lnTo>
                  <a:lnTo>
                    <a:pt x="213" y="1018"/>
                  </a:lnTo>
                  <a:lnTo>
                    <a:pt x="213" y="1018"/>
                  </a:lnTo>
                  <a:lnTo>
                    <a:pt x="213" y="1018"/>
                  </a:lnTo>
                  <a:lnTo>
                    <a:pt x="213" y="1018"/>
                  </a:lnTo>
                  <a:lnTo>
                    <a:pt x="213" y="1013"/>
                  </a:lnTo>
                  <a:lnTo>
                    <a:pt x="213" y="1013"/>
                  </a:lnTo>
                  <a:lnTo>
                    <a:pt x="213" y="1013"/>
                  </a:lnTo>
                  <a:lnTo>
                    <a:pt x="213" y="1013"/>
                  </a:lnTo>
                  <a:lnTo>
                    <a:pt x="213" y="1008"/>
                  </a:lnTo>
                  <a:lnTo>
                    <a:pt x="213" y="1008"/>
                  </a:lnTo>
                  <a:lnTo>
                    <a:pt x="213" y="1008"/>
                  </a:lnTo>
                  <a:lnTo>
                    <a:pt x="208" y="1008"/>
                  </a:lnTo>
                  <a:lnTo>
                    <a:pt x="208" y="1008"/>
                  </a:lnTo>
                  <a:lnTo>
                    <a:pt x="208" y="1004"/>
                  </a:lnTo>
                  <a:lnTo>
                    <a:pt x="208" y="1004"/>
                  </a:lnTo>
                  <a:lnTo>
                    <a:pt x="208" y="1004"/>
                  </a:lnTo>
                  <a:lnTo>
                    <a:pt x="208" y="1004"/>
                  </a:lnTo>
                  <a:lnTo>
                    <a:pt x="203" y="999"/>
                  </a:lnTo>
                  <a:lnTo>
                    <a:pt x="203" y="999"/>
                  </a:lnTo>
                  <a:lnTo>
                    <a:pt x="203" y="999"/>
                  </a:lnTo>
                  <a:lnTo>
                    <a:pt x="203" y="994"/>
                  </a:lnTo>
                  <a:lnTo>
                    <a:pt x="208" y="994"/>
                  </a:lnTo>
                  <a:lnTo>
                    <a:pt x="208" y="994"/>
                  </a:lnTo>
                  <a:lnTo>
                    <a:pt x="208" y="990"/>
                  </a:lnTo>
                  <a:lnTo>
                    <a:pt x="208" y="990"/>
                  </a:lnTo>
                  <a:lnTo>
                    <a:pt x="208" y="990"/>
                  </a:lnTo>
                  <a:lnTo>
                    <a:pt x="208" y="985"/>
                  </a:lnTo>
                  <a:lnTo>
                    <a:pt x="208" y="985"/>
                  </a:lnTo>
                  <a:lnTo>
                    <a:pt x="203" y="985"/>
                  </a:lnTo>
                  <a:lnTo>
                    <a:pt x="203" y="985"/>
                  </a:lnTo>
                  <a:lnTo>
                    <a:pt x="203" y="980"/>
                  </a:lnTo>
                  <a:lnTo>
                    <a:pt x="203" y="980"/>
                  </a:lnTo>
                  <a:lnTo>
                    <a:pt x="203" y="980"/>
                  </a:lnTo>
                  <a:lnTo>
                    <a:pt x="203" y="980"/>
                  </a:lnTo>
                  <a:lnTo>
                    <a:pt x="199" y="980"/>
                  </a:lnTo>
                  <a:lnTo>
                    <a:pt x="199" y="975"/>
                  </a:lnTo>
                  <a:lnTo>
                    <a:pt x="199" y="975"/>
                  </a:lnTo>
                  <a:lnTo>
                    <a:pt x="199" y="975"/>
                  </a:lnTo>
                  <a:lnTo>
                    <a:pt x="194" y="975"/>
                  </a:lnTo>
                  <a:lnTo>
                    <a:pt x="194" y="980"/>
                  </a:lnTo>
                  <a:lnTo>
                    <a:pt x="194" y="980"/>
                  </a:lnTo>
                  <a:lnTo>
                    <a:pt x="194" y="980"/>
                  </a:lnTo>
                  <a:lnTo>
                    <a:pt x="194" y="980"/>
                  </a:lnTo>
                  <a:lnTo>
                    <a:pt x="189" y="980"/>
                  </a:lnTo>
                  <a:lnTo>
                    <a:pt x="189" y="980"/>
                  </a:lnTo>
                  <a:lnTo>
                    <a:pt x="189" y="980"/>
                  </a:lnTo>
                  <a:lnTo>
                    <a:pt x="189" y="980"/>
                  </a:lnTo>
                  <a:lnTo>
                    <a:pt x="189" y="980"/>
                  </a:lnTo>
                  <a:lnTo>
                    <a:pt x="184" y="980"/>
                  </a:lnTo>
                  <a:lnTo>
                    <a:pt x="184" y="980"/>
                  </a:lnTo>
                  <a:lnTo>
                    <a:pt x="184" y="980"/>
                  </a:lnTo>
                  <a:lnTo>
                    <a:pt x="184" y="980"/>
                  </a:lnTo>
                  <a:lnTo>
                    <a:pt x="184" y="980"/>
                  </a:lnTo>
                  <a:lnTo>
                    <a:pt x="184" y="975"/>
                  </a:lnTo>
                  <a:lnTo>
                    <a:pt x="184" y="975"/>
                  </a:lnTo>
                  <a:lnTo>
                    <a:pt x="184" y="975"/>
                  </a:lnTo>
                  <a:lnTo>
                    <a:pt x="184" y="971"/>
                  </a:lnTo>
                  <a:lnTo>
                    <a:pt x="184" y="971"/>
                  </a:lnTo>
                  <a:lnTo>
                    <a:pt x="184" y="971"/>
                  </a:lnTo>
                  <a:lnTo>
                    <a:pt x="184" y="966"/>
                  </a:lnTo>
                  <a:lnTo>
                    <a:pt x="184" y="966"/>
                  </a:lnTo>
                  <a:lnTo>
                    <a:pt x="184" y="966"/>
                  </a:lnTo>
                  <a:lnTo>
                    <a:pt x="184" y="966"/>
                  </a:lnTo>
                  <a:lnTo>
                    <a:pt x="184" y="961"/>
                  </a:lnTo>
                  <a:lnTo>
                    <a:pt x="180" y="961"/>
                  </a:lnTo>
                  <a:lnTo>
                    <a:pt x="180" y="961"/>
                  </a:lnTo>
                  <a:lnTo>
                    <a:pt x="180" y="961"/>
                  </a:lnTo>
                  <a:lnTo>
                    <a:pt x="180" y="957"/>
                  </a:lnTo>
                  <a:lnTo>
                    <a:pt x="180" y="957"/>
                  </a:lnTo>
                  <a:lnTo>
                    <a:pt x="180" y="957"/>
                  </a:lnTo>
                  <a:lnTo>
                    <a:pt x="180" y="957"/>
                  </a:lnTo>
                  <a:lnTo>
                    <a:pt x="180" y="952"/>
                  </a:lnTo>
                  <a:lnTo>
                    <a:pt x="180" y="952"/>
                  </a:lnTo>
                  <a:lnTo>
                    <a:pt x="180" y="952"/>
                  </a:lnTo>
                  <a:lnTo>
                    <a:pt x="180" y="947"/>
                  </a:lnTo>
                  <a:lnTo>
                    <a:pt x="180" y="947"/>
                  </a:lnTo>
                  <a:lnTo>
                    <a:pt x="180" y="947"/>
                  </a:lnTo>
                  <a:lnTo>
                    <a:pt x="180" y="942"/>
                  </a:lnTo>
                  <a:lnTo>
                    <a:pt x="180" y="942"/>
                  </a:lnTo>
                  <a:lnTo>
                    <a:pt x="180" y="942"/>
                  </a:lnTo>
                  <a:lnTo>
                    <a:pt x="180" y="942"/>
                  </a:lnTo>
                  <a:lnTo>
                    <a:pt x="180" y="938"/>
                  </a:lnTo>
                  <a:lnTo>
                    <a:pt x="180" y="938"/>
                  </a:lnTo>
                  <a:lnTo>
                    <a:pt x="180" y="933"/>
                  </a:lnTo>
                  <a:lnTo>
                    <a:pt x="180" y="933"/>
                  </a:lnTo>
                  <a:lnTo>
                    <a:pt x="180" y="933"/>
                  </a:lnTo>
                  <a:lnTo>
                    <a:pt x="180" y="933"/>
                  </a:lnTo>
                  <a:lnTo>
                    <a:pt x="180" y="928"/>
                  </a:lnTo>
                  <a:lnTo>
                    <a:pt x="180" y="928"/>
                  </a:lnTo>
                  <a:lnTo>
                    <a:pt x="180" y="928"/>
                  </a:lnTo>
                  <a:lnTo>
                    <a:pt x="180" y="928"/>
                  </a:lnTo>
                  <a:lnTo>
                    <a:pt x="180" y="928"/>
                  </a:lnTo>
                  <a:lnTo>
                    <a:pt x="180" y="924"/>
                  </a:lnTo>
                  <a:lnTo>
                    <a:pt x="184" y="924"/>
                  </a:lnTo>
                  <a:lnTo>
                    <a:pt x="180" y="924"/>
                  </a:lnTo>
                  <a:lnTo>
                    <a:pt x="184" y="924"/>
                  </a:lnTo>
                  <a:lnTo>
                    <a:pt x="180" y="924"/>
                  </a:lnTo>
                  <a:lnTo>
                    <a:pt x="180" y="924"/>
                  </a:lnTo>
                  <a:lnTo>
                    <a:pt x="180" y="924"/>
                  </a:lnTo>
                  <a:lnTo>
                    <a:pt x="180" y="919"/>
                  </a:lnTo>
                  <a:lnTo>
                    <a:pt x="180" y="919"/>
                  </a:lnTo>
                  <a:lnTo>
                    <a:pt x="175" y="919"/>
                  </a:lnTo>
                  <a:lnTo>
                    <a:pt x="175" y="919"/>
                  </a:lnTo>
                  <a:lnTo>
                    <a:pt x="175" y="919"/>
                  </a:lnTo>
                  <a:lnTo>
                    <a:pt x="175" y="919"/>
                  </a:lnTo>
                  <a:lnTo>
                    <a:pt x="175" y="914"/>
                  </a:lnTo>
                  <a:lnTo>
                    <a:pt x="175" y="914"/>
                  </a:lnTo>
                  <a:lnTo>
                    <a:pt x="175" y="914"/>
                  </a:lnTo>
                  <a:lnTo>
                    <a:pt x="170" y="914"/>
                  </a:lnTo>
                  <a:lnTo>
                    <a:pt x="170" y="909"/>
                  </a:lnTo>
                  <a:lnTo>
                    <a:pt x="170" y="909"/>
                  </a:lnTo>
                  <a:lnTo>
                    <a:pt x="170" y="909"/>
                  </a:lnTo>
                  <a:lnTo>
                    <a:pt x="170" y="909"/>
                  </a:lnTo>
                  <a:lnTo>
                    <a:pt x="170" y="909"/>
                  </a:lnTo>
                  <a:lnTo>
                    <a:pt x="170" y="909"/>
                  </a:lnTo>
                  <a:lnTo>
                    <a:pt x="170" y="905"/>
                  </a:lnTo>
                  <a:lnTo>
                    <a:pt x="170" y="905"/>
                  </a:lnTo>
                  <a:lnTo>
                    <a:pt x="170" y="905"/>
                  </a:lnTo>
                  <a:lnTo>
                    <a:pt x="170" y="905"/>
                  </a:lnTo>
                  <a:lnTo>
                    <a:pt x="170" y="900"/>
                  </a:lnTo>
                  <a:lnTo>
                    <a:pt x="170" y="900"/>
                  </a:lnTo>
                  <a:lnTo>
                    <a:pt x="170" y="900"/>
                  </a:lnTo>
                  <a:lnTo>
                    <a:pt x="170" y="900"/>
                  </a:lnTo>
                  <a:lnTo>
                    <a:pt x="170" y="895"/>
                  </a:lnTo>
                  <a:lnTo>
                    <a:pt x="170" y="895"/>
                  </a:lnTo>
                  <a:lnTo>
                    <a:pt x="170" y="895"/>
                  </a:lnTo>
                  <a:lnTo>
                    <a:pt x="170" y="895"/>
                  </a:lnTo>
                  <a:lnTo>
                    <a:pt x="165" y="891"/>
                  </a:lnTo>
                  <a:lnTo>
                    <a:pt x="165" y="891"/>
                  </a:lnTo>
                  <a:lnTo>
                    <a:pt x="165" y="891"/>
                  </a:lnTo>
                  <a:lnTo>
                    <a:pt x="165" y="891"/>
                  </a:lnTo>
                  <a:lnTo>
                    <a:pt x="165" y="891"/>
                  </a:lnTo>
                  <a:lnTo>
                    <a:pt x="165" y="886"/>
                  </a:lnTo>
                  <a:lnTo>
                    <a:pt x="165" y="886"/>
                  </a:lnTo>
                  <a:lnTo>
                    <a:pt x="165" y="886"/>
                  </a:lnTo>
                  <a:lnTo>
                    <a:pt x="170" y="886"/>
                  </a:lnTo>
                  <a:lnTo>
                    <a:pt x="170" y="886"/>
                  </a:lnTo>
                  <a:lnTo>
                    <a:pt x="170" y="886"/>
                  </a:lnTo>
                  <a:lnTo>
                    <a:pt x="170" y="881"/>
                  </a:lnTo>
                  <a:lnTo>
                    <a:pt x="170" y="881"/>
                  </a:lnTo>
                  <a:lnTo>
                    <a:pt x="170" y="881"/>
                  </a:lnTo>
                  <a:lnTo>
                    <a:pt x="170" y="881"/>
                  </a:lnTo>
                  <a:lnTo>
                    <a:pt x="170" y="876"/>
                  </a:lnTo>
                  <a:lnTo>
                    <a:pt x="170" y="876"/>
                  </a:lnTo>
                  <a:lnTo>
                    <a:pt x="170" y="876"/>
                  </a:lnTo>
                  <a:lnTo>
                    <a:pt x="170" y="876"/>
                  </a:lnTo>
                  <a:lnTo>
                    <a:pt x="175" y="876"/>
                  </a:lnTo>
                  <a:lnTo>
                    <a:pt x="175" y="872"/>
                  </a:lnTo>
                  <a:lnTo>
                    <a:pt x="175" y="872"/>
                  </a:lnTo>
                  <a:lnTo>
                    <a:pt x="175" y="872"/>
                  </a:lnTo>
                  <a:lnTo>
                    <a:pt x="175" y="872"/>
                  </a:lnTo>
                  <a:lnTo>
                    <a:pt x="175" y="872"/>
                  </a:lnTo>
                  <a:lnTo>
                    <a:pt x="180" y="872"/>
                  </a:lnTo>
                  <a:lnTo>
                    <a:pt x="180" y="872"/>
                  </a:lnTo>
                  <a:lnTo>
                    <a:pt x="180" y="867"/>
                  </a:lnTo>
                  <a:lnTo>
                    <a:pt x="180" y="867"/>
                  </a:lnTo>
                  <a:lnTo>
                    <a:pt x="180" y="867"/>
                  </a:lnTo>
                  <a:lnTo>
                    <a:pt x="180" y="867"/>
                  </a:lnTo>
                  <a:lnTo>
                    <a:pt x="180" y="862"/>
                  </a:lnTo>
                  <a:lnTo>
                    <a:pt x="180" y="862"/>
                  </a:lnTo>
                  <a:lnTo>
                    <a:pt x="180" y="862"/>
                  </a:lnTo>
                  <a:lnTo>
                    <a:pt x="180" y="862"/>
                  </a:lnTo>
                  <a:lnTo>
                    <a:pt x="180" y="858"/>
                  </a:lnTo>
                  <a:lnTo>
                    <a:pt x="180" y="858"/>
                  </a:lnTo>
                  <a:lnTo>
                    <a:pt x="184" y="858"/>
                  </a:lnTo>
                  <a:lnTo>
                    <a:pt x="184" y="858"/>
                  </a:lnTo>
                  <a:lnTo>
                    <a:pt x="184" y="858"/>
                  </a:lnTo>
                  <a:lnTo>
                    <a:pt x="184" y="853"/>
                  </a:lnTo>
                  <a:lnTo>
                    <a:pt x="184" y="853"/>
                  </a:lnTo>
                  <a:lnTo>
                    <a:pt x="184" y="853"/>
                  </a:lnTo>
                  <a:lnTo>
                    <a:pt x="184" y="853"/>
                  </a:lnTo>
                  <a:lnTo>
                    <a:pt x="184" y="848"/>
                  </a:lnTo>
                  <a:lnTo>
                    <a:pt x="184" y="848"/>
                  </a:lnTo>
                  <a:lnTo>
                    <a:pt x="184" y="848"/>
                  </a:lnTo>
                  <a:lnTo>
                    <a:pt x="184" y="848"/>
                  </a:lnTo>
                  <a:lnTo>
                    <a:pt x="189" y="843"/>
                  </a:lnTo>
                  <a:lnTo>
                    <a:pt x="189" y="843"/>
                  </a:lnTo>
                  <a:lnTo>
                    <a:pt x="189" y="843"/>
                  </a:lnTo>
                  <a:lnTo>
                    <a:pt x="189" y="839"/>
                  </a:lnTo>
                  <a:lnTo>
                    <a:pt x="189" y="839"/>
                  </a:lnTo>
                  <a:lnTo>
                    <a:pt x="189" y="839"/>
                  </a:lnTo>
                  <a:lnTo>
                    <a:pt x="189" y="834"/>
                  </a:lnTo>
                  <a:lnTo>
                    <a:pt x="189" y="834"/>
                  </a:lnTo>
                  <a:lnTo>
                    <a:pt x="189" y="834"/>
                  </a:lnTo>
                  <a:lnTo>
                    <a:pt x="189" y="834"/>
                  </a:lnTo>
                  <a:lnTo>
                    <a:pt x="189" y="834"/>
                  </a:lnTo>
                  <a:lnTo>
                    <a:pt x="189" y="829"/>
                  </a:lnTo>
                  <a:lnTo>
                    <a:pt x="189" y="829"/>
                  </a:lnTo>
                  <a:lnTo>
                    <a:pt x="189" y="825"/>
                  </a:lnTo>
                  <a:lnTo>
                    <a:pt x="189" y="825"/>
                  </a:lnTo>
                  <a:lnTo>
                    <a:pt x="189" y="820"/>
                  </a:lnTo>
                  <a:lnTo>
                    <a:pt x="189" y="820"/>
                  </a:lnTo>
                  <a:lnTo>
                    <a:pt x="189" y="820"/>
                  </a:lnTo>
                  <a:lnTo>
                    <a:pt x="189" y="820"/>
                  </a:lnTo>
                  <a:lnTo>
                    <a:pt x="194" y="820"/>
                  </a:lnTo>
                  <a:lnTo>
                    <a:pt x="194" y="820"/>
                  </a:lnTo>
                  <a:lnTo>
                    <a:pt x="194" y="820"/>
                  </a:lnTo>
                  <a:lnTo>
                    <a:pt x="199" y="815"/>
                  </a:lnTo>
                  <a:lnTo>
                    <a:pt x="199" y="815"/>
                  </a:lnTo>
                  <a:lnTo>
                    <a:pt x="199" y="815"/>
                  </a:lnTo>
                  <a:lnTo>
                    <a:pt x="199" y="815"/>
                  </a:lnTo>
                  <a:lnTo>
                    <a:pt x="199" y="811"/>
                  </a:lnTo>
                  <a:lnTo>
                    <a:pt x="203" y="811"/>
                  </a:lnTo>
                  <a:lnTo>
                    <a:pt x="203" y="811"/>
                  </a:lnTo>
                  <a:lnTo>
                    <a:pt x="203" y="811"/>
                  </a:lnTo>
                  <a:lnTo>
                    <a:pt x="203" y="811"/>
                  </a:lnTo>
                  <a:lnTo>
                    <a:pt x="208" y="811"/>
                  </a:lnTo>
                  <a:lnTo>
                    <a:pt x="208" y="811"/>
                  </a:lnTo>
                  <a:lnTo>
                    <a:pt x="208" y="806"/>
                  </a:lnTo>
                  <a:lnTo>
                    <a:pt x="213" y="806"/>
                  </a:lnTo>
                  <a:lnTo>
                    <a:pt x="213" y="806"/>
                  </a:lnTo>
                  <a:lnTo>
                    <a:pt x="213" y="806"/>
                  </a:lnTo>
                  <a:lnTo>
                    <a:pt x="217" y="806"/>
                  </a:lnTo>
                  <a:lnTo>
                    <a:pt x="217" y="806"/>
                  </a:lnTo>
                  <a:lnTo>
                    <a:pt x="217" y="801"/>
                  </a:lnTo>
                  <a:lnTo>
                    <a:pt x="217" y="801"/>
                  </a:lnTo>
                  <a:lnTo>
                    <a:pt x="217" y="801"/>
                  </a:lnTo>
                  <a:lnTo>
                    <a:pt x="222" y="801"/>
                  </a:lnTo>
                  <a:lnTo>
                    <a:pt x="222" y="801"/>
                  </a:lnTo>
                  <a:lnTo>
                    <a:pt x="222" y="801"/>
                  </a:lnTo>
                  <a:lnTo>
                    <a:pt x="222" y="801"/>
                  </a:lnTo>
                  <a:lnTo>
                    <a:pt x="222" y="796"/>
                  </a:lnTo>
                  <a:lnTo>
                    <a:pt x="222" y="796"/>
                  </a:lnTo>
                  <a:lnTo>
                    <a:pt x="222" y="796"/>
                  </a:lnTo>
                  <a:lnTo>
                    <a:pt x="227" y="796"/>
                  </a:lnTo>
                  <a:lnTo>
                    <a:pt x="227" y="796"/>
                  </a:lnTo>
                  <a:lnTo>
                    <a:pt x="227" y="796"/>
                  </a:lnTo>
                  <a:lnTo>
                    <a:pt x="227" y="796"/>
                  </a:lnTo>
                  <a:lnTo>
                    <a:pt x="227" y="796"/>
                  </a:lnTo>
                  <a:lnTo>
                    <a:pt x="232" y="796"/>
                  </a:lnTo>
                  <a:lnTo>
                    <a:pt x="232" y="792"/>
                  </a:lnTo>
                  <a:lnTo>
                    <a:pt x="232" y="792"/>
                  </a:lnTo>
                  <a:lnTo>
                    <a:pt x="232" y="792"/>
                  </a:lnTo>
                  <a:lnTo>
                    <a:pt x="232" y="792"/>
                  </a:lnTo>
                  <a:lnTo>
                    <a:pt x="236" y="792"/>
                  </a:lnTo>
                  <a:lnTo>
                    <a:pt x="236" y="792"/>
                  </a:lnTo>
                  <a:lnTo>
                    <a:pt x="236" y="792"/>
                  </a:lnTo>
                  <a:lnTo>
                    <a:pt x="236" y="792"/>
                  </a:lnTo>
                  <a:lnTo>
                    <a:pt x="236" y="792"/>
                  </a:lnTo>
                  <a:lnTo>
                    <a:pt x="236" y="792"/>
                  </a:lnTo>
                  <a:lnTo>
                    <a:pt x="241" y="787"/>
                  </a:lnTo>
                  <a:lnTo>
                    <a:pt x="241" y="787"/>
                  </a:lnTo>
                  <a:lnTo>
                    <a:pt x="241" y="787"/>
                  </a:lnTo>
                  <a:lnTo>
                    <a:pt x="241" y="787"/>
                  </a:lnTo>
                  <a:lnTo>
                    <a:pt x="241" y="782"/>
                  </a:lnTo>
                  <a:lnTo>
                    <a:pt x="246" y="782"/>
                  </a:lnTo>
                  <a:lnTo>
                    <a:pt x="246" y="782"/>
                  </a:lnTo>
                  <a:lnTo>
                    <a:pt x="246" y="782"/>
                  </a:lnTo>
                  <a:lnTo>
                    <a:pt x="246" y="782"/>
                  </a:lnTo>
                  <a:lnTo>
                    <a:pt x="251" y="782"/>
                  </a:lnTo>
                  <a:lnTo>
                    <a:pt x="251" y="782"/>
                  </a:lnTo>
                  <a:lnTo>
                    <a:pt x="251" y="782"/>
                  </a:lnTo>
                  <a:lnTo>
                    <a:pt x="251" y="782"/>
                  </a:lnTo>
                  <a:lnTo>
                    <a:pt x="255" y="782"/>
                  </a:lnTo>
                  <a:lnTo>
                    <a:pt x="255" y="782"/>
                  </a:lnTo>
                  <a:lnTo>
                    <a:pt x="255" y="782"/>
                  </a:lnTo>
                  <a:lnTo>
                    <a:pt x="255" y="778"/>
                  </a:lnTo>
                  <a:lnTo>
                    <a:pt x="260" y="778"/>
                  </a:lnTo>
                  <a:lnTo>
                    <a:pt x="260" y="778"/>
                  </a:lnTo>
                  <a:lnTo>
                    <a:pt x="260" y="778"/>
                  </a:lnTo>
                  <a:lnTo>
                    <a:pt x="260" y="778"/>
                  </a:lnTo>
                  <a:lnTo>
                    <a:pt x="260" y="778"/>
                  </a:lnTo>
                  <a:lnTo>
                    <a:pt x="265" y="778"/>
                  </a:lnTo>
                  <a:lnTo>
                    <a:pt x="265" y="773"/>
                  </a:lnTo>
                  <a:lnTo>
                    <a:pt x="265" y="773"/>
                  </a:lnTo>
                  <a:lnTo>
                    <a:pt x="265" y="773"/>
                  </a:lnTo>
                  <a:lnTo>
                    <a:pt x="265" y="773"/>
                  </a:lnTo>
                  <a:lnTo>
                    <a:pt x="265" y="773"/>
                  </a:lnTo>
                  <a:lnTo>
                    <a:pt x="265" y="768"/>
                  </a:lnTo>
                  <a:lnTo>
                    <a:pt x="265" y="768"/>
                  </a:lnTo>
                  <a:lnTo>
                    <a:pt x="269" y="768"/>
                  </a:lnTo>
                  <a:lnTo>
                    <a:pt x="269" y="768"/>
                  </a:lnTo>
                  <a:lnTo>
                    <a:pt x="269" y="768"/>
                  </a:lnTo>
                  <a:lnTo>
                    <a:pt x="269" y="768"/>
                  </a:lnTo>
                  <a:lnTo>
                    <a:pt x="269" y="763"/>
                  </a:lnTo>
                  <a:lnTo>
                    <a:pt x="269" y="763"/>
                  </a:lnTo>
                  <a:lnTo>
                    <a:pt x="274" y="763"/>
                  </a:lnTo>
                  <a:lnTo>
                    <a:pt x="284" y="763"/>
                  </a:lnTo>
                  <a:lnTo>
                    <a:pt x="416" y="763"/>
                  </a:lnTo>
                  <a:lnTo>
                    <a:pt x="477" y="768"/>
                  </a:lnTo>
                  <a:lnTo>
                    <a:pt x="473" y="768"/>
                  </a:lnTo>
                  <a:lnTo>
                    <a:pt x="473" y="773"/>
                  </a:lnTo>
                  <a:lnTo>
                    <a:pt x="473" y="782"/>
                  </a:lnTo>
                  <a:lnTo>
                    <a:pt x="473" y="796"/>
                  </a:lnTo>
                  <a:lnTo>
                    <a:pt x="473" y="801"/>
                  </a:lnTo>
                  <a:lnTo>
                    <a:pt x="473" y="801"/>
                  </a:lnTo>
                  <a:lnTo>
                    <a:pt x="477" y="806"/>
                  </a:lnTo>
                  <a:lnTo>
                    <a:pt x="477" y="806"/>
                  </a:lnTo>
                  <a:lnTo>
                    <a:pt x="482" y="806"/>
                  </a:lnTo>
                  <a:lnTo>
                    <a:pt x="482" y="806"/>
                  </a:lnTo>
                  <a:lnTo>
                    <a:pt x="487" y="806"/>
                  </a:lnTo>
                  <a:lnTo>
                    <a:pt x="491" y="815"/>
                  </a:lnTo>
                  <a:lnTo>
                    <a:pt x="487" y="815"/>
                  </a:lnTo>
                  <a:lnTo>
                    <a:pt x="487" y="811"/>
                  </a:lnTo>
                  <a:lnTo>
                    <a:pt x="487" y="815"/>
                  </a:lnTo>
                  <a:lnTo>
                    <a:pt x="487" y="815"/>
                  </a:lnTo>
                  <a:lnTo>
                    <a:pt x="491" y="820"/>
                  </a:lnTo>
                  <a:lnTo>
                    <a:pt x="487" y="825"/>
                  </a:lnTo>
                  <a:lnTo>
                    <a:pt x="487" y="829"/>
                  </a:lnTo>
                  <a:lnTo>
                    <a:pt x="487" y="834"/>
                  </a:lnTo>
                  <a:lnTo>
                    <a:pt x="487" y="834"/>
                  </a:lnTo>
                  <a:lnTo>
                    <a:pt x="487" y="839"/>
                  </a:lnTo>
                  <a:lnTo>
                    <a:pt x="487" y="839"/>
                  </a:lnTo>
                  <a:lnTo>
                    <a:pt x="491" y="839"/>
                  </a:lnTo>
                  <a:lnTo>
                    <a:pt x="491" y="839"/>
                  </a:lnTo>
                  <a:lnTo>
                    <a:pt x="491" y="843"/>
                  </a:lnTo>
                  <a:lnTo>
                    <a:pt x="496" y="843"/>
                  </a:lnTo>
                  <a:lnTo>
                    <a:pt x="501" y="848"/>
                  </a:lnTo>
                  <a:lnTo>
                    <a:pt x="515" y="853"/>
                  </a:lnTo>
                  <a:lnTo>
                    <a:pt x="520" y="858"/>
                  </a:lnTo>
                  <a:lnTo>
                    <a:pt x="524" y="862"/>
                  </a:lnTo>
                  <a:lnTo>
                    <a:pt x="529" y="867"/>
                  </a:lnTo>
                  <a:lnTo>
                    <a:pt x="534" y="872"/>
                  </a:lnTo>
                  <a:lnTo>
                    <a:pt x="539" y="876"/>
                  </a:lnTo>
                  <a:lnTo>
                    <a:pt x="539" y="881"/>
                  </a:lnTo>
                  <a:lnTo>
                    <a:pt x="543" y="891"/>
                  </a:lnTo>
                  <a:lnTo>
                    <a:pt x="543" y="891"/>
                  </a:lnTo>
                  <a:lnTo>
                    <a:pt x="548" y="895"/>
                  </a:lnTo>
                  <a:lnTo>
                    <a:pt x="548" y="900"/>
                  </a:lnTo>
                  <a:lnTo>
                    <a:pt x="553" y="905"/>
                  </a:lnTo>
                  <a:lnTo>
                    <a:pt x="553" y="914"/>
                  </a:lnTo>
                  <a:lnTo>
                    <a:pt x="558" y="914"/>
                  </a:lnTo>
                  <a:lnTo>
                    <a:pt x="558" y="914"/>
                  </a:lnTo>
                  <a:lnTo>
                    <a:pt x="562" y="914"/>
                  </a:lnTo>
                  <a:lnTo>
                    <a:pt x="567" y="919"/>
                  </a:lnTo>
                  <a:lnTo>
                    <a:pt x="567" y="924"/>
                  </a:lnTo>
                  <a:lnTo>
                    <a:pt x="567" y="924"/>
                  </a:lnTo>
                  <a:lnTo>
                    <a:pt x="567" y="928"/>
                  </a:lnTo>
                  <a:lnTo>
                    <a:pt x="567" y="928"/>
                  </a:lnTo>
                  <a:lnTo>
                    <a:pt x="562" y="928"/>
                  </a:lnTo>
                  <a:lnTo>
                    <a:pt x="562" y="933"/>
                  </a:lnTo>
                  <a:lnTo>
                    <a:pt x="562" y="933"/>
                  </a:lnTo>
                  <a:lnTo>
                    <a:pt x="562" y="938"/>
                  </a:lnTo>
                  <a:lnTo>
                    <a:pt x="562" y="942"/>
                  </a:lnTo>
                  <a:lnTo>
                    <a:pt x="562" y="942"/>
                  </a:lnTo>
                  <a:lnTo>
                    <a:pt x="567" y="947"/>
                  </a:lnTo>
                  <a:lnTo>
                    <a:pt x="572" y="947"/>
                  </a:lnTo>
                  <a:lnTo>
                    <a:pt x="576" y="947"/>
                  </a:lnTo>
                  <a:lnTo>
                    <a:pt x="591" y="952"/>
                  </a:lnTo>
                  <a:lnTo>
                    <a:pt x="610" y="961"/>
                  </a:lnTo>
                  <a:lnTo>
                    <a:pt x="614" y="961"/>
                  </a:lnTo>
                  <a:lnTo>
                    <a:pt x="619" y="966"/>
                  </a:lnTo>
                  <a:lnTo>
                    <a:pt x="624" y="971"/>
                  </a:lnTo>
                  <a:lnTo>
                    <a:pt x="628" y="975"/>
                  </a:lnTo>
                  <a:lnTo>
                    <a:pt x="638" y="985"/>
                  </a:lnTo>
                  <a:lnTo>
                    <a:pt x="638" y="994"/>
                  </a:lnTo>
                  <a:lnTo>
                    <a:pt x="638" y="1004"/>
                  </a:lnTo>
                  <a:lnTo>
                    <a:pt x="643" y="1013"/>
                  </a:lnTo>
                  <a:lnTo>
                    <a:pt x="643" y="1027"/>
                  </a:lnTo>
                  <a:lnTo>
                    <a:pt x="652" y="1046"/>
                  </a:lnTo>
                  <a:lnTo>
                    <a:pt x="647" y="1055"/>
                  </a:lnTo>
                  <a:lnTo>
                    <a:pt x="652" y="1055"/>
                  </a:lnTo>
                  <a:lnTo>
                    <a:pt x="652" y="1065"/>
                  </a:lnTo>
                  <a:lnTo>
                    <a:pt x="657" y="1074"/>
                  </a:lnTo>
                  <a:lnTo>
                    <a:pt x="652" y="1074"/>
                  </a:lnTo>
                  <a:lnTo>
                    <a:pt x="652" y="1074"/>
                  </a:lnTo>
                  <a:lnTo>
                    <a:pt x="652" y="1074"/>
                  </a:lnTo>
                  <a:lnTo>
                    <a:pt x="652" y="1074"/>
                  </a:lnTo>
                  <a:lnTo>
                    <a:pt x="647" y="1074"/>
                  </a:lnTo>
                  <a:lnTo>
                    <a:pt x="647" y="1074"/>
                  </a:lnTo>
                  <a:lnTo>
                    <a:pt x="647" y="1074"/>
                  </a:lnTo>
                  <a:lnTo>
                    <a:pt x="647" y="1074"/>
                  </a:lnTo>
                  <a:lnTo>
                    <a:pt x="647" y="1074"/>
                  </a:lnTo>
                  <a:lnTo>
                    <a:pt x="643" y="1074"/>
                  </a:lnTo>
                  <a:lnTo>
                    <a:pt x="643" y="1074"/>
                  </a:lnTo>
                  <a:lnTo>
                    <a:pt x="643" y="1074"/>
                  </a:lnTo>
                  <a:lnTo>
                    <a:pt x="643" y="1074"/>
                  </a:lnTo>
                  <a:lnTo>
                    <a:pt x="638" y="1074"/>
                  </a:lnTo>
                  <a:lnTo>
                    <a:pt x="638" y="1074"/>
                  </a:lnTo>
                  <a:lnTo>
                    <a:pt x="638" y="1074"/>
                  </a:lnTo>
                  <a:lnTo>
                    <a:pt x="638" y="1074"/>
                  </a:lnTo>
                  <a:lnTo>
                    <a:pt x="633" y="1074"/>
                  </a:lnTo>
                  <a:lnTo>
                    <a:pt x="633" y="1074"/>
                  </a:lnTo>
                  <a:lnTo>
                    <a:pt x="633" y="1074"/>
                  </a:lnTo>
                  <a:lnTo>
                    <a:pt x="633" y="1074"/>
                  </a:lnTo>
                  <a:lnTo>
                    <a:pt x="628" y="1074"/>
                  </a:lnTo>
                  <a:lnTo>
                    <a:pt x="628" y="1074"/>
                  </a:lnTo>
                  <a:lnTo>
                    <a:pt x="628" y="1074"/>
                  </a:lnTo>
                  <a:lnTo>
                    <a:pt x="628" y="1074"/>
                  </a:lnTo>
                  <a:lnTo>
                    <a:pt x="624" y="1074"/>
                  </a:lnTo>
                  <a:lnTo>
                    <a:pt x="624" y="1074"/>
                  </a:lnTo>
                  <a:lnTo>
                    <a:pt x="624" y="1074"/>
                  </a:lnTo>
                  <a:lnTo>
                    <a:pt x="624" y="1074"/>
                  </a:lnTo>
                  <a:lnTo>
                    <a:pt x="619" y="1074"/>
                  </a:lnTo>
                  <a:lnTo>
                    <a:pt x="619" y="1074"/>
                  </a:lnTo>
                  <a:lnTo>
                    <a:pt x="619" y="1074"/>
                  </a:lnTo>
                  <a:lnTo>
                    <a:pt x="619" y="1074"/>
                  </a:lnTo>
                  <a:lnTo>
                    <a:pt x="614" y="1074"/>
                  </a:lnTo>
                  <a:lnTo>
                    <a:pt x="614" y="1074"/>
                  </a:lnTo>
                  <a:lnTo>
                    <a:pt x="614" y="1074"/>
                  </a:lnTo>
                  <a:lnTo>
                    <a:pt x="614" y="1074"/>
                  </a:lnTo>
                  <a:lnTo>
                    <a:pt x="614" y="1074"/>
                  </a:lnTo>
                  <a:lnTo>
                    <a:pt x="610" y="1074"/>
                  </a:lnTo>
                  <a:lnTo>
                    <a:pt x="610" y="1074"/>
                  </a:lnTo>
                  <a:lnTo>
                    <a:pt x="610" y="1074"/>
                  </a:lnTo>
                  <a:lnTo>
                    <a:pt x="610" y="1074"/>
                  </a:lnTo>
                  <a:lnTo>
                    <a:pt x="605" y="1074"/>
                  </a:lnTo>
                  <a:lnTo>
                    <a:pt x="605" y="1074"/>
                  </a:lnTo>
                  <a:lnTo>
                    <a:pt x="605" y="1074"/>
                  </a:lnTo>
                  <a:lnTo>
                    <a:pt x="605" y="1074"/>
                  </a:lnTo>
                  <a:lnTo>
                    <a:pt x="600" y="1074"/>
                  </a:lnTo>
                  <a:lnTo>
                    <a:pt x="600" y="1074"/>
                  </a:lnTo>
                  <a:lnTo>
                    <a:pt x="600" y="1074"/>
                  </a:lnTo>
                  <a:lnTo>
                    <a:pt x="600" y="1074"/>
                  </a:lnTo>
                  <a:lnTo>
                    <a:pt x="600" y="1074"/>
                  </a:lnTo>
                  <a:lnTo>
                    <a:pt x="595" y="1074"/>
                  </a:lnTo>
                  <a:lnTo>
                    <a:pt x="595" y="1074"/>
                  </a:lnTo>
                  <a:lnTo>
                    <a:pt x="595" y="1074"/>
                  </a:lnTo>
                  <a:lnTo>
                    <a:pt x="595" y="1074"/>
                  </a:lnTo>
                  <a:lnTo>
                    <a:pt x="591" y="1074"/>
                  </a:lnTo>
                  <a:lnTo>
                    <a:pt x="591" y="1074"/>
                  </a:lnTo>
                  <a:lnTo>
                    <a:pt x="591" y="1074"/>
                  </a:lnTo>
                  <a:lnTo>
                    <a:pt x="591" y="1074"/>
                  </a:lnTo>
                  <a:lnTo>
                    <a:pt x="586" y="1074"/>
                  </a:lnTo>
                  <a:lnTo>
                    <a:pt x="586" y="1074"/>
                  </a:lnTo>
                  <a:lnTo>
                    <a:pt x="586" y="1074"/>
                  </a:lnTo>
                  <a:lnTo>
                    <a:pt x="586" y="1074"/>
                  </a:lnTo>
                  <a:lnTo>
                    <a:pt x="581" y="1074"/>
                  </a:lnTo>
                  <a:lnTo>
                    <a:pt x="581" y="1074"/>
                  </a:lnTo>
                  <a:lnTo>
                    <a:pt x="581" y="1074"/>
                  </a:lnTo>
                  <a:lnTo>
                    <a:pt x="581" y="1079"/>
                  </a:lnTo>
                  <a:lnTo>
                    <a:pt x="576" y="1079"/>
                  </a:lnTo>
                  <a:lnTo>
                    <a:pt x="576" y="1079"/>
                  </a:lnTo>
                  <a:lnTo>
                    <a:pt x="576" y="1079"/>
                  </a:lnTo>
                  <a:lnTo>
                    <a:pt x="576" y="1079"/>
                  </a:lnTo>
                  <a:lnTo>
                    <a:pt x="572" y="1079"/>
                  </a:lnTo>
                  <a:lnTo>
                    <a:pt x="572" y="1079"/>
                  </a:lnTo>
                  <a:lnTo>
                    <a:pt x="572" y="1079"/>
                  </a:lnTo>
                  <a:lnTo>
                    <a:pt x="572" y="1079"/>
                  </a:lnTo>
                  <a:lnTo>
                    <a:pt x="567" y="1079"/>
                  </a:lnTo>
                  <a:lnTo>
                    <a:pt x="567" y="1079"/>
                  </a:lnTo>
                  <a:lnTo>
                    <a:pt x="567" y="1079"/>
                  </a:lnTo>
                  <a:lnTo>
                    <a:pt x="567" y="1079"/>
                  </a:lnTo>
                  <a:lnTo>
                    <a:pt x="562" y="1079"/>
                  </a:lnTo>
                  <a:lnTo>
                    <a:pt x="562" y="1079"/>
                  </a:lnTo>
                  <a:lnTo>
                    <a:pt x="562" y="1079"/>
                  </a:lnTo>
                  <a:lnTo>
                    <a:pt x="562" y="1079"/>
                  </a:lnTo>
                  <a:lnTo>
                    <a:pt x="558" y="1079"/>
                  </a:lnTo>
                  <a:lnTo>
                    <a:pt x="558" y="1079"/>
                  </a:lnTo>
                  <a:lnTo>
                    <a:pt x="558" y="1079"/>
                  </a:lnTo>
                  <a:lnTo>
                    <a:pt x="558" y="1079"/>
                  </a:lnTo>
                  <a:lnTo>
                    <a:pt x="553" y="1079"/>
                  </a:lnTo>
                  <a:lnTo>
                    <a:pt x="553" y="1079"/>
                  </a:lnTo>
                  <a:lnTo>
                    <a:pt x="553" y="1079"/>
                  </a:lnTo>
                  <a:lnTo>
                    <a:pt x="553" y="1079"/>
                  </a:lnTo>
                  <a:lnTo>
                    <a:pt x="553" y="1079"/>
                  </a:lnTo>
                  <a:lnTo>
                    <a:pt x="548" y="1079"/>
                  </a:lnTo>
                  <a:lnTo>
                    <a:pt x="548" y="1079"/>
                  </a:lnTo>
                  <a:lnTo>
                    <a:pt x="548" y="1079"/>
                  </a:lnTo>
                  <a:lnTo>
                    <a:pt x="548" y="1079"/>
                  </a:lnTo>
                  <a:lnTo>
                    <a:pt x="548" y="1079"/>
                  </a:lnTo>
                  <a:lnTo>
                    <a:pt x="543" y="1079"/>
                  </a:lnTo>
                  <a:lnTo>
                    <a:pt x="543" y="1079"/>
                  </a:lnTo>
                  <a:lnTo>
                    <a:pt x="543" y="1079"/>
                  </a:lnTo>
                  <a:lnTo>
                    <a:pt x="543" y="1079"/>
                  </a:lnTo>
                  <a:lnTo>
                    <a:pt x="539" y="1079"/>
                  </a:lnTo>
                  <a:lnTo>
                    <a:pt x="539" y="1079"/>
                  </a:lnTo>
                  <a:lnTo>
                    <a:pt x="539" y="1079"/>
                  </a:lnTo>
                  <a:lnTo>
                    <a:pt x="539" y="1079"/>
                  </a:lnTo>
                  <a:lnTo>
                    <a:pt x="534" y="1079"/>
                  </a:lnTo>
                  <a:lnTo>
                    <a:pt x="534" y="1079"/>
                  </a:lnTo>
                  <a:lnTo>
                    <a:pt x="534" y="1079"/>
                  </a:lnTo>
                  <a:lnTo>
                    <a:pt x="534" y="1079"/>
                  </a:lnTo>
                  <a:lnTo>
                    <a:pt x="529" y="1079"/>
                  </a:lnTo>
                  <a:lnTo>
                    <a:pt x="529" y="1079"/>
                  </a:lnTo>
                  <a:lnTo>
                    <a:pt x="529" y="1079"/>
                  </a:lnTo>
                  <a:lnTo>
                    <a:pt x="529" y="1079"/>
                  </a:lnTo>
                  <a:lnTo>
                    <a:pt x="524" y="1079"/>
                  </a:lnTo>
                  <a:lnTo>
                    <a:pt x="524" y="1079"/>
                  </a:lnTo>
                  <a:lnTo>
                    <a:pt x="524" y="1079"/>
                  </a:lnTo>
                  <a:lnTo>
                    <a:pt x="524" y="1079"/>
                  </a:lnTo>
                  <a:lnTo>
                    <a:pt x="524" y="1079"/>
                  </a:lnTo>
                  <a:lnTo>
                    <a:pt x="520" y="1079"/>
                  </a:lnTo>
                  <a:lnTo>
                    <a:pt x="520" y="1079"/>
                  </a:lnTo>
                  <a:lnTo>
                    <a:pt x="520" y="1079"/>
                  </a:lnTo>
                  <a:lnTo>
                    <a:pt x="520" y="1079"/>
                  </a:lnTo>
                  <a:lnTo>
                    <a:pt x="515" y="1079"/>
                  </a:lnTo>
                  <a:lnTo>
                    <a:pt x="515" y="1079"/>
                  </a:lnTo>
                  <a:lnTo>
                    <a:pt x="515" y="1079"/>
                  </a:lnTo>
                  <a:lnTo>
                    <a:pt x="515" y="1079"/>
                  </a:lnTo>
                  <a:lnTo>
                    <a:pt x="510" y="1079"/>
                  </a:lnTo>
                  <a:lnTo>
                    <a:pt x="510" y="1079"/>
                  </a:lnTo>
                  <a:lnTo>
                    <a:pt x="510" y="1079"/>
                  </a:lnTo>
                  <a:lnTo>
                    <a:pt x="510" y="1079"/>
                  </a:lnTo>
                  <a:lnTo>
                    <a:pt x="506" y="1079"/>
                  </a:lnTo>
                  <a:lnTo>
                    <a:pt x="506" y="1079"/>
                  </a:lnTo>
                  <a:lnTo>
                    <a:pt x="506" y="1079"/>
                  </a:lnTo>
                  <a:lnTo>
                    <a:pt x="506" y="1079"/>
                  </a:lnTo>
                  <a:lnTo>
                    <a:pt x="506" y="1079"/>
                  </a:lnTo>
                  <a:lnTo>
                    <a:pt x="501" y="1079"/>
                  </a:lnTo>
                  <a:lnTo>
                    <a:pt x="501" y="1079"/>
                  </a:lnTo>
                  <a:lnTo>
                    <a:pt x="501" y="1079"/>
                  </a:lnTo>
                  <a:lnTo>
                    <a:pt x="501" y="1079"/>
                  </a:lnTo>
                  <a:lnTo>
                    <a:pt x="496" y="1079"/>
                  </a:lnTo>
                  <a:lnTo>
                    <a:pt x="496" y="1079"/>
                  </a:lnTo>
                  <a:lnTo>
                    <a:pt x="496" y="1079"/>
                  </a:lnTo>
                  <a:lnTo>
                    <a:pt x="496" y="1079"/>
                  </a:lnTo>
                  <a:lnTo>
                    <a:pt x="491" y="1079"/>
                  </a:lnTo>
                  <a:lnTo>
                    <a:pt x="491" y="1079"/>
                  </a:lnTo>
                  <a:lnTo>
                    <a:pt x="491" y="1079"/>
                  </a:lnTo>
                  <a:lnTo>
                    <a:pt x="491" y="1084"/>
                  </a:lnTo>
                  <a:lnTo>
                    <a:pt x="491" y="1084"/>
                  </a:lnTo>
                  <a:lnTo>
                    <a:pt x="491" y="1084"/>
                  </a:lnTo>
                  <a:lnTo>
                    <a:pt x="491" y="1084"/>
                  </a:lnTo>
                  <a:lnTo>
                    <a:pt x="491" y="1088"/>
                  </a:lnTo>
                  <a:lnTo>
                    <a:pt x="491" y="1088"/>
                  </a:lnTo>
                  <a:lnTo>
                    <a:pt x="491" y="1088"/>
                  </a:lnTo>
                  <a:lnTo>
                    <a:pt x="491" y="1088"/>
                  </a:lnTo>
                  <a:lnTo>
                    <a:pt x="491" y="1093"/>
                  </a:lnTo>
                  <a:lnTo>
                    <a:pt x="491" y="1093"/>
                  </a:lnTo>
                  <a:lnTo>
                    <a:pt x="491" y="1093"/>
                  </a:lnTo>
                  <a:lnTo>
                    <a:pt x="491" y="1093"/>
                  </a:lnTo>
                  <a:lnTo>
                    <a:pt x="491" y="1098"/>
                  </a:lnTo>
                  <a:lnTo>
                    <a:pt x="491" y="1098"/>
                  </a:lnTo>
                  <a:lnTo>
                    <a:pt x="491" y="1098"/>
                  </a:lnTo>
                  <a:lnTo>
                    <a:pt x="491" y="1098"/>
                  </a:lnTo>
                  <a:lnTo>
                    <a:pt x="491" y="1103"/>
                  </a:lnTo>
                  <a:lnTo>
                    <a:pt x="491" y="1103"/>
                  </a:lnTo>
                  <a:lnTo>
                    <a:pt x="491" y="1103"/>
                  </a:lnTo>
                  <a:lnTo>
                    <a:pt x="491" y="1103"/>
                  </a:lnTo>
                  <a:lnTo>
                    <a:pt x="491" y="1103"/>
                  </a:lnTo>
                  <a:lnTo>
                    <a:pt x="491" y="1107"/>
                  </a:lnTo>
                  <a:lnTo>
                    <a:pt x="491" y="1107"/>
                  </a:lnTo>
                  <a:lnTo>
                    <a:pt x="491" y="1107"/>
                  </a:lnTo>
                  <a:lnTo>
                    <a:pt x="491" y="1107"/>
                  </a:lnTo>
                  <a:lnTo>
                    <a:pt x="491" y="1107"/>
                  </a:lnTo>
                  <a:lnTo>
                    <a:pt x="491" y="1112"/>
                  </a:lnTo>
                  <a:lnTo>
                    <a:pt x="491" y="1112"/>
                  </a:lnTo>
                  <a:lnTo>
                    <a:pt x="491" y="1112"/>
                  </a:lnTo>
                  <a:lnTo>
                    <a:pt x="491" y="1112"/>
                  </a:lnTo>
                  <a:lnTo>
                    <a:pt x="491" y="1117"/>
                  </a:lnTo>
                  <a:lnTo>
                    <a:pt x="487" y="1117"/>
                  </a:lnTo>
                  <a:lnTo>
                    <a:pt x="487" y="1117"/>
                  </a:lnTo>
                  <a:lnTo>
                    <a:pt x="487" y="1117"/>
                  </a:lnTo>
                  <a:lnTo>
                    <a:pt x="487" y="1117"/>
                  </a:lnTo>
                  <a:lnTo>
                    <a:pt x="487" y="1121"/>
                  </a:lnTo>
                  <a:lnTo>
                    <a:pt x="487" y="1121"/>
                  </a:lnTo>
                  <a:lnTo>
                    <a:pt x="487" y="1121"/>
                  </a:lnTo>
                  <a:lnTo>
                    <a:pt x="487" y="1121"/>
                  </a:lnTo>
                  <a:lnTo>
                    <a:pt x="487" y="1121"/>
                  </a:lnTo>
                  <a:lnTo>
                    <a:pt x="487" y="1121"/>
                  </a:lnTo>
                  <a:lnTo>
                    <a:pt x="487" y="1126"/>
                  </a:lnTo>
                  <a:lnTo>
                    <a:pt x="487" y="1126"/>
                  </a:lnTo>
                  <a:lnTo>
                    <a:pt x="487" y="1126"/>
                  </a:lnTo>
                  <a:lnTo>
                    <a:pt x="487" y="1126"/>
                  </a:lnTo>
                  <a:lnTo>
                    <a:pt x="487" y="1126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2" y="1131"/>
                  </a:lnTo>
                  <a:lnTo>
                    <a:pt x="482" y="1136"/>
                  </a:lnTo>
                  <a:lnTo>
                    <a:pt x="482" y="1136"/>
                  </a:lnTo>
                  <a:lnTo>
                    <a:pt x="482" y="1136"/>
                  </a:lnTo>
                  <a:lnTo>
                    <a:pt x="482" y="1140"/>
                  </a:lnTo>
                  <a:lnTo>
                    <a:pt x="482" y="1140"/>
                  </a:lnTo>
                  <a:lnTo>
                    <a:pt x="482" y="1145"/>
                  </a:lnTo>
                  <a:lnTo>
                    <a:pt x="482" y="1145"/>
                  </a:lnTo>
                  <a:lnTo>
                    <a:pt x="477" y="1145"/>
                  </a:lnTo>
                  <a:lnTo>
                    <a:pt x="477" y="1150"/>
                  </a:lnTo>
                  <a:lnTo>
                    <a:pt x="477" y="1150"/>
                  </a:lnTo>
                  <a:lnTo>
                    <a:pt x="477" y="1150"/>
                  </a:lnTo>
                  <a:lnTo>
                    <a:pt x="477" y="1154"/>
                  </a:lnTo>
                  <a:lnTo>
                    <a:pt x="477" y="1154"/>
                  </a:lnTo>
                  <a:lnTo>
                    <a:pt x="477" y="1154"/>
                  </a:lnTo>
                  <a:lnTo>
                    <a:pt x="477" y="1159"/>
                  </a:lnTo>
                  <a:lnTo>
                    <a:pt x="473" y="1159"/>
                  </a:lnTo>
                  <a:lnTo>
                    <a:pt x="473" y="1159"/>
                  </a:lnTo>
                  <a:lnTo>
                    <a:pt x="473" y="1159"/>
                  </a:lnTo>
                  <a:lnTo>
                    <a:pt x="473" y="1159"/>
                  </a:lnTo>
                  <a:lnTo>
                    <a:pt x="473" y="1164"/>
                  </a:lnTo>
                  <a:lnTo>
                    <a:pt x="473" y="1164"/>
                  </a:lnTo>
                  <a:lnTo>
                    <a:pt x="473" y="1164"/>
                  </a:lnTo>
                  <a:lnTo>
                    <a:pt x="473" y="1164"/>
                  </a:lnTo>
                  <a:lnTo>
                    <a:pt x="473" y="1164"/>
                  </a:lnTo>
                  <a:lnTo>
                    <a:pt x="473" y="1169"/>
                  </a:lnTo>
                  <a:lnTo>
                    <a:pt x="473" y="1169"/>
                  </a:lnTo>
                  <a:lnTo>
                    <a:pt x="473" y="1169"/>
                  </a:lnTo>
                  <a:lnTo>
                    <a:pt x="473" y="1169"/>
                  </a:lnTo>
                  <a:lnTo>
                    <a:pt x="473" y="1169"/>
                  </a:lnTo>
                  <a:lnTo>
                    <a:pt x="468" y="1173"/>
                  </a:lnTo>
                  <a:lnTo>
                    <a:pt x="468" y="1173"/>
                  </a:lnTo>
                  <a:lnTo>
                    <a:pt x="468" y="1173"/>
                  </a:lnTo>
                  <a:lnTo>
                    <a:pt x="468" y="1173"/>
                  </a:lnTo>
                  <a:lnTo>
                    <a:pt x="468" y="1173"/>
                  </a:lnTo>
                  <a:lnTo>
                    <a:pt x="468" y="1178"/>
                  </a:lnTo>
                  <a:lnTo>
                    <a:pt x="468" y="1178"/>
                  </a:lnTo>
                  <a:lnTo>
                    <a:pt x="468" y="1178"/>
                  </a:lnTo>
                  <a:lnTo>
                    <a:pt x="468" y="1178"/>
                  </a:lnTo>
                  <a:lnTo>
                    <a:pt x="468" y="1178"/>
                  </a:lnTo>
                  <a:lnTo>
                    <a:pt x="468" y="1183"/>
                  </a:lnTo>
                  <a:lnTo>
                    <a:pt x="468" y="1183"/>
                  </a:lnTo>
                  <a:lnTo>
                    <a:pt x="463" y="1183"/>
                  </a:lnTo>
                  <a:lnTo>
                    <a:pt x="463" y="1183"/>
                  </a:lnTo>
                  <a:lnTo>
                    <a:pt x="463" y="1187"/>
                  </a:lnTo>
                  <a:lnTo>
                    <a:pt x="463" y="1187"/>
                  </a:lnTo>
                  <a:lnTo>
                    <a:pt x="463" y="1187"/>
                  </a:lnTo>
                  <a:lnTo>
                    <a:pt x="463" y="1187"/>
                  </a:lnTo>
                  <a:lnTo>
                    <a:pt x="463" y="1187"/>
                  </a:lnTo>
                  <a:lnTo>
                    <a:pt x="463" y="1192"/>
                  </a:lnTo>
                  <a:lnTo>
                    <a:pt x="463" y="1192"/>
                  </a:lnTo>
                  <a:lnTo>
                    <a:pt x="463" y="1192"/>
                  </a:lnTo>
                  <a:lnTo>
                    <a:pt x="463" y="1192"/>
                  </a:lnTo>
                  <a:lnTo>
                    <a:pt x="463" y="1192"/>
                  </a:lnTo>
                  <a:lnTo>
                    <a:pt x="458" y="1197"/>
                  </a:lnTo>
                  <a:lnTo>
                    <a:pt x="458" y="1197"/>
                  </a:lnTo>
                  <a:lnTo>
                    <a:pt x="458" y="1197"/>
                  </a:lnTo>
                  <a:lnTo>
                    <a:pt x="458" y="1197"/>
                  </a:lnTo>
                  <a:lnTo>
                    <a:pt x="458" y="1197"/>
                  </a:lnTo>
                  <a:lnTo>
                    <a:pt x="458" y="1202"/>
                  </a:lnTo>
                  <a:lnTo>
                    <a:pt x="458" y="1202"/>
                  </a:lnTo>
                  <a:lnTo>
                    <a:pt x="458" y="1202"/>
                  </a:lnTo>
                  <a:lnTo>
                    <a:pt x="458" y="1202"/>
                  </a:lnTo>
                  <a:lnTo>
                    <a:pt x="458" y="1202"/>
                  </a:lnTo>
                  <a:lnTo>
                    <a:pt x="458" y="1202"/>
                  </a:lnTo>
                  <a:lnTo>
                    <a:pt x="458" y="1206"/>
                  </a:lnTo>
                  <a:lnTo>
                    <a:pt x="454" y="1206"/>
                  </a:lnTo>
                  <a:lnTo>
                    <a:pt x="454" y="1206"/>
                  </a:lnTo>
                  <a:lnTo>
                    <a:pt x="454" y="1206"/>
                  </a:lnTo>
                  <a:lnTo>
                    <a:pt x="454" y="1206"/>
                  </a:lnTo>
                  <a:lnTo>
                    <a:pt x="454" y="1211"/>
                  </a:lnTo>
                  <a:lnTo>
                    <a:pt x="454" y="1211"/>
                  </a:lnTo>
                  <a:lnTo>
                    <a:pt x="454" y="1211"/>
                  </a:lnTo>
                  <a:lnTo>
                    <a:pt x="454" y="1211"/>
                  </a:lnTo>
                  <a:lnTo>
                    <a:pt x="454" y="1216"/>
                  </a:lnTo>
                  <a:lnTo>
                    <a:pt x="454" y="1216"/>
                  </a:lnTo>
                  <a:lnTo>
                    <a:pt x="454" y="1216"/>
                  </a:lnTo>
                  <a:lnTo>
                    <a:pt x="449" y="1216"/>
                  </a:lnTo>
                  <a:lnTo>
                    <a:pt x="449" y="1216"/>
                  </a:lnTo>
                  <a:lnTo>
                    <a:pt x="449" y="1220"/>
                  </a:lnTo>
                  <a:lnTo>
                    <a:pt x="449" y="1220"/>
                  </a:lnTo>
                  <a:lnTo>
                    <a:pt x="449" y="1220"/>
                  </a:lnTo>
                  <a:lnTo>
                    <a:pt x="449" y="1220"/>
                  </a:lnTo>
                  <a:lnTo>
                    <a:pt x="449" y="1220"/>
                  </a:lnTo>
                  <a:lnTo>
                    <a:pt x="449" y="1225"/>
                  </a:lnTo>
                  <a:lnTo>
                    <a:pt x="449" y="1225"/>
                  </a:lnTo>
                  <a:lnTo>
                    <a:pt x="449" y="1225"/>
                  </a:lnTo>
                  <a:lnTo>
                    <a:pt x="449" y="1225"/>
                  </a:lnTo>
                  <a:lnTo>
                    <a:pt x="449" y="1225"/>
                  </a:lnTo>
                  <a:lnTo>
                    <a:pt x="444" y="1225"/>
                  </a:lnTo>
                  <a:lnTo>
                    <a:pt x="444" y="1230"/>
                  </a:lnTo>
                  <a:lnTo>
                    <a:pt x="444" y="1230"/>
                  </a:lnTo>
                  <a:lnTo>
                    <a:pt x="444" y="1230"/>
                  </a:lnTo>
                  <a:lnTo>
                    <a:pt x="444" y="1230"/>
                  </a:lnTo>
                  <a:lnTo>
                    <a:pt x="444" y="1235"/>
                  </a:lnTo>
                  <a:lnTo>
                    <a:pt x="444" y="1235"/>
                  </a:lnTo>
                  <a:lnTo>
                    <a:pt x="444" y="1235"/>
                  </a:lnTo>
                  <a:lnTo>
                    <a:pt x="444" y="1235"/>
                  </a:lnTo>
                  <a:lnTo>
                    <a:pt x="444" y="1235"/>
                  </a:lnTo>
                  <a:lnTo>
                    <a:pt x="444" y="1239"/>
                  </a:lnTo>
                  <a:lnTo>
                    <a:pt x="439" y="1239"/>
                  </a:lnTo>
                  <a:lnTo>
                    <a:pt x="439" y="1239"/>
                  </a:lnTo>
                  <a:lnTo>
                    <a:pt x="439" y="1239"/>
                  </a:lnTo>
                  <a:lnTo>
                    <a:pt x="439" y="1239"/>
                  </a:lnTo>
                  <a:lnTo>
                    <a:pt x="439" y="1244"/>
                  </a:lnTo>
                  <a:lnTo>
                    <a:pt x="439" y="1244"/>
                  </a:lnTo>
                  <a:lnTo>
                    <a:pt x="439" y="1244"/>
                  </a:lnTo>
                  <a:lnTo>
                    <a:pt x="439" y="1244"/>
                  </a:lnTo>
                  <a:lnTo>
                    <a:pt x="439" y="1249"/>
                  </a:lnTo>
                  <a:lnTo>
                    <a:pt x="439" y="1249"/>
                  </a:lnTo>
                  <a:lnTo>
                    <a:pt x="439" y="1249"/>
                  </a:lnTo>
                  <a:lnTo>
                    <a:pt x="439" y="1249"/>
                  </a:lnTo>
                  <a:lnTo>
                    <a:pt x="435" y="1249"/>
                  </a:lnTo>
                  <a:lnTo>
                    <a:pt x="435" y="1253"/>
                  </a:lnTo>
                  <a:lnTo>
                    <a:pt x="435" y="1253"/>
                  </a:lnTo>
                  <a:lnTo>
                    <a:pt x="435" y="1253"/>
                  </a:lnTo>
                  <a:lnTo>
                    <a:pt x="435" y="1253"/>
                  </a:lnTo>
                  <a:lnTo>
                    <a:pt x="435" y="1253"/>
                  </a:lnTo>
                  <a:lnTo>
                    <a:pt x="435" y="1258"/>
                  </a:lnTo>
                  <a:lnTo>
                    <a:pt x="435" y="1258"/>
                  </a:lnTo>
                  <a:lnTo>
                    <a:pt x="435" y="1258"/>
                  </a:lnTo>
                  <a:lnTo>
                    <a:pt x="435" y="1258"/>
                  </a:lnTo>
                  <a:lnTo>
                    <a:pt x="435" y="1263"/>
                  </a:lnTo>
                  <a:lnTo>
                    <a:pt x="430" y="1263"/>
                  </a:lnTo>
                  <a:lnTo>
                    <a:pt x="430" y="1263"/>
                  </a:lnTo>
                  <a:lnTo>
                    <a:pt x="430" y="1263"/>
                  </a:lnTo>
                  <a:lnTo>
                    <a:pt x="430" y="1263"/>
                  </a:lnTo>
                  <a:lnTo>
                    <a:pt x="430" y="1267"/>
                  </a:lnTo>
                  <a:lnTo>
                    <a:pt x="430" y="1267"/>
                  </a:lnTo>
                  <a:lnTo>
                    <a:pt x="430" y="1267"/>
                  </a:lnTo>
                  <a:lnTo>
                    <a:pt x="430" y="1267"/>
                  </a:lnTo>
                  <a:lnTo>
                    <a:pt x="430" y="1267"/>
                  </a:lnTo>
                  <a:lnTo>
                    <a:pt x="430" y="1272"/>
                  </a:lnTo>
                  <a:lnTo>
                    <a:pt x="430" y="1272"/>
                  </a:lnTo>
                  <a:lnTo>
                    <a:pt x="425" y="1272"/>
                  </a:lnTo>
                  <a:lnTo>
                    <a:pt x="425" y="1272"/>
                  </a:lnTo>
                  <a:lnTo>
                    <a:pt x="425" y="1277"/>
                  </a:lnTo>
                  <a:lnTo>
                    <a:pt x="425" y="1277"/>
                  </a:lnTo>
                  <a:lnTo>
                    <a:pt x="425" y="1277"/>
                  </a:lnTo>
                  <a:lnTo>
                    <a:pt x="425" y="1277"/>
                  </a:lnTo>
                  <a:lnTo>
                    <a:pt x="425" y="1277"/>
                  </a:lnTo>
                  <a:lnTo>
                    <a:pt x="425" y="1282"/>
                  </a:lnTo>
                  <a:lnTo>
                    <a:pt x="425" y="1282"/>
                  </a:lnTo>
                  <a:lnTo>
                    <a:pt x="425" y="1282"/>
                  </a:lnTo>
                  <a:lnTo>
                    <a:pt x="421" y="1282"/>
                  </a:lnTo>
                  <a:lnTo>
                    <a:pt x="421" y="1282"/>
                  </a:lnTo>
                  <a:lnTo>
                    <a:pt x="421" y="1282"/>
                  </a:lnTo>
                  <a:lnTo>
                    <a:pt x="421" y="1286"/>
                  </a:lnTo>
                  <a:lnTo>
                    <a:pt x="421" y="1286"/>
                  </a:lnTo>
                  <a:lnTo>
                    <a:pt x="421" y="1286"/>
                  </a:lnTo>
                  <a:lnTo>
                    <a:pt x="421" y="1286"/>
                  </a:lnTo>
                  <a:lnTo>
                    <a:pt x="421" y="1291"/>
                  </a:lnTo>
                  <a:lnTo>
                    <a:pt x="416" y="1291"/>
                  </a:lnTo>
                  <a:lnTo>
                    <a:pt x="416" y="1291"/>
                  </a:lnTo>
                  <a:lnTo>
                    <a:pt x="416" y="1291"/>
                  </a:lnTo>
                  <a:lnTo>
                    <a:pt x="416" y="1291"/>
                  </a:lnTo>
                  <a:lnTo>
                    <a:pt x="416" y="1291"/>
                  </a:lnTo>
                  <a:lnTo>
                    <a:pt x="416" y="1296"/>
                  </a:lnTo>
                  <a:lnTo>
                    <a:pt x="416" y="1296"/>
                  </a:lnTo>
                  <a:lnTo>
                    <a:pt x="416" y="1296"/>
                  </a:lnTo>
                  <a:lnTo>
                    <a:pt x="416" y="1296"/>
                  </a:lnTo>
                  <a:lnTo>
                    <a:pt x="416" y="1296"/>
                  </a:lnTo>
                  <a:lnTo>
                    <a:pt x="411" y="1296"/>
                  </a:lnTo>
                  <a:lnTo>
                    <a:pt x="411" y="1300"/>
                  </a:lnTo>
                  <a:lnTo>
                    <a:pt x="411" y="1300"/>
                  </a:lnTo>
                  <a:lnTo>
                    <a:pt x="411" y="1300"/>
                  </a:lnTo>
                  <a:lnTo>
                    <a:pt x="411" y="1300"/>
                  </a:lnTo>
                  <a:lnTo>
                    <a:pt x="411" y="1305"/>
                  </a:lnTo>
                  <a:lnTo>
                    <a:pt x="411" y="1305"/>
                  </a:lnTo>
                  <a:lnTo>
                    <a:pt x="411" y="1305"/>
                  </a:lnTo>
                  <a:lnTo>
                    <a:pt x="411" y="1305"/>
                  </a:lnTo>
                  <a:lnTo>
                    <a:pt x="411" y="1310"/>
                  </a:lnTo>
                  <a:lnTo>
                    <a:pt x="411" y="1310"/>
                  </a:lnTo>
                  <a:lnTo>
                    <a:pt x="411" y="1310"/>
                  </a:lnTo>
                  <a:lnTo>
                    <a:pt x="406" y="1310"/>
                  </a:lnTo>
                  <a:lnTo>
                    <a:pt x="406" y="1310"/>
                  </a:lnTo>
                  <a:lnTo>
                    <a:pt x="406" y="1315"/>
                  </a:lnTo>
                  <a:lnTo>
                    <a:pt x="406" y="1315"/>
                  </a:lnTo>
                  <a:lnTo>
                    <a:pt x="406" y="1315"/>
                  </a:lnTo>
                  <a:lnTo>
                    <a:pt x="406" y="1315"/>
                  </a:lnTo>
                  <a:lnTo>
                    <a:pt x="406" y="1319"/>
                  </a:lnTo>
                  <a:lnTo>
                    <a:pt x="406" y="1319"/>
                  </a:lnTo>
                  <a:lnTo>
                    <a:pt x="406" y="1319"/>
                  </a:lnTo>
                  <a:lnTo>
                    <a:pt x="406" y="1319"/>
                  </a:lnTo>
                  <a:lnTo>
                    <a:pt x="406" y="1319"/>
                  </a:lnTo>
                  <a:lnTo>
                    <a:pt x="402" y="1324"/>
                  </a:lnTo>
                  <a:lnTo>
                    <a:pt x="402" y="1324"/>
                  </a:lnTo>
                  <a:lnTo>
                    <a:pt x="402" y="1324"/>
                  </a:lnTo>
                  <a:lnTo>
                    <a:pt x="402" y="1324"/>
                  </a:lnTo>
                  <a:lnTo>
                    <a:pt x="402" y="1324"/>
                  </a:lnTo>
                  <a:lnTo>
                    <a:pt x="402" y="1329"/>
                  </a:lnTo>
                  <a:lnTo>
                    <a:pt x="402" y="1329"/>
                  </a:lnTo>
                  <a:lnTo>
                    <a:pt x="402" y="1329"/>
                  </a:lnTo>
                  <a:lnTo>
                    <a:pt x="402" y="1329"/>
                  </a:lnTo>
                  <a:lnTo>
                    <a:pt x="402" y="1329"/>
                  </a:lnTo>
                  <a:lnTo>
                    <a:pt x="402" y="1333"/>
                  </a:lnTo>
                  <a:lnTo>
                    <a:pt x="402" y="1333"/>
                  </a:lnTo>
                  <a:lnTo>
                    <a:pt x="397" y="1333"/>
                  </a:lnTo>
                  <a:lnTo>
                    <a:pt x="397" y="1333"/>
                  </a:lnTo>
                  <a:lnTo>
                    <a:pt x="397" y="1333"/>
                  </a:lnTo>
                  <a:lnTo>
                    <a:pt x="397" y="1333"/>
                  </a:lnTo>
                  <a:lnTo>
                    <a:pt x="397" y="1338"/>
                  </a:lnTo>
                  <a:lnTo>
                    <a:pt x="397" y="1338"/>
                  </a:lnTo>
                  <a:lnTo>
                    <a:pt x="397" y="1338"/>
                  </a:lnTo>
                  <a:lnTo>
                    <a:pt x="397" y="1338"/>
                  </a:lnTo>
                  <a:lnTo>
                    <a:pt x="397" y="1338"/>
                  </a:lnTo>
                  <a:lnTo>
                    <a:pt x="397" y="1338"/>
                  </a:lnTo>
                  <a:lnTo>
                    <a:pt x="397" y="1343"/>
                  </a:lnTo>
                  <a:lnTo>
                    <a:pt x="397" y="1343"/>
                  </a:lnTo>
                  <a:lnTo>
                    <a:pt x="392" y="1343"/>
                  </a:lnTo>
                  <a:lnTo>
                    <a:pt x="392" y="1343"/>
                  </a:lnTo>
                  <a:lnTo>
                    <a:pt x="392" y="1348"/>
                  </a:lnTo>
                  <a:lnTo>
                    <a:pt x="392" y="1348"/>
                  </a:lnTo>
                  <a:lnTo>
                    <a:pt x="392" y="1348"/>
                  </a:lnTo>
                  <a:lnTo>
                    <a:pt x="392" y="1348"/>
                  </a:lnTo>
                  <a:lnTo>
                    <a:pt x="392" y="1348"/>
                  </a:lnTo>
                  <a:lnTo>
                    <a:pt x="392" y="1352"/>
                  </a:lnTo>
                  <a:lnTo>
                    <a:pt x="392" y="1352"/>
                  </a:lnTo>
                  <a:lnTo>
                    <a:pt x="392" y="1352"/>
                  </a:lnTo>
                  <a:lnTo>
                    <a:pt x="392" y="1352"/>
                  </a:lnTo>
                  <a:lnTo>
                    <a:pt x="392" y="1352"/>
                  </a:lnTo>
                  <a:lnTo>
                    <a:pt x="388" y="1352"/>
                  </a:lnTo>
                  <a:lnTo>
                    <a:pt x="388" y="1357"/>
                  </a:lnTo>
                  <a:lnTo>
                    <a:pt x="388" y="1357"/>
                  </a:lnTo>
                  <a:lnTo>
                    <a:pt x="388" y="1357"/>
                  </a:lnTo>
                  <a:lnTo>
                    <a:pt x="388" y="1357"/>
                  </a:lnTo>
                  <a:lnTo>
                    <a:pt x="388" y="1362"/>
                  </a:lnTo>
                  <a:lnTo>
                    <a:pt x="388" y="1362"/>
                  </a:lnTo>
                  <a:lnTo>
                    <a:pt x="388" y="1362"/>
                  </a:lnTo>
                  <a:lnTo>
                    <a:pt x="388" y="1362"/>
                  </a:lnTo>
                  <a:lnTo>
                    <a:pt x="388" y="1362"/>
                  </a:lnTo>
                  <a:lnTo>
                    <a:pt x="388" y="1366"/>
                  </a:lnTo>
                  <a:lnTo>
                    <a:pt x="388" y="1366"/>
                  </a:lnTo>
                  <a:lnTo>
                    <a:pt x="383" y="1366"/>
                  </a:lnTo>
                  <a:lnTo>
                    <a:pt x="383" y="1366"/>
                  </a:lnTo>
                  <a:lnTo>
                    <a:pt x="383" y="1366"/>
                  </a:lnTo>
                  <a:lnTo>
                    <a:pt x="383" y="1366"/>
                  </a:lnTo>
                  <a:lnTo>
                    <a:pt x="383" y="1371"/>
                  </a:lnTo>
                  <a:lnTo>
                    <a:pt x="383" y="1371"/>
                  </a:lnTo>
                  <a:lnTo>
                    <a:pt x="383" y="1371"/>
                  </a:lnTo>
                  <a:lnTo>
                    <a:pt x="383" y="1371"/>
                  </a:lnTo>
                  <a:lnTo>
                    <a:pt x="383" y="1376"/>
                  </a:lnTo>
                  <a:lnTo>
                    <a:pt x="383" y="1376"/>
                  </a:lnTo>
                  <a:lnTo>
                    <a:pt x="383" y="1376"/>
                  </a:lnTo>
                  <a:lnTo>
                    <a:pt x="383" y="1376"/>
                  </a:lnTo>
                  <a:lnTo>
                    <a:pt x="378" y="1376"/>
                  </a:lnTo>
                  <a:lnTo>
                    <a:pt x="378" y="1381"/>
                  </a:lnTo>
                  <a:lnTo>
                    <a:pt x="378" y="1381"/>
                  </a:lnTo>
                  <a:lnTo>
                    <a:pt x="378" y="1381"/>
                  </a:lnTo>
                  <a:lnTo>
                    <a:pt x="378" y="1381"/>
                  </a:lnTo>
                  <a:lnTo>
                    <a:pt x="378" y="1381"/>
                  </a:lnTo>
                  <a:lnTo>
                    <a:pt x="378" y="1385"/>
                  </a:lnTo>
                  <a:lnTo>
                    <a:pt x="378" y="1385"/>
                  </a:lnTo>
                  <a:lnTo>
                    <a:pt x="378" y="1385"/>
                  </a:lnTo>
                  <a:lnTo>
                    <a:pt x="378" y="1385"/>
                  </a:lnTo>
                  <a:lnTo>
                    <a:pt x="378" y="1385"/>
                  </a:lnTo>
                  <a:lnTo>
                    <a:pt x="378" y="1385"/>
                  </a:lnTo>
                  <a:lnTo>
                    <a:pt x="378" y="1390"/>
                  </a:lnTo>
                  <a:lnTo>
                    <a:pt x="378" y="1390"/>
                  </a:lnTo>
                  <a:lnTo>
                    <a:pt x="378" y="1390"/>
                  </a:lnTo>
                  <a:lnTo>
                    <a:pt x="378" y="1390"/>
                  </a:lnTo>
                  <a:lnTo>
                    <a:pt x="373" y="1395"/>
                  </a:lnTo>
                  <a:lnTo>
                    <a:pt x="373" y="1395"/>
                  </a:lnTo>
                  <a:lnTo>
                    <a:pt x="373" y="1395"/>
                  </a:lnTo>
                  <a:lnTo>
                    <a:pt x="373" y="1395"/>
                  </a:lnTo>
                  <a:lnTo>
                    <a:pt x="373" y="1395"/>
                  </a:lnTo>
                  <a:lnTo>
                    <a:pt x="373" y="1399"/>
                  </a:lnTo>
                  <a:lnTo>
                    <a:pt x="373" y="1399"/>
                  </a:lnTo>
                  <a:lnTo>
                    <a:pt x="373" y="1399"/>
                  </a:lnTo>
                  <a:lnTo>
                    <a:pt x="373" y="1399"/>
                  </a:lnTo>
                  <a:lnTo>
                    <a:pt x="373" y="1404"/>
                  </a:lnTo>
                  <a:lnTo>
                    <a:pt x="373" y="1404"/>
                  </a:lnTo>
                  <a:lnTo>
                    <a:pt x="373" y="1404"/>
                  </a:lnTo>
                  <a:lnTo>
                    <a:pt x="373" y="1404"/>
                  </a:lnTo>
                  <a:lnTo>
                    <a:pt x="373" y="1409"/>
                  </a:lnTo>
                  <a:lnTo>
                    <a:pt x="373" y="1409"/>
                  </a:lnTo>
                  <a:lnTo>
                    <a:pt x="373" y="1409"/>
                  </a:lnTo>
                  <a:lnTo>
                    <a:pt x="373" y="1409"/>
                  </a:lnTo>
                  <a:lnTo>
                    <a:pt x="373" y="1414"/>
                  </a:lnTo>
                  <a:lnTo>
                    <a:pt x="373" y="1414"/>
                  </a:lnTo>
                  <a:lnTo>
                    <a:pt x="373" y="1414"/>
                  </a:lnTo>
                  <a:lnTo>
                    <a:pt x="373" y="1414"/>
                  </a:lnTo>
                  <a:lnTo>
                    <a:pt x="373" y="1418"/>
                  </a:lnTo>
                  <a:lnTo>
                    <a:pt x="373" y="1418"/>
                  </a:lnTo>
                  <a:lnTo>
                    <a:pt x="373" y="1418"/>
                  </a:lnTo>
                  <a:lnTo>
                    <a:pt x="170" y="1418"/>
                  </a:lnTo>
                  <a:lnTo>
                    <a:pt x="170" y="1418"/>
                  </a:lnTo>
                  <a:lnTo>
                    <a:pt x="170" y="1418"/>
                  </a:lnTo>
                  <a:lnTo>
                    <a:pt x="170" y="1418"/>
                  </a:lnTo>
                  <a:lnTo>
                    <a:pt x="165" y="1414"/>
                  </a:lnTo>
                  <a:lnTo>
                    <a:pt x="165" y="1414"/>
                  </a:lnTo>
                  <a:lnTo>
                    <a:pt x="165" y="1414"/>
                  </a:lnTo>
                  <a:lnTo>
                    <a:pt x="165" y="1414"/>
                  </a:lnTo>
                  <a:lnTo>
                    <a:pt x="161" y="1414"/>
                  </a:lnTo>
                  <a:lnTo>
                    <a:pt x="161" y="1414"/>
                  </a:lnTo>
                  <a:lnTo>
                    <a:pt x="161" y="1414"/>
                  </a:lnTo>
                  <a:lnTo>
                    <a:pt x="156" y="1409"/>
                  </a:lnTo>
                  <a:lnTo>
                    <a:pt x="156" y="1409"/>
                  </a:lnTo>
                  <a:lnTo>
                    <a:pt x="156" y="1414"/>
                  </a:lnTo>
                  <a:lnTo>
                    <a:pt x="156" y="1414"/>
                  </a:lnTo>
                  <a:lnTo>
                    <a:pt x="151" y="1414"/>
                  </a:lnTo>
                  <a:lnTo>
                    <a:pt x="151" y="1414"/>
                  </a:lnTo>
                  <a:lnTo>
                    <a:pt x="151" y="1414"/>
                  </a:lnTo>
                  <a:lnTo>
                    <a:pt x="151" y="1414"/>
                  </a:lnTo>
                  <a:lnTo>
                    <a:pt x="151" y="1414"/>
                  </a:lnTo>
                  <a:lnTo>
                    <a:pt x="151" y="1418"/>
                  </a:lnTo>
                  <a:lnTo>
                    <a:pt x="151" y="1418"/>
                  </a:lnTo>
                  <a:lnTo>
                    <a:pt x="151" y="1418"/>
                  </a:lnTo>
                  <a:lnTo>
                    <a:pt x="147" y="1414"/>
                  </a:lnTo>
                  <a:lnTo>
                    <a:pt x="147" y="1414"/>
                  </a:lnTo>
                  <a:lnTo>
                    <a:pt x="147" y="1414"/>
                  </a:lnTo>
                  <a:lnTo>
                    <a:pt x="147" y="1414"/>
                  </a:lnTo>
                  <a:lnTo>
                    <a:pt x="147" y="1414"/>
                  </a:lnTo>
                  <a:lnTo>
                    <a:pt x="147" y="1414"/>
                  </a:lnTo>
                  <a:lnTo>
                    <a:pt x="147" y="1409"/>
                  </a:lnTo>
                  <a:lnTo>
                    <a:pt x="147" y="1409"/>
                  </a:lnTo>
                  <a:lnTo>
                    <a:pt x="142" y="1409"/>
                  </a:lnTo>
                  <a:lnTo>
                    <a:pt x="142" y="1414"/>
                  </a:lnTo>
                  <a:lnTo>
                    <a:pt x="142" y="1414"/>
                  </a:lnTo>
                  <a:lnTo>
                    <a:pt x="142" y="1414"/>
                  </a:lnTo>
                  <a:lnTo>
                    <a:pt x="142" y="1409"/>
                  </a:lnTo>
                  <a:lnTo>
                    <a:pt x="137" y="1409"/>
                  </a:lnTo>
                  <a:lnTo>
                    <a:pt x="137" y="1409"/>
                  </a:lnTo>
                  <a:lnTo>
                    <a:pt x="137" y="1409"/>
                  </a:lnTo>
                  <a:lnTo>
                    <a:pt x="137" y="1409"/>
                  </a:lnTo>
                  <a:lnTo>
                    <a:pt x="137" y="1404"/>
                  </a:lnTo>
                  <a:lnTo>
                    <a:pt x="132" y="1404"/>
                  </a:lnTo>
                  <a:lnTo>
                    <a:pt x="132" y="1404"/>
                  </a:lnTo>
                  <a:lnTo>
                    <a:pt x="132" y="1404"/>
                  </a:lnTo>
                  <a:lnTo>
                    <a:pt x="128" y="1409"/>
                  </a:lnTo>
                  <a:lnTo>
                    <a:pt x="128" y="1409"/>
                  </a:lnTo>
                  <a:lnTo>
                    <a:pt x="128" y="1409"/>
                  </a:lnTo>
                  <a:lnTo>
                    <a:pt x="128" y="1404"/>
                  </a:lnTo>
                  <a:lnTo>
                    <a:pt x="128" y="1404"/>
                  </a:lnTo>
                  <a:lnTo>
                    <a:pt x="128" y="1404"/>
                  </a:lnTo>
                  <a:lnTo>
                    <a:pt x="123" y="1404"/>
                  </a:lnTo>
                  <a:lnTo>
                    <a:pt x="123" y="1404"/>
                  </a:lnTo>
                  <a:lnTo>
                    <a:pt x="123" y="1404"/>
                  </a:lnTo>
                  <a:lnTo>
                    <a:pt x="123" y="1404"/>
                  </a:lnTo>
                  <a:lnTo>
                    <a:pt x="118" y="1404"/>
                  </a:lnTo>
                  <a:lnTo>
                    <a:pt x="118" y="1404"/>
                  </a:lnTo>
                  <a:lnTo>
                    <a:pt x="118" y="1404"/>
                  </a:lnTo>
                  <a:lnTo>
                    <a:pt x="118" y="1404"/>
                  </a:lnTo>
                  <a:lnTo>
                    <a:pt x="118" y="1404"/>
                  </a:lnTo>
                  <a:lnTo>
                    <a:pt x="118" y="1404"/>
                  </a:lnTo>
                  <a:lnTo>
                    <a:pt x="114" y="1404"/>
                  </a:lnTo>
                  <a:lnTo>
                    <a:pt x="114" y="1404"/>
                  </a:lnTo>
                  <a:lnTo>
                    <a:pt x="114" y="1404"/>
                  </a:lnTo>
                  <a:lnTo>
                    <a:pt x="114" y="1404"/>
                  </a:lnTo>
                  <a:lnTo>
                    <a:pt x="114" y="1399"/>
                  </a:lnTo>
                  <a:lnTo>
                    <a:pt x="114" y="1399"/>
                  </a:lnTo>
                  <a:lnTo>
                    <a:pt x="109" y="1399"/>
                  </a:lnTo>
                  <a:lnTo>
                    <a:pt x="109" y="1399"/>
                  </a:lnTo>
                  <a:lnTo>
                    <a:pt x="109" y="1395"/>
                  </a:lnTo>
                  <a:lnTo>
                    <a:pt x="109" y="1395"/>
                  </a:lnTo>
                  <a:lnTo>
                    <a:pt x="109" y="1395"/>
                  </a:lnTo>
                  <a:lnTo>
                    <a:pt x="109" y="1395"/>
                  </a:lnTo>
                  <a:lnTo>
                    <a:pt x="109" y="1395"/>
                  </a:lnTo>
                  <a:lnTo>
                    <a:pt x="109" y="1395"/>
                  </a:lnTo>
                  <a:lnTo>
                    <a:pt x="104" y="1395"/>
                  </a:lnTo>
                  <a:lnTo>
                    <a:pt x="104" y="1395"/>
                  </a:lnTo>
                  <a:lnTo>
                    <a:pt x="104" y="1395"/>
                  </a:lnTo>
                  <a:lnTo>
                    <a:pt x="104" y="1395"/>
                  </a:lnTo>
                  <a:lnTo>
                    <a:pt x="99" y="1390"/>
                  </a:lnTo>
                  <a:lnTo>
                    <a:pt x="99" y="1390"/>
                  </a:lnTo>
                  <a:lnTo>
                    <a:pt x="99" y="1395"/>
                  </a:lnTo>
                  <a:lnTo>
                    <a:pt x="99" y="1395"/>
                  </a:lnTo>
                  <a:lnTo>
                    <a:pt x="95" y="1395"/>
                  </a:lnTo>
                  <a:lnTo>
                    <a:pt x="95" y="1395"/>
                  </a:lnTo>
                  <a:lnTo>
                    <a:pt x="95" y="1395"/>
                  </a:lnTo>
                  <a:lnTo>
                    <a:pt x="95" y="1390"/>
                  </a:lnTo>
                  <a:lnTo>
                    <a:pt x="95" y="1390"/>
                  </a:lnTo>
                  <a:lnTo>
                    <a:pt x="95" y="1390"/>
                  </a:lnTo>
                  <a:lnTo>
                    <a:pt x="90" y="1390"/>
                  </a:lnTo>
                  <a:lnTo>
                    <a:pt x="90" y="1385"/>
                  </a:lnTo>
                  <a:lnTo>
                    <a:pt x="90" y="1385"/>
                  </a:lnTo>
                  <a:lnTo>
                    <a:pt x="90" y="1385"/>
                  </a:lnTo>
                  <a:lnTo>
                    <a:pt x="90" y="1385"/>
                  </a:lnTo>
                  <a:lnTo>
                    <a:pt x="90" y="1385"/>
                  </a:lnTo>
                  <a:lnTo>
                    <a:pt x="90" y="1381"/>
                  </a:lnTo>
                  <a:lnTo>
                    <a:pt x="90" y="1381"/>
                  </a:lnTo>
                  <a:lnTo>
                    <a:pt x="90" y="1381"/>
                  </a:lnTo>
                  <a:lnTo>
                    <a:pt x="90" y="1381"/>
                  </a:lnTo>
                  <a:lnTo>
                    <a:pt x="90" y="1381"/>
                  </a:lnTo>
                  <a:lnTo>
                    <a:pt x="90" y="1381"/>
                  </a:lnTo>
                  <a:lnTo>
                    <a:pt x="90" y="1376"/>
                  </a:lnTo>
                  <a:lnTo>
                    <a:pt x="85" y="1376"/>
                  </a:lnTo>
                  <a:lnTo>
                    <a:pt x="85" y="1381"/>
                  </a:lnTo>
                  <a:lnTo>
                    <a:pt x="85" y="1381"/>
                  </a:lnTo>
                  <a:lnTo>
                    <a:pt x="85" y="1381"/>
                  </a:lnTo>
                  <a:lnTo>
                    <a:pt x="85" y="1381"/>
                  </a:lnTo>
                  <a:lnTo>
                    <a:pt x="85" y="1381"/>
                  </a:lnTo>
                  <a:lnTo>
                    <a:pt x="80" y="1381"/>
                  </a:lnTo>
                  <a:lnTo>
                    <a:pt x="80" y="1381"/>
                  </a:lnTo>
                  <a:lnTo>
                    <a:pt x="80" y="1381"/>
                  </a:lnTo>
                  <a:lnTo>
                    <a:pt x="80" y="1381"/>
                  </a:lnTo>
                  <a:lnTo>
                    <a:pt x="80" y="1381"/>
                  </a:lnTo>
                  <a:lnTo>
                    <a:pt x="76" y="1381"/>
                  </a:lnTo>
                  <a:lnTo>
                    <a:pt x="76" y="1381"/>
                  </a:lnTo>
                  <a:lnTo>
                    <a:pt x="76" y="1381"/>
                  </a:lnTo>
                  <a:lnTo>
                    <a:pt x="76" y="1381"/>
                  </a:lnTo>
                  <a:lnTo>
                    <a:pt x="76" y="1381"/>
                  </a:lnTo>
                  <a:lnTo>
                    <a:pt x="71" y="1381"/>
                  </a:lnTo>
                  <a:lnTo>
                    <a:pt x="71" y="1381"/>
                  </a:lnTo>
                  <a:lnTo>
                    <a:pt x="71" y="1381"/>
                  </a:lnTo>
                  <a:lnTo>
                    <a:pt x="71" y="1385"/>
                  </a:lnTo>
                  <a:lnTo>
                    <a:pt x="66" y="1381"/>
                  </a:lnTo>
                  <a:lnTo>
                    <a:pt x="66" y="1381"/>
                  </a:lnTo>
                  <a:lnTo>
                    <a:pt x="66" y="1385"/>
                  </a:lnTo>
                  <a:lnTo>
                    <a:pt x="66" y="1385"/>
                  </a:lnTo>
                  <a:lnTo>
                    <a:pt x="62" y="1385"/>
                  </a:lnTo>
                  <a:lnTo>
                    <a:pt x="62" y="1385"/>
                  </a:lnTo>
                  <a:lnTo>
                    <a:pt x="62" y="1381"/>
                  </a:lnTo>
                  <a:lnTo>
                    <a:pt x="62" y="1381"/>
                  </a:lnTo>
                  <a:lnTo>
                    <a:pt x="62" y="1381"/>
                  </a:lnTo>
                  <a:lnTo>
                    <a:pt x="62" y="1381"/>
                  </a:lnTo>
                  <a:lnTo>
                    <a:pt x="57" y="1381"/>
                  </a:lnTo>
                  <a:lnTo>
                    <a:pt x="57" y="1385"/>
                  </a:lnTo>
                  <a:lnTo>
                    <a:pt x="57" y="1385"/>
                  </a:lnTo>
                  <a:lnTo>
                    <a:pt x="57" y="1385"/>
                  </a:lnTo>
                  <a:lnTo>
                    <a:pt x="57" y="1385"/>
                  </a:lnTo>
                  <a:lnTo>
                    <a:pt x="52" y="1385"/>
                  </a:lnTo>
                  <a:lnTo>
                    <a:pt x="52" y="1385"/>
                  </a:lnTo>
                  <a:lnTo>
                    <a:pt x="52" y="1385"/>
                  </a:lnTo>
                  <a:lnTo>
                    <a:pt x="52" y="1385"/>
                  </a:lnTo>
                  <a:lnTo>
                    <a:pt x="47" y="1385"/>
                  </a:lnTo>
                  <a:lnTo>
                    <a:pt x="47" y="1385"/>
                  </a:lnTo>
                  <a:lnTo>
                    <a:pt x="47" y="1385"/>
                  </a:lnTo>
                  <a:lnTo>
                    <a:pt x="47" y="1385"/>
                  </a:lnTo>
                  <a:lnTo>
                    <a:pt x="43" y="1385"/>
                  </a:lnTo>
                  <a:lnTo>
                    <a:pt x="43" y="1385"/>
                  </a:lnTo>
                  <a:lnTo>
                    <a:pt x="43" y="1385"/>
                  </a:lnTo>
                  <a:lnTo>
                    <a:pt x="43" y="1385"/>
                  </a:lnTo>
                  <a:lnTo>
                    <a:pt x="43" y="1385"/>
                  </a:lnTo>
                  <a:lnTo>
                    <a:pt x="43" y="1385"/>
                  </a:lnTo>
                  <a:lnTo>
                    <a:pt x="43" y="1385"/>
                  </a:lnTo>
                  <a:lnTo>
                    <a:pt x="43" y="1381"/>
                  </a:lnTo>
                  <a:lnTo>
                    <a:pt x="38" y="1381"/>
                  </a:lnTo>
                  <a:lnTo>
                    <a:pt x="38" y="1381"/>
                  </a:lnTo>
                  <a:lnTo>
                    <a:pt x="38" y="1381"/>
                  </a:lnTo>
                  <a:lnTo>
                    <a:pt x="38" y="1381"/>
                  </a:lnTo>
                  <a:lnTo>
                    <a:pt x="33" y="1381"/>
                  </a:lnTo>
                  <a:lnTo>
                    <a:pt x="33" y="1381"/>
                  </a:lnTo>
                  <a:lnTo>
                    <a:pt x="33" y="1381"/>
                  </a:lnTo>
                  <a:lnTo>
                    <a:pt x="33" y="1381"/>
                  </a:lnTo>
                  <a:lnTo>
                    <a:pt x="33" y="1381"/>
                  </a:lnTo>
                  <a:lnTo>
                    <a:pt x="33" y="1381"/>
                  </a:lnTo>
                  <a:lnTo>
                    <a:pt x="29" y="1381"/>
                  </a:lnTo>
                  <a:lnTo>
                    <a:pt x="29" y="1381"/>
                  </a:lnTo>
                  <a:lnTo>
                    <a:pt x="29" y="1381"/>
                  </a:lnTo>
                  <a:lnTo>
                    <a:pt x="29" y="1381"/>
                  </a:lnTo>
                  <a:lnTo>
                    <a:pt x="29" y="1381"/>
                  </a:lnTo>
                  <a:lnTo>
                    <a:pt x="24" y="1381"/>
                  </a:lnTo>
                  <a:lnTo>
                    <a:pt x="24" y="1381"/>
                  </a:lnTo>
                  <a:lnTo>
                    <a:pt x="24" y="1381"/>
                  </a:lnTo>
                  <a:lnTo>
                    <a:pt x="24" y="1381"/>
                  </a:lnTo>
                  <a:lnTo>
                    <a:pt x="24" y="1376"/>
                  </a:lnTo>
                  <a:lnTo>
                    <a:pt x="24" y="1376"/>
                  </a:lnTo>
                  <a:lnTo>
                    <a:pt x="24" y="1376"/>
                  </a:lnTo>
                  <a:lnTo>
                    <a:pt x="19" y="1376"/>
                  </a:lnTo>
                  <a:lnTo>
                    <a:pt x="19" y="1371"/>
                  </a:lnTo>
                  <a:lnTo>
                    <a:pt x="19" y="1371"/>
                  </a:lnTo>
                  <a:lnTo>
                    <a:pt x="19" y="1371"/>
                  </a:lnTo>
                  <a:lnTo>
                    <a:pt x="19" y="1371"/>
                  </a:lnTo>
                  <a:lnTo>
                    <a:pt x="19" y="1371"/>
                  </a:lnTo>
                  <a:lnTo>
                    <a:pt x="19" y="1366"/>
                  </a:lnTo>
                  <a:lnTo>
                    <a:pt x="14" y="1366"/>
                  </a:lnTo>
                  <a:lnTo>
                    <a:pt x="14" y="1366"/>
                  </a:lnTo>
                  <a:lnTo>
                    <a:pt x="14" y="1366"/>
                  </a:lnTo>
                  <a:lnTo>
                    <a:pt x="14" y="1366"/>
                  </a:lnTo>
                  <a:lnTo>
                    <a:pt x="14" y="1366"/>
                  </a:lnTo>
                  <a:lnTo>
                    <a:pt x="14" y="1366"/>
                  </a:lnTo>
                  <a:lnTo>
                    <a:pt x="10" y="1362"/>
                  </a:lnTo>
                  <a:lnTo>
                    <a:pt x="10" y="1362"/>
                  </a:lnTo>
                  <a:lnTo>
                    <a:pt x="10" y="1362"/>
                  </a:lnTo>
                  <a:lnTo>
                    <a:pt x="10" y="1362"/>
                  </a:lnTo>
                  <a:lnTo>
                    <a:pt x="10" y="1362"/>
                  </a:lnTo>
                  <a:lnTo>
                    <a:pt x="5" y="1362"/>
                  </a:lnTo>
                  <a:lnTo>
                    <a:pt x="5" y="1362"/>
                  </a:lnTo>
                  <a:lnTo>
                    <a:pt x="5" y="1362"/>
                  </a:lnTo>
                  <a:lnTo>
                    <a:pt x="5" y="1362"/>
                  </a:lnTo>
                  <a:lnTo>
                    <a:pt x="5" y="1362"/>
                  </a:lnTo>
                  <a:lnTo>
                    <a:pt x="0" y="1362"/>
                  </a:lnTo>
                  <a:lnTo>
                    <a:pt x="0" y="1357"/>
                  </a:lnTo>
                  <a:lnTo>
                    <a:pt x="0" y="1357"/>
                  </a:lnTo>
                  <a:lnTo>
                    <a:pt x="0" y="1357"/>
                  </a:lnTo>
                  <a:lnTo>
                    <a:pt x="0" y="1357"/>
                  </a:lnTo>
                  <a:lnTo>
                    <a:pt x="5" y="1352"/>
                  </a:lnTo>
                  <a:lnTo>
                    <a:pt x="5" y="1352"/>
                  </a:lnTo>
                  <a:lnTo>
                    <a:pt x="5" y="1352"/>
                  </a:lnTo>
                  <a:lnTo>
                    <a:pt x="5" y="1352"/>
                  </a:lnTo>
                  <a:lnTo>
                    <a:pt x="5" y="1352"/>
                  </a:lnTo>
                  <a:lnTo>
                    <a:pt x="10" y="1352"/>
                  </a:lnTo>
                  <a:lnTo>
                    <a:pt x="10" y="1352"/>
                  </a:lnTo>
                  <a:lnTo>
                    <a:pt x="10" y="1352"/>
                  </a:lnTo>
                  <a:lnTo>
                    <a:pt x="10" y="1348"/>
                  </a:lnTo>
                  <a:lnTo>
                    <a:pt x="10" y="1348"/>
                  </a:lnTo>
                  <a:lnTo>
                    <a:pt x="10" y="1348"/>
                  </a:lnTo>
                  <a:lnTo>
                    <a:pt x="14" y="1348"/>
                  </a:lnTo>
                  <a:lnTo>
                    <a:pt x="14" y="1348"/>
                  </a:lnTo>
                  <a:lnTo>
                    <a:pt x="14" y="1343"/>
                  </a:lnTo>
                  <a:lnTo>
                    <a:pt x="14" y="1343"/>
                  </a:lnTo>
                  <a:lnTo>
                    <a:pt x="14" y="1343"/>
                  </a:lnTo>
                  <a:lnTo>
                    <a:pt x="14" y="1343"/>
                  </a:lnTo>
                  <a:lnTo>
                    <a:pt x="14" y="1338"/>
                  </a:lnTo>
                  <a:lnTo>
                    <a:pt x="14" y="1338"/>
                  </a:lnTo>
                  <a:lnTo>
                    <a:pt x="19" y="1338"/>
                  </a:lnTo>
                  <a:lnTo>
                    <a:pt x="19" y="1338"/>
                  </a:lnTo>
                  <a:lnTo>
                    <a:pt x="19" y="1333"/>
                  </a:lnTo>
                  <a:lnTo>
                    <a:pt x="19" y="1333"/>
                  </a:lnTo>
                  <a:lnTo>
                    <a:pt x="24" y="1333"/>
                  </a:lnTo>
                  <a:lnTo>
                    <a:pt x="24" y="1333"/>
                  </a:lnTo>
                  <a:lnTo>
                    <a:pt x="24" y="1333"/>
                  </a:lnTo>
                  <a:lnTo>
                    <a:pt x="24" y="1333"/>
                  </a:lnTo>
                  <a:lnTo>
                    <a:pt x="29" y="1333"/>
                  </a:lnTo>
                  <a:lnTo>
                    <a:pt x="29" y="1333"/>
                  </a:lnTo>
                  <a:lnTo>
                    <a:pt x="29" y="1333"/>
                  </a:lnTo>
                  <a:lnTo>
                    <a:pt x="29" y="1333"/>
                  </a:lnTo>
                  <a:lnTo>
                    <a:pt x="33" y="1333"/>
                  </a:lnTo>
                  <a:lnTo>
                    <a:pt x="33" y="1333"/>
                  </a:lnTo>
                  <a:lnTo>
                    <a:pt x="33" y="1333"/>
                  </a:lnTo>
                  <a:lnTo>
                    <a:pt x="33" y="1333"/>
                  </a:lnTo>
                  <a:lnTo>
                    <a:pt x="38" y="1333"/>
                  </a:lnTo>
                  <a:lnTo>
                    <a:pt x="38" y="1333"/>
                  </a:lnTo>
                  <a:lnTo>
                    <a:pt x="38" y="1333"/>
                  </a:lnTo>
                  <a:lnTo>
                    <a:pt x="38" y="1333"/>
                  </a:lnTo>
                  <a:lnTo>
                    <a:pt x="43" y="1333"/>
                  </a:lnTo>
                  <a:lnTo>
                    <a:pt x="43" y="1333"/>
                  </a:lnTo>
                  <a:lnTo>
                    <a:pt x="43" y="1333"/>
                  </a:lnTo>
                  <a:lnTo>
                    <a:pt x="43" y="1329"/>
                  </a:lnTo>
                  <a:lnTo>
                    <a:pt x="43" y="1329"/>
                  </a:lnTo>
                  <a:lnTo>
                    <a:pt x="47" y="1329"/>
                  </a:lnTo>
                  <a:lnTo>
                    <a:pt x="47" y="1329"/>
                  </a:lnTo>
                  <a:lnTo>
                    <a:pt x="47" y="1324"/>
                  </a:lnTo>
                  <a:lnTo>
                    <a:pt x="47" y="1324"/>
                  </a:lnTo>
                  <a:lnTo>
                    <a:pt x="47" y="1324"/>
                  </a:lnTo>
                  <a:lnTo>
                    <a:pt x="52" y="1324"/>
                  </a:lnTo>
                  <a:lnTo>
                    <a:pt x="52" y="1324"/>
                  </a:lnTo>
                  <a:lnTo>
                    <a:pt x="52" y="1319"/>
                  </a:lnTo>
                  <a:lnTo>
                    <a:pt x="52" y="1319"/>
                  </a:lnTo>
                  <a:lnTo>
                    <a:pt x="52" y="1319"/>
                  </a:lnTo>
                  <a:lnTo>
                    <a:pt x="52" y="1319"/>
                  </a:lnTo>
                  <a:lnTo>
                    <a:pt x="57" y="1319"/>
                  </a:lnTo>
                  <a:lnTo>
                    <a:pt x="57" y="1319"/>
                  </a:lnTo>
                  <a:lnTo>
                    <a:pt x="57" y="1319"/>
                  </a:lnTo>
                  <a:lnTo>
                    <a:pt x="57" y="1315"/>
                  </a:lnTo>
                  <a:lnTo>
                    <a:pt x="57" y="1315"/>
                  </a:lnTo>
                  <a:lnTo>
                    <a:pt x="57" y="1315"/>
                  </a:lnTo>
                  <a:lnTo>
                    <a:pt x="57" y="1315"/>
                  </a:lnTo>
                  <a:lnTo>
                    <a:pt x="57" y="1310"/>
                  </a:lnTo>
                  <a:lnTo>
                    <a:pt x="62" y="1310"/>
                  </a:lnTo>
                  <a:lnTo>
                    <a:pt x="62" y="1310"/>
                  </a:lnTo>
                  <a:lnTo>
                    <a:pt x="62" y="1310"/>
                  </a:lnTo>
                  <a:lnTo>
                    <a:pt x="62" y="1310"/>
                  </a:lnTo>
                  <a:lnTo>
                    <a:pt x="66" y="1310"/>
                  </a:lnTo>
                  <a:lnTo>
                    <a:pt x="66" y="1310"/>
                  </a:lnTo>
                  <a:lnTo>
                    <a:pt x="66" y="1310"/>
                  </a:lnTo>
                  <a:lnTo>
                    <a:pt x="66" y="1310"/>
                  </a:lnTo>
                  <a:lnTo>
                    <a:pt x="71" y="1310"/>
                  </a:lnTo>
                  <a:lnTo>
                    <a:pt x="71" y="1310"/>
                  </a:lnTo>
                  <a:lnTo>
                    <a:pt x="71" y="1310"/>
                  </a:lnTo>
                  <a:lnTo>
                    <a:pt x="71" y="1310"/>
                  </a:lnTo>
                  <a:lnTo>
                    <a:pt x="76" y="1310"/>
                  </a:lnTo>
                  <a:lnTo>
                    <a:pt x="76" y="1310"/>
                  </a:lnTo>
                  <a:lnTo>
                    <a:pt x="76" y="1310"/>
                  </a:lnTo>
                  <a:lnTo>
                    <a:pt x="76" y="1310"/>
                  </a:lnTo>
                  <a:lnTo>
                    <a:pt x="80" y="1310"/>
                  </a:lnTo>
                  <a:lnTo>
                    <a:pt x="80" y="1310"/>
                  </a:lnTo>
                  <a:lnTo>
                    <a:pt x="80" y="1305"/>
                  </a:lnTo>
                  <a:lnTo>
                    <a:pt x="80" y="1305"/>
                  </a:lnTo>
                  <a:lnTo>
                    <a:pt x="80" y="1305"/>
                  </a:lnTo>
                  <a:lnTo>
                    <a:pt x="80" y="1305"/>
                  </a:lnTo>
                  <a:lnTo>
                    <a:pt x="80" y="1305"/>
                  </a:lnTo>
                  <a:lnTo>
                    <a:pt x="80" y="1305"/>
                  </a:lnTo>
                  <a:lnTo>
                    <a:pt x="80" y="1305"/>
                  </a:lnTo>
                  <a:lnTo>
                    <a:pt x="80" y="1300"/>
                  </a:lnTo>
                  <a:lnTo>
                    <a:pt x="80" y="1300"/>
                  </a:lnTo>
                  <a:lnTo>
                    <a:pt x="76" y="1300"/>
                  </a:lnTo>
                  <a:lnTo>
                    <a:pt x="76" y="1300"/>
                  </a:lnTo>
                  <a:lnTo>
                    <a:pt x="76" y="1300"/>
                  </a:lnTo>
                  <a:lnTo>
                    <a:pt x="76" y="1300"/>
                  </a:lnTo>
                  <a:lnTo>
                    <a:pt x="71" y="1300"/>
                  </a:lnTo>
                  <a:lnTo>
                    <a:pt x="71" y="1300"/>
                  </a:lnTo>
                  <a:lnTo>
                    <a:pt x="71" y="1296"/>
                  </a:lnTo>
                  <a:lnTo>
                    <a:pt x="71" y="1296"/>
                  </a:lnTo>
                  <a:lnTo>
                    <a:pt x="71" y="1296"/>
                  </a:lnTo>
                  <a:lnTo>
                    <a:pt x="71" y="1296"/>
                  </a:lnTo>
                  <a:lnTo>
                    <a:pt x="66" y="1296"/>
                  </a:lnTo>
                  <a:lnTo>
                    <a:pt x="66" y="1296"/>
                  </a:lnTo>
                  <a:lnTo>
                    <a:pt x="66" y="1296"/>
                  </a:lnTo>
                  <a:lnTo>
                    <a:pt x="66" y="1291"/>
                  </a:lnTo>
                  <a:lnTo>
                    <a:pt x="66" y="1291"/>
                  </a:lnTo>
                  <a:lnTo>
                    <a:pt x="66" y="1291"/>
                  </a:lnTo>
                  <a:lnTo>
                    <a:pt x="62" y="1291"/>
                  </a:lnTo>
                  <a:lnTo>
                    <a:pt x="62" y="1291"/>
                  </a:lnTo>
                  <a:lnTo>
                    <a:pt x="62" y="1291"/>
                  </a:lnTo>
                  <a:lnTo>
                    <a:pt x="62" y="1291"/>
                  </a:lnTo>
                  <a:lnTo>
                    <a:pt x="57" y="1291"/>
                  </a:lnTo>
                  <a:lnTo>
                    <a:pt x="57" y="1291"/>
                  </a:lnTo>
                  <a:lnTo>
                    <a:pt x="57" y="1291"/>
                  </a:lnTo>
                  <a:lnTo>
                    <a:pt x="57" y="1291"/>
                  </a:lnTo>
                  <a:lnTo>
                    <a:pt x="57" y="1286"/>
                  </a:lnTo>
                  <a:lnTo>
                    <a:pt x="57" y="1286"/>
                  </a:lnTo>
                  <a:lnTo>
                    <a:pt x="57" y="1286"/>
                  </a:lnTo>
                  <a:lnTo>
                    <a:pt x="57" y="1286"/>
                  </a:lnTo>
                  <a:lnTo>
                    <a:pt x="52" y="1286"/>
                  </a:lnTo>
                  <a:lnTo>
                    <a:pt x="52" y="1286"/>
                  </a:lnTo>
                  <a:lnTo>
                    <a:pt x="52" y="1286"/>
                  </a:lnTo>
                  <a:lnTo>
                    <a:pt x="52" y="1282"/>
                  </a:lnTo>
                  <a:lnTo>
                    <a:pt x="52" y="1282"/>
                  </a:lnTo>
                  <a:lnTo>
                    <a:pt x="52" y="1282"/>
                  </a:lnTo>
                  <a:lnTo>
                    <a:pt x="52" y="1282"/>
                  </a:lnTo>
                  <a:lnTo>
                    <a:pt x="52" y="1282"/>
                  </a:lnTo>
                  <a:lnTo>
                    <a:pt x="52" y="1282"/>
                  </a:lnTo>
                  <a:lnTo>
                    <a:pt x="52" y="1282"/>
                  </a:lnTo>
                  <a:lnTo>
                    <a:pt x="57" y="1277"/>
                  </a:lnTo>
                  <a:lnTo>
                    <a:pt x="57" y="1277"/>
                  </a:lnTo>
                  <a:lnTo>
                    <a:pt x="57" y="1277"/>
                  </a:lnTo>
                  <a:lnTo>
                    <a:pt x="57" y="1277"/>
                  </a:lnTo>
                  <a:lnTo>
                    <a:pt x="57" y="1277"/>
                  </a:lnTo>
                  <a:lnTo>
                    <a:pt x="62" y="1277"/>
                  </a:lnTo>
                  <a:lnTo>
                    <a:pt x="62" y="1272"/>
                  </a:lnTo>
                  <a:lnTo>
                    <a:pt x="62" y="1272"/>
                  </a:lnTo>
                  <a:lnTo>
                    <a:pt x="62" y="1272"/>
                  </a:lnTo>
                  <a:lnTo>
                    <a:pt x="62" y="1272"/>
                  </a:lnTo>
                  <a:lnTo>
                    <a:pt x="62" y="1267"/>
                  </a:lnTo>
                  <a:lnTo>
                    <a:pt x="57" y="1267"/>
                  </a:lnTo>
                  <a:lnTo>
                    <a:pt x="57" y="1267"/>
                  </a:lnTo>
                  <a:lnTo>
                    <a:pt x="57" y="1267"/>
                  </a:lnTo>
                  <a:lnTo>
                    <a:pt x="57" y="1267"/>
                  </a:lnTo>
                  <a:lnTo>
                    <a:pt x="57" y="1263"/>
                  </a:lnTo>
                  <a:lnTo>
                    <a:pt x="57" y="1263"/>
                  </a:lnTo>
                  <a:lnTo>
                    <a:pt x="57" y="1263"/>
                  </a:lnTo>
                  <a:lnTo>
                    <a:pt x="57" y="1263"/>
                  </a:lnTo>
                  <a:lnTo>
                    <a:pt x="57" y="1258"/>
                  </a:lnTo>
                  <a:lnTo>
                    <a:pt x="52" y="1258"/>
                  </a:lnTo>
                  <a:lnTo>
                    <a:pt x="52" y="1258"/>
                  </a:lnTo>
                  <a:lnTo>
                    <a:pt x="52" y="1258"/>
                  </a:lnTo>
                  <a:lnTo>
                    <a:pt x="52" y="1253"/>
                  </a:lnTo>
                  <a:lnTo>
                    <a:pt x="52" y="1253"/>
                  </a:lnTo>
                  <a:lnTo>
                    <a:pt x="52" y="1253"/>
                  </a:lnTo>
                  <a:lnTo>
                    <a:pt x="52" y="1253"/>
                  </a:lnTo>
                  <a:lnTo>
                    <a:pt x="52" y="1249"/>
                  </a:lnTo>
                  <a:lnTo>
                    <a:pt x="52" y="1249"/>
                  </a:lnTo>
                  <a:lnTo>
                    <a:pt x="52" y="1249"/>
                  </a:lnTo>
                  <a:lnTo>
                    <a:pt x="52" y="1244"/>
                  </a:lnTo>
                  <a:lnTo>
                    <a:pt x="52" y="1244"/>
                  </a:lnTo>
                  <a:lnTo>
                    <a:pt x="52" y="1244"/>
                  </a:lnTo>
                  <a:lnTo>
                    <a:pt x="47" y="1244"/>
                  </a:lnTo>
                  <a:lnTo>
                    <a:pt x="47" y="1244"/>
                  </a:lnTo>
                  <a:lnTo>
                    <a:pt x="47" y="1244"/>
                  </a:lnTo>
                  <a:lnTo>
                    <a:pt x="47" y="1244"/>
                  </a:lnTo>
                  <a:lnTo>
                    <a:pt x="47" y="1244"/>
                  </a:lnTo>
                  <a:lnTo>
                    <a:pt x="43" y="1244"/>
                  </a:lnTo>
                  <a:lnTo>
                    <a:pt x="43" y="1239"/>
                  </a:lnTo>
                  <a:lnTo>
                    <a:pt x="47" y="1239"/>
                  </a:lnTo>
                  <a:lnTo>
                    <a:pt x="47" y="1239"/>
                  </a:lnTo>
                  <a:lnTo>
                    <a:pt x="47" y="1239"/>
                  </a:lnTo>
                  <a:lnTo>
                    <a:pt x="47" y="1239"/>
                  </a:lnTo>
                  <a:lnTo>
                    <a:pt x="52" y="1239"/>
                  </a:lnTo>
                  <a:lnTo>
                    <a:pt x="52" y="1235"/>
                  </a:lnTo>
                  <a:lnTo>
                    <a:pt x="52" y="1235"/>
                  </a:lnTo>
                  <a:lnTo>
                    <a:pt x="52" y="1235"/>
                  </a:lnTo>
                  <a:lnTo>
                    <a:pt x="57" y="1235"/>
                  </a:lnTo>
                  <a:lnTo>
                    <a:pt x="57" y="1235"/>
                  </a:lnTo>
                  <a:lnTo>
                    <a:pt x="57" y="1230"/>
                  </a:lnTo>
                  <a:lnTo>
                    <a:pt x="57" y="1230"/>
                  </a:lnTo>
                  <a:lnTo>
                    <a:pt x="57" y="1230"/>
                  </a:lnTo>
                  <a:lnTo>
                    <a:pt x="57" y="1230"/>
                  </a:lnTo>
                  <a:lnTo>
                    <a:pt x="57" y="1225"/>
                  </a:lnTo>
                  <a:lnTo>
                    <a:pt x="57" y="1225"/>
                  </a:lnTo>
                  <a:lnTo>
                    <a:pt x="57" y="1225"/>
                  </a:lnTo>
                  <a:lnTo>
                    <a:pt x="57" y="1225"/>
                  </a:lnTo>
                  <a:lnTo>
                    <a:pt x="57" y="1225"/>
                  </a:lnTo>
                  <a:lnTo>
                    <a:pt x="57" y="1220"/>
                  </a:lnTo>
                  <a:lnTo>
                    <a:pt x="57" y="1220"/>
                  </a:lnTo>
                  <a:lnTo>
                    <a:pt x="57" y="1220"/>
                  </a:lnTo>
                  <a:lnTo>
                    <a:pt x="57" y="1220"/>
                  </a:lnTo>
                  <a:lnTo>
                    <a:pt x="57" y="1216"/>
                  </a:lnTo>
                  <a:lnTo>
                    <a:pt x="57" y="1216"/>
                  </a:lnTo>
                  <a:lnTo>
                    <a:pt x="57" y="1216"/>
                  </a:lnTo>
                  <a:lnTo>
                    <a:pt x="57" y="1216"/>
                  </a:lnTo>
                  <a:lnTo>
                    <a:pt x="57" y="1211"/>
                  </a:lnTo>
                  <a:lnTo>
                    <a:pt x="62" y="1211"/>
                  </a:lnTo>
                  <a:lnTo>
                    <a:pt x="62" y="1211"/>
                  </a:lnTo>
                  <a:lnTo>
                    <a:pt x="62" y="1211"/>
                  </a:lnTo>
                  <a:lnTo>
                    <a:pt x="62" y="1211"/>
                  </a:lnTo>
                  <a:lnTo>
                    <a:pt x="62" y="1211"/>
                  </a:lnTo>
                  <a:lnTo>
                    <a:pt x="62" y="1206"/>
                  </a:lnTo>
                  <a:lnTo>
                    <a:pt x="66" y="1206"/>
                  </a:lnTo>
                  <a:lnTo>
                    <a:pt x="66" y="1206"/>
                  </a:lnTo>
                  <a:lnTo>
                    <a:pt x="66" y="1206"/>
                  </a:lnTo>
                  <a:lnTo>
                    <a:pt x="66" y="1202"/>
                  </a:lnTo>
                  <a:lnTo>
                    <a:pt x="66" y="1202"/>
                  </a:lnTo>
                  <a:lnTo>
                    <a:pt x="66" y="1202"/>
                  </a:lnTo>
                  <a:lnTo>
                    <a:pt x="66" y="1202"/>
                  </a:lnTo>
                  <a:lnTo>
                    <a:pt x="66" y="1197"/>
                  </a:lnTo>
                  <a:lnTo>
                    <a:pt x="66" y="1197"/>
                  </a:lnTo>
                  <a:lnTo>
                    <a:pt x="62" y="1197"/>
                  </a:lnTo>
                  <a:lnTo>
                    <a:pt x="62" y="1197"/>
                  </a:lnTo>
                  <a:lnTo>
                    <a:pt x="62" y="1197"/>
                  </a:lnTo>
                  <a:lnTo>
                    <a:pt x="62" y="1197"/>
                  </a:lnTo>
                  <a:lnTo>
                    <a:pt x="62" y="1197"/>
                  </a:lnTo>
                  <a:lnTo>
                    <a:pt x="57" y="1197"/>
                  </a:lnTo>
                  <a:lnTo>
                    <a:pt x="57" y="1192"/>
                  </a:lnTo>
                  <a:lnTo>
                    <a:pt x="57" y="1192"/>
                  </a:lnTo>
                  <a:lnTo>
                    <a:pt x="57" y="1192"/>
                  </a:lnTo>
                  <a:lnTo>
                    <a:pt x="57" y="1192"/>
                  </a:lnTo>
                  <a:lnTo>
                    <a:pt x="52" y="1192"/>
                  </a:lnTo>
                  <a:lnTo>
                    <a:pt x="52" y="1192"/>
                  </a:lnTo>
                  <a:lnTo>
                    <a:pt x="52" y="1192"/>
                  </a:lnTo>
                  <a:lnTo>
                    <a:pt x="52" y="1192"/>
                  </a:lnTo>
                  <a:lnTo>
                    <a:pt x="52" y="1192"/>
                  </a:lnTo>
                  <a:lnTo>
                    <a:pt x="52" y="1192"/>
                  </a:lnTo>
                  <a:lnTo>
                    <a:pt x="52" y="1187"/>
                  </a:lnTo>
                  <a:lnTo>
                    <a:pt x="52" y="1187"/>
                  </a:lnTo>
                  <a:lnTo>
                    <a:pt x="52" y="1187"/>
                  </a:lnTo>
                  <a:lnTo>
                    <a:pt x="52" y="1187"/>
                  </a:lnTo>
                  <a:lnTo>
                    <a:pt x="52" y="1183"/>
                  </a:lnTo>
                  <a:lnTo>
                    <a:pt x="52" y="1183"/>
                  </a:lnTo>
                  <a:lnTo>
                    <a:pt x="52" y="1183"/>
                  </a:lnTo>
                  <a:lnTo>
                    <a:pt x="52" y="1183"/>
                  </a:lnTo>
                  <a:lnTo>
                    <a:pt x="52" y="1178"/>
                  </a:lnTo>
                  <a:lnTo>
                    <a:pt x="52" y="1178"/>
                  </a:lnTo>
                  <a:lnTo>
                    <a:pt x="52" y="1178"/>
                  </a:lnTo>
                  <a:lnTo>
                    <a:pt x="52" y="1178"/>
                  </a:lnTo>
                  <a:lnTo>
                    <a:pt x="52" y="1178"/>
                  </a:lnTo>
                  <a:lnTo>
                    <a:pt x="52" y="1173"/>
                  </a:lnTo>
                  <a:lnTo>
                    <a:pt x="52" y="1173"/>
                  </a:lnTo>
                  <a:lnTo>
                    <a:pt x="52" y="1173"/>
                  </a:lnTo>
                  <a:lnTo>
                    <a:pt x="52" y="1173"/>
                  </a:lnTo>
                  <a:lnTo>
                    <a:pt x="47" y="1173"/>
                  </a:lnTo>
                  <a:lnTo>
                    <a:pt x="47" y="1173"/>
                  </a:lnTo>
                  <a:lnTo>
                    <a:pt x="47" y="1173"/>
                  </a:lnTo>
                  <a:lnTo>
                    <a:pt x="47" y="1173"/>
                  </a:lnTo>
                  <a:lnTo>
                    <a:pt x="47" y="1173"/>
                  </a:lnTo>
                  <a:lnTo>
                    <a:pt x="43" y="1173"/>
                  </a:lnTo>
                  <a:lnTo>
                    <a:pt x="43" y="1173"/>
                  </a:lnTo>
                  <a:lnTo>
                    <a:pt x="43" y="1169"/>
                  </a:lnTo>
                  <a:lnTo>
                    <a:pt x="43" y="1169"/>
                  </a:lnTo>
                  <a:lnTo>
                    <a:pt x="43" y="1169"/>
                  </a:lnTo>
                  <a:lnTo>
                    <a:pt x="38" y="1169"/>
                  </a:lnTo>
                  <a:lnTo>
                    <a:pt x="38" y="1169"/>
                  </a:lnTo>
                  <a:lnTo>
                    <a:pt x="38" y="1169"/>
                  </a:lnTo>
                  <a:lnTo>
                    <a:pt x="38" y="1169"/>
                  </a:lnTo>
                  <a:lnTo>
                    <a:pt x="33" y="1169"/>
                  </a:lnTo>
                  <a:lnTo>
                    <a:pt x="33" y="1169"/>
                  </a:lnTo>
                  <a:lnTo>
                    <a:pt x="33" y="1164"/>
                  </a:lnTo>
                  <a:lnTo>
                    <a:pt x="33" y="1164"/>
                  </a:lnTo>
                  <a:lnTo>
                    <a:pt x="33" y="1164"/>
                  </a:lnTo>
                  <a:lnTo>
                    <a:pt x="33" y="1164"/>
                  </a:lnTo>
                  <a:lnTo>
                    <a:pt x="33" y="1164"/>
                  </a:lnTo>
                  <a:lnTo>
                    <a:pt x="33" y="1159"/>
                  </a:lnTo>
                  <a:lnTo>
                    <a:pt x="33" y="1159"/>
                  </a:lnTo>
                  <a:lnTo>
                    <a:pt x="33" y="1159"/>
                  </a:lnTo>
                  <a:lnTo>
                    <a:pt x="33" y="1159"/>
                  </a:lnTo>
                  <a:lnTo>
                    <a:pt x="33" y="1154"/>
                  </a:lnTo>
                  <a:lnTo>
                    <a:pt x="33" y="1154"/>
                  </a:lnTo>
                  <a:lnTo>
                    <a:pt x="33" y="1154"/>
                  </a:lnTo>
                  <a:lnTo>
                    <a:pt x="33" y="1154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50"/>
                  </a:lnTo>
                  <a:lnTo>
                    <a:pt x="33" y="1145"/>
                  </a:lnTo>
                  <a:lnTo>
                    <a:pt x="33" y="1145"/>
                  </a:lnTo>
                  <a:lnTo>
                    <a:pt x="33" y="1145"/>
                  </a:lnTo>
                  <a:lnTo>
                    <a:pt x="33" y="1140"/>
                  </a:lnTo>
                  <a:lnTo>
                    <a:pt x="33" y="1140"/>
                  </a:lnTo>
                  <a:lnTo>
                    <a:pt x="33" y="1140"/>
                  </a:lnTo>
                  <a:lnTo>
                    <a:pt x="33" y="1140"/>
                  </a:lnTo>
                  <a:lnTo>
                    <a:pt x="33" y="1136"/>
                  </a:lnTo>
                  <a:lnTo>
                    <a:pt x="33" y="1136"/>
                  </a:lnTo>
                  <a:lnTo>
                    <a:pt x="33" y="1136"/>
                  </a:lnTo>
                  <a:lnTo>
                    <a:pt x="33" y="1136"/>
                  </a:lnTo>
                  <a:lnTo>
                    <a:pt x="33" y="1131"/>
                  </a:lnTo>
                  <a:lnTo>
                    <a:pt x="33" y="1131"/>
                  </a:lnTo>
                  <a:lnTo>
                    <a:pt x="33" y="1131"/>
                  </a:lnTo>
                  <a:lnTo>
                    <a:pt x="33" y="1131"/>
                  </a:lnTo>
                  <a:lnTo>
                    <a:pt x="29" y="1126"/>
                  </a:lnTo>
                  <a:lnTo>
                    <a:pt x="29" y="1126"/>
                  </a:lnTo>
                  <a:lnTo>
                    <a:pt x="29" y="1126"/>
                  </a:lnTo>
                  <a:lnTo>
                    <a:pt x="29" y="1126"/>
                  </a:lnTo>
                  <a:lnTo>
                    <a:pt x="29" y="1126"/>
                  </a:lnTo>
                  <a:lnTo>
                    <a:pt x="24" y="1126"/>
                  </a:lnTo>
                  <a:lnTo>
                    <a:pt x="24" y="1126"/>
                  </a:lnTo>
                  <a:lnTo>
                    <a:pt x="24" y="1126"/>
                  </a:lnTo>
                  <a:lnTo>
                    <a:pt x="24" y="1121"/>
                  </a:lnTo>
                  <a:lnTo>
                    <a:pt x="24" y="1121"/>
                  </a:lnTo>
                  <a:lnTo>
                    <a:pt x="24" y="1121"/>
                  </a:lnTo>
                  <a:lnTo>
                    <a:pt x="24" y="1121"/>
                  </a:lnTo>
                  <a:lnTo>
                    <a:pt x="24" y="1121"/>
                  </a:lnTo>
                  <a:lnTo>
                    <a:pt x="29" y="1117"/>
                  </a:lnTo>
                  <a:lnTo>
                    <a:pt x="29" y="1117"/>
                  </a:lnTo>
                  <a:lnTo>
                    <a:pt x="29" y="1117"/>
                  </a:lnTo>
                  <a:lnTo>
                    <a:pt x="29" y="1117"/>
                  </a:lnTo>
                  <a:lnTo>
                    <a:pt x="29" y="1112"/>
                  </a:lnTo>
                  <a:lnTo>
                    <a:pt x="29" y="1112"/>
                  </a:lnTo>
                  <a:lnTo>
                    <a:pt x="29" y="1112"/>
                  </a:lnTo>
                  <a:lnTo>
                    <a:pt x="33" y="1112"/>
                  </a:lnTo>
                  <a:lnTo>
                    <a:pt x="33" y="1112"/>
                  </a:lnTo>
                  <a:lnTo>
                    <a:pt x="33" y="1112"/>
                  </a:lnTo>
                  <a:lnTo>
                    <a:pt x="33" y="1107"/>
                  </a:lnTo>
                  <a:lnTo>
                    <a:pt x="33" y="1107"/>
                  </a:lnTo>
                  <a:lnTo>
                    <a:pt x="33" y="1107"/>
                  </a:lnTo>
                  <a:lnTo>
                    <a:pt x="38" y="1107"/>
                  </a:lnTo>
                  <a:lnTo>
                    <a:pt x="38" y="1107"/>
                  </a:lnTo>
                  <a:lnTo>
                    <a:pt x="38" y="1107"/>
                  </a:lnTo>
                  <a:lnTo>
                    <a:pt x="38" y="1107"/>
                  </a:lnTo>
                  <a:lnTo>
                    <a:pt x="43" y="1107"/>
                  </a:lnTo>
                  <a:lnTo>
                    <a:pt x="43" y="1107"/>
                  </a:lnTo>
                  <a:lnTo>
                    <a:pt x="43" y="1107"/>
                  </a:lnTo>
                  <a:lnTo>
                    <a:pt x="43" y="1103"/>
                  </a:lnTo>
                  <a:lnTo>
                    <a:pt x="43" y="1103"/>
                  </a:lnTo>
                  <a:lnTo>
                    <a:pt x="43" y="1103"/>
                  </a:lnTo>
                  <a:lnTo>
                    <a:pt x="43" y="1103"/>
                  </a:lnTo>
                  <a:lnTo>
                    <a:pt x="43" y="1103"/>
                  </a:lnTo>
                  <a:lnTo>
                    <a:pt x="43" y="1098"/>
                  </a:lnTo>
                  <a:lnTo>
                    <a:pt x="43" y="1098"/>
                  </a:lnTo>
                  <a:lnTo>
                    <a:pt x="43" y="1098"/>
                  </a:lnTo>
                  <a:lnTo>
                    <a:pt x="43" y="1098"/>
                  </a:lnTo>
                  <a:lnTo>
                    <a:pt x="47" y="1098"/>
                  </a:lnTo>
                  <a:lnTo>
                    <a:pt x="47" y="1093"/>
                  </a:lnTo>
                  <a:lnTo>
                    <a:pt x="47" y="1093"/>
                  </a:lnTo>
                  <a:lnTo>
                    <a:pt x="47" y="1093"/>
                  </a:lnTo>
                  <a:lnTo>
                    <a:pt x="52" y="1088"/>
                  </a:lnTo>
                  <a:lnTo>
                    <a:pt x="52" y="1088"/>
                  </a:lnTo>
                  <a:lnTo>
                    <a:pt x="52" y="1088"/>
                  </a:lnTo>
                  <a:lnTo>
                    <a:pt x="52" y="1088"/>
                  </a:lnTo>
                  <a:lnTo>
                    <a:pt x="52" y="1084"/>
                  </a:lnTo>
                  <a:lnTo>
                    <a:pt x="52" y="1084"/>
                  </a:lnTo>
                  <a:lnTo>
                    <a:pt x="57" y="1084"/>
                  </a:lnTo>
                  <a:lnTo>
                    <a:pt x="57" y="1084"/>
                  </a:lnTo>
                  <a:lnTo>
                    <a:pt x="57" y="1084"/>
                  </a:lnTo>
                  <a:lnTo>
                    <a:pt x="57" y="1084"/>
                  </a:lnTo>
                  <a:lnTo>
                    <a:pt x="57" y="1084"/>
                  </a:lnTo>
                  <a:lnTo>
                    <a:pt x="57" y="1079"/>
                  </a:lnTo>
                  <a:lnTo>
                    <a:pt x="62" y="1079"/>
                  </a:lnTo>
                  <a:lnTo>
                    <a:pt x="62" y="1079"/>
                  </a:lnTo>
                  <a:lnTo>
                    <a:pt x="62" y="1079"/>
                  </a:lnTo>
                  <a:lnTo>
                    <a:pt x="62" y="1079"/>
                  </a:lnTo>
                  <a:lnTo>
                    <a:pt x="62" y="1079"/>
                  </a:lnTo>
                  <a:lnTo>
                    <a:pt x="62" y="1079"/>
                  </a:lnTo>
                  <a:lnTo>
                    <a:pt x="62" y="1079"/>
                  </a:lnTo>
                  <a:lnTo>
                    <a:pt x="66" y="1079"/>
                  </a:lnTo>
                  <a:lnTo>
                    <a:pt x="66" y="1079"/>
                  </a:lnTo>
                  <a:lnTo>
                    <a:pt x="66" y="1079"/>
                  </a:lnTo>
                  <a:lnTo>
                    <a:pt x="66" y="1079"/>
                  </a:lnTo>
                  <a:lnTo>
                    <a:pt x="71" y="1074"/>
                  </a:lnTo>
                  <a:lnTo>
                    <a:pt x="71" y="1074"/>
                  </a:lnTo>
                  <a:lnTo>
                    <a:pt x="71" y="1074"/>
                  </a:lnTo>
                  <a:lnTo>
                    <a:pt x="71" y="1074"/>
                  </a:lnTo>
                  <a:lnTo>
                    <a:pt x="71" y="1074"/>
                  </a:lnTo>
                  <a:lnTo>
                    <a:pt x="76" y="1074"/>
                  </a:lnTo>
                  <a:lnTo>
                    <a:pt x="76" y="1074"/>
                  </a:lnTo>
                  <a:lnTo>
                    <a:pt x="76" y="1074"/>
                  </a:lnTo>
                  <a:lnTo>
                    <a:pt x="76" y="1074"/>
                  </a:lnTo>
                  <a:lnTo>
                    <a:pt x="76" y="1074"/>
                  </a:lnTo>
                  <a:lnTo>
                    <a:pt x="76" y="1074"/>
                  </a:lnTo>
                  <a:lnTo>
                    <a:pt x="80" y="1074"/>
                  </a:lnTo>
                  <a:lnTo>
                    <a:pt x="80" y="1070"/>
                  </a:lnTo>
                  <a:lnTo>
                    <a:pt x="80" y="1070"/>
                  </a:lnTo>
                  <a:lnTo>
                    <a:pt x="76" y="1070"/>
                  </a:lnTo>
                  <a:lnTo>
                    <a:pt x="76" y="1070"/>
                  </a:lnTo>
                  <a:lnTo>
                    <a:pt x="80" y="1070"/>
                  </a:lnTo>
                  <a:lnTo>
                    <a:pt x="80" y="1070"/>
                  </a:lnTo>
                  <a:lnTo>
                    <a:pt x="80" y="1070"/>
                  </a:lnTo>
                  <a:lnTo>
                    <a:pt x="80" y="1070"/>
                  </a:lnTo>
                  <a:lnTo>
                    <a:pt x="80" y="1070"/>
                  </a:lnTo>
                  <a:lnTo>
                    <a:pt x="80" y="1065"/>
                  </a:lnTo>
                  <a:lnTo>
                    <a:pt x="80" y="1065"/>
                  </a:lnTo>
                  <a:lnTo>
                    <a:pt x="80" y="1065"/>
                  </a:lnTo>
                  <a:lnTo>
                    <a:pt x="85" y="1065"/>
                  </a:lnTo>
                  <a:lnTo>
                    <a:pt x="85" y="1065"/>
                  </a:lnTo>
                  <a:lnTo>
                    <a:pt x="85" y="1065"/>
                  </a:lnTo>
                  <a:lnTo>
                    <a:pt x="85" y="1065"/>
                  </a:lnTo>
                  <a:lnTo>
                    <a:pt x="85" y="1060"/>
                  </a:lnTo>
                  <a:lnTo>
                    <a:pt x="85" y="1060"/>
                  </a:lnTo>
                  <a:lnTo>
                    <a:pt x="85" y="1060"/>
                  </a:lnTo>
                  <a:lnTo>
                    <a:pt x="85" y="1060"/>
                  </a:lnTo>
                  <a:lnTo>
                    <a:pt x="90" y="1060"/>
                  </a:lnTo>
                  <a:lnTo>
                    <a:pt x="90" y="1060"/>
                  </a:lnTo>
                  <a:lnTo>
                    <a:pt x="90" y="1055"/>
                  </a:lnTo>
                  <a:lnTo>
                    <a:pt x="90" y="1055"/>
                  </a:lnTo>
                  <a:lnTo>
                    <a:pt x="90" y="1055"/>
                  </a:lnTo>
                  <a:lnTo>
                    <a:pt x="90" y="1055"/>
                  </a:lnTo>
                  <a:lnTo>
                    <a:pt x="95" y="1055"/>
                  </a:lnTo>
                  <a:lnTo>
                    <a:pt x="95" y="1055"/>
                  </a:lnTo>
                  <a:lnTo>
                    <a:pt x="95" y="1060"/>
                  </a:lnTo>
                  <a:lnTo>
                    <a:pt x="95" y="1060"/>
                  </a:lnTo>
                  <a:lnTo>
                    <a:pt x="99" y="1060"/>
                  </a:lnTo>
                  <a:lnTo>
                    <a:pt x="99" y="1060"/>
                  </a:lnTo>
                  <a:lnTo>
                    <a:pt x="99" y="1060"/>
                  </a:lnTo>
                  <a:lnTo>
                    <a:pt x="99" y="1060"/>
                  </a:lnTo>
                  <a:lnTo>
                    <a:pt x="99" y="1060"/>
                  </a:lnTo>
                  <a:lnTo>
                    <a:pt x="104" y="1060"/>
                  </a:lnTo>
                  <a:lnTo>
                    <a:pt x="104" y="1060"/>
                  </a:lnTo>
                  <a:lnTo>
                    <a:pt x="104" y="1060"/>
                  </a:lnTo>
                  <a:lnTo>
                    <a:pt x="104" y="1060"/>
                  </a:lnTo>
                  <a:lnTo>
                    <a:pt x="104" y="1060"/>
                  </a:lnTo>
                  <a:lnTo>
                    <a:pt x="109" y="1060"/>
                  </a:lnTo>
                  <a:lnTo>
                    <a:pt x="109" y="1060"/>
                  </a:lnTo>
                  <a:lnTo>
                    <a:pt x="109" y="1060"/>
                  </a:lnTo>
                  <a:lnTo>
                    <a:pt x="109" y="1060"/>
                  </a:lnTo>
                  <a:lnTo>
                    <a:pt x="109" y="1060"/>
                  </a:lnTo>
                  <a:lnTo>
                    <a:pt x="109" y="1060"/>
                  </a:lnTo>
                  <a:lnTo>
                    <a:pt x="114" y="1060"/>
                  </a:lnTo>
                  <a:lnTo>
                    <a:pt x="114" y="1060"/>
                  </a:lnTo>
                  <a:lnTo>
                    <a:pt x="114" y="1060"/>
                  </a:lnTo>
                  <a:lnTo>
                    <a:pt x="114" y="1060"/>
                  </a:lnTo>
                  <a:lnTo>
                    <a:pt x="114" y="1060"/>
                  </a:lnTo>
                  <a:lnTo>
                    <a:pt x="118" y="1060"/>
                  </a:lnTo>
                  <a:lnTo>
                    <a:pt x="118" y="1060"/>
                  </a:lnTo>
                  <a:lnTo>
                    <a:pt x="118" y="1060"/>
                  </a:lnTo>
                  <a:lnTo>
                    <a:pt x="118" y="1065"/>
                  </a:lnTo>
                  <a:lnTo>
                    <a:pt x="118" y="1065"/>
                  </a:lnTo>
                  <a:lnTo>
                    <a:pt x="123" y="1065"/>
                  </a:lnTo>
                  <a:lnTo>
                    <a:pt x="123" y="1065"/>
                  </a:lnTo>
                  <a:lnTo>
                    <a:pt x="123" y="1065"/>
                  </a:lnTo>
                  <a:lnTo>
                    <a:pt x="123" y="1065"/>
                  </a:lnTo>
                  <a:lnTo>
                    <a:pt x="123" y="1065"/>
                  </a:lnTo>
                  <a:lnTo>
                    <a:pt x="128" y="1065"/>
                  </a:lnTo>
                  <a:lnTo>
                    <a:pt x="128" y="1065"/>
                  </a:lnTo>
                  <a:lnTo>
                    <a:pt x="128" y="1065"/>
                  </a:lnTo>
                  <a:lnTo>
                    <a:pt x="128" y="1065"/>
                  </a:lnTo>
                  <a:lnTo>
                    <a:pt x="128" y="1060"/>
                  </a:lnTo>
                  <a:lnTo>
                    <a:pt x="132" y="1060"/>
                  </a:lnTo>
                  <a:lnTo>
                    <a:pt x="132" y="1060"/>
                  </a:lnTo>
                  <a:lnTo>
                    <a:pt x="132" y="1060"/>
                  </a:lnTo>
                  <a:lnTo>
                    <a:pt x="132" y="1060"/>
                  </a:lnTo>
                  <a:lnTo>
                    <a:pt x="132" y="1060"/>
                  </a:lnTo>
                  <a:lnTo>
                    <a:pt x="137" y="1060"/>
                  </a:lnTo>
                  <a:lnTo>
                    <a:pt x="137" y="1055"/>
                  </a:lnTo>
                  <a:lnTo>
                    <a:pt x="137" y="1055"/>
                  </a:lnTo>
                  <a:lnTo>
                    <a:pt x="137" y="1055"/>
                  </a:lnTo>
                  <a:lnTo>
                    <a:pt x="137" y="1055"/>
                  </a:lnTo>
                  <a:lnTo>
                    <a:pt x="137" y="1055"/>
                  </a:lnTo>
                  <a:lnTo>
                    <a:pt x="137" y="1051"/>
                  </a:lnTo>
                  <a:lnTo>
                    <a:pt x="142" y="1051"/>
                  </a:lnTo>
                  <a:lnTo>
                    <a:pt x="142" y="1051"/>
                  </a:lnTo>
                  <a:lnTo>
                    <a:pt x="142" y="1051"/>
                  </a:lnTo>
                  <a:lnTo>
                    <a:pt x="142" y="1051"/>
                  </a:lnTo>
                  <a:lnTo>
                    <a:pt x="137" y="1046"/>
                  </a:lnTo>
                  <a:lnTo>
                    <a:pt x="137" y="1046"/>
                  </a:lnTo>
                  <a:lnTo>
                    <a:pt x="142" y="1046"/>
                  </a:lnTo>
                  <a:lnTo>
                    <a:pt x="142" y="1046"/>
                  </a:lnTo>
                  <a:lnTo>
                    <a:pt x="142" y="1046"/>
                  </a:lnTo>
                  <a:lnTo>
                    <a:pt x="142" y="1041"/>
                  </a:lnTo>
                  <a:lnTo>
                    <a:pt x="142" y="1041"/>
                  </a:lnTo>
                  <a:lnTo>
                    <a:pt x="142" y="1041"/>
                  </a:lnTo>
                  <a:lnTo>
                    <a:pt x="142" y="1041"/>
                  </a:lnTo>
                  <a:lnTo>
                    <a:pt x="142" y="1037"/>
                  </a:lnTo>
                  <a:lnTo>
                    <a:pt x="142" y="1037"/>
                  </a:lnTo>
                  <a:lnTo>
                    <a:pt x="142" y="1037"/>
                  </a:lnTo>
                  <a:lnTo>
                    <a:pt x="142" y="1037"/>
                  </a:lnTo>
                  <a:lnTo>
                    <a:pt x="142" y="1032"/>
                  </a:lnTo>
                  <a:lnTo>
                    <a:pt x="142" y="1032"/>
                  </a:lnTo>
                  <a:lnTo>
                    <a:pt x="142" y="1032"/>
                  </a:lnTo>
                  <a:lnTo>
                    <a:pt x="142" y="1032"/>
                  </a:lnTo>
                  <a:lnTo>
                    <a:pt x="142" y="1032"/>
                  </a:lnTo>
                  <a:lnTo>
                    <a:pt x="142" y="1032"/>
                  </a:lnTo>
                  <a:lnTo>
                    <a:pt x="142" y="1032"/>
                  </a:lnTo>
                  <a:lnTo>
                    <a:pt x="142" y="1027"/>
                  </a:lnTo>
                  <a:lnTo>
                    <a:pt x="147" y="1027"/>
                  </a:lnTo>
                  <a:lnTo>
                    <a:pt x="147" y="1027"/>
                  </a:lnTo>
                  <a:lnTo>
                    <a:pt x="147" y="1027"/>
                  </a:lnTo>
                  <a:lnTo>
                    <a:pt x="147" y="1027"/>
                  </a:lnTo>
                  <a:lnTo>
                    <a:pt x="147" y="1027"/>
                  </a:lnTo>
                  <a:lnTo>
                    <a:pt x="147" y="1027"/>
                  </a:lnTo>
                  <a:lnTo>
                    <a:pt x="151" y="1027"/>
                  </a:lnTo>
                  <a:lnTo>
                    <a:pt x="151" y="1023"/>
                  </a:lnTo>
                  <a:lnTo>
                    <a:pt x="151" y="1023"/>
                  </a:lnTo>
                  <a:lnTo>
                    <a:pt x="151" y="1023"/>
                  </a:lnTo>
                  <a:lnTo>
                    <a:pt x="151" y="1023"/>
                  </a:lnTo>
                  <a:lnTo>
                    <a:pt x="156" y="1023"/>
                  </a:lnTo>
                  <a:lnTo>
                    <a:pt x="156" y="1023"/>
                  </a:lnTo>
                  <a:lnTo>
                    <a:pt x="156" y="1018"/>
                  </a:lnTo>
                  <a:lnTo>
                    <a:pt x="156" y="1018"/>
                  </a:lnTo>
                  <a:lnTo>
                    <a:pt x="156" y="1018"/>
                  </a:lnTo>
                  <a:lnTo>
                    <a:pt x="156" y="1018"/>
                  </a:lnTo>
                  <a:lnTo>
                    <a:pt x="156" y="1018"/>
                  </a:lnTo>
                  <a:lnTo>
                    <a:pt x="156" y="1018"/>
                  </a:lnTo>
                  <a:lnTo>
                    <a:pt x="161" y="1018"/>
                  </a:lnTo>
                  <a:lnTo>
                    <a:pt x="161" y="1018"/>
                  </a:lnTo>
                  <a:lnTo>
                    <a:pt x="161" y="1018"/>
                  </a:lnTo>
                  <a:close/>
                  <a:moveTo>
                    <a:pt x="227" y="43"/>
                  </a:moveTo>
                  <a:lnTo>
                    <a:pt x="232" y="47"/>
                  </a:lnTo>
                  <a:lnTo>
                    <a:pt x="232" y="47"/>
                  </a:lnTo>
                  <a:lnTo>
                    <a:pt x="236" y="52"/>
                  </a:lnTo>
                  <a:lnTo>
                    <a:pt x="241" y="52"/>
                  </a:lnTo>
                  <a:lnTo>
                    <a:pt x="246" y="61"/>
                  </a:lnTo>
                  <a:lnTo>
                    <a:pt x="251" y="61"/>
                  </a:lnTo>
                  <a:lnTo>
                    <a:pt x="260" y="76"/>
                  </a:lnTo>
                  <a:lnTo>
                    <a:pt x="265" y="76"/>
                  </a:lnTo>
                  <a:lnTo>
                    <a:pt x="284" y="94"/>
                  </a:lnTo>
                  <a:lnTo>
                    <a:pt x="288" y="99"/>
                  </a:lnTo>
                  <a:lnTo>
                    <a:pt x="288" y="99"/>
                  </a:lnTo>
                  <a:lnTo>
                    <a:pt x="288" y="99"/>
                  </a:lnTo>
                  <a:lnTo>
                    <a:pt x="298" y="113"/>
                  </a:lnTo>
                  <a:lnTo>
                    <a:pt x="317" y="127"/>
                  </a:lnTo>
                  <a:lnTo>
                    <a:pt x="326" y="137"/>
                  </a:lnTo>
                  <a:lnTo>
                    <a:pt x="326" y="142"/>
                  </a:lnTo>
                  <a:lnTo>
                    <a:pt x="331" y="142"/>
                  </a:lnTo>
                  <a:lnTo>
                    <a:pt x="331" y="151"/>
                  </a:lnTo>
                  <a:lnTo>
                    <a:pt x="336" y="156"/>
                  </a:lnTo>
                  <a:lnTo>
                    <a:pt x="340" y="160"/>
                  </a:lnTo>
                  <a:lnTo>
                    <a:pt x="350" y="170"/>
                  </a:lnTo>
                  <a:lnTo>
                    <a:pt x="364" y="193"/>
                  </a:lnTo>
                  <a:lnTo>
                    <a:pt x="364" y="193"/>
                  </a:lnTo>
                  <a:lnTo>
                    <a:pt x="383" y="212"/>
                  </a:lnTo>
                  <a:lnTo>
                    <a:pt x="392" y="226"/>
                  </a:lnTo>
                  <a:lnTo>
                    <a:pt x="397" y="231"/>
                  </a:lnTo>
                  <a:lnTo>
                    <a:pt x="402" y="236"/>
                  </a:lnTo>
                  <a:lnTo>
                    <a:pt x="406" y="240"/>
                  </a:lnTo>
                  <a:lnTo>
                    <a:pt x="411" y="240"/>
                  </a:lnTo>
                  <a:lnTo>
                    <a:pt x="411" y="245"/>
                  </a:lnTo>
                  <a:lnTo>
                    <a:pt x="416" y="250"/>
                  </a:lnTo>
                  <a:lnTo>
                    <a:pt x="421" y="250"/>
                  </a:lnTo>
                  <a:lnTo>
                    <a:pt x="421" y="255"/>
                  </a:lnTo>
                  <a:lnTo>
                    <a:pt x="425" y="259"/>
                  </a:lnTo>
                  <a:lnTo>
                    <a:pt x="425" y="264"/>
                  </a:lnTo>
                  <a:lnTo>
                    <a:pt x="425" y="264"/>
                  </a:lnTo>
                  <a:lnTo>
                    <a:pt x="430" y="269"/>
                  </a:lnTo>
                  <a:lnTo>
                    <a:pt x="435" y="288"/>
                  </a:lnTo>
                  <a:lnTo>
                    <a:pt x="439" y="288"/>
                  </a:lnTo>
                  <a:lnTo>
                    <a:pt x="435" y="292"/>
                  </a:lnTo>
                  <a:lnTo>
                    <a:pt x="435" y="292"/>
                  </a:lnTo>
                  <a:lnTo>
                    <a:pt x="439" y="297"/>
                  </a:lnTo>
                  <a:lnTo>
                    <a:pt x="435" y="302"/>
                  </a:lnTo>
                  <a:lnTo>
                    <a:pt x="430" y="311"/>
                  </a:lnTo>
                  <a:lnTo>
                    <a:pt x="425" y="311"/>
                  </a:lnTo>
                  <a:lnTo>
                    <a:pt x="425" y="316"/>
                  </a:lnTo>
                  <a:lnTo>
                    <a:pt x="430" y="316"/>
                  </a:lnTo>
                  <a:lnTo>
                    <a:pt x="430" y="321"/>
                  </a:lnTo>
                  <a:lnTo>
                    <a:pt x="435" y="325"/>
                  </a:lnTo>
                  <a:lnTo>
                    <a:pt x="435" y="330"/>
                  </a:lnTo>
                  <a:lnTo>
                    <a:pt x="435" y="335"/>
                  </a:lnTo>
                  <a:lnTo>
                    <a:pt x="439" y="344"/>
                  </a:lnTo>
                  <a:lnTo>
                    <a:pt x="439" y="344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9" y="358"/>
                  </a:lnTo>
                  <a:lnTo>
                    <a:pt x="449" y="372"/>
                  </a:lnTo>
                  <a:lnTo>
                    <a:pt x="444" y="382"/>
                  </a:lnTo>
                  <a:lnTo>
                    <a:pt x="449" y="396"/>
                  </a:lnTo>
                  <a:lnTo>
                    <a:pt x="454" y="396"/>
                  </a:lnTo>
                  <a:lnTo>
                    <a:pt x="454" y="401"/>
                  </a:lnTo>
                  <a:lnTo>
                    <a:pt x="454" y="415"/>
                  </a:lnTo>
                  <a:lnTo>
                    <a:pt x="454" y="415"/>
                  </a:lnTo>
                  <a:lnTo>
                    <a:pt x="454" y="419"/>
                  </a:lnTo>
                  <a:lnTo>
                    <a:pt x="454" y="419"/>
                  </a:lnTo>
                  <a:lnTo>
                    <a:pt x="449" y="429"/>
                  </a:lnTo>
                  <a:lnTo>
                    <a:pt x="449" y="434"/>
                  </a:lnTo>
                  <a:lnTo>
                    <a:pt x="449" y="438"/>
                  </a:lnTo>
                  <a:lnTo>
                    <a:pt x="444" y="443"/>
                  </a:lnTo>
                  <a:lnTo>
                    <a:pt x="444" y="462"/>
                  </a:lnTo>
                  <a:lnTo>
                    <a:pt x="439" y="462"/>
                  </a:lnTo>
                  <a:lnTo>
                    <a:pt x="439" y="476"/>
                  </a:lnTo>
                  <a:lnTo>
                    <a:pt x="439" y="476"/>
                  </a:lnTo>
                  <a:lnTo>
                    <a:pt x="444" y="481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54" y="490"/>
                  </a:lnTo>
                  <a:lnTo>
                    <a:pt x="454" y="490"/>
                  </a:lnTo>
                  <a:lnTo>
                    <a:pt x="454" y="495"/>
                  </a:lnTo>
                  <a:lnTo>
                    <a:pt x="454" y="495"/>
                  </a:lnTo>
                  <a:lnTo>
                    <a:pt x="454" y="500"/>
                  </a:lnTo>
                  <a:lnTo>
                    <a:pt x="458" y="500"/>
                  </a:lnTo>
                  <a:lnTo>
                    <a:pt x="458" y="504"/>
                  </a:lnTo>
                  <a:lnTo>
                    <a:pt x="458" y="504"/>
                  </a:lnTo>
                  <a:lnTo>
                    <a:pt x="454" y="509"/>
                  </a:lnTo>
                  <a:lnTo>
                    <a:pt x="444" y="518"/>
                  </a:lnTo>
                  <a:lnTo>
                    <a:pt x="444" y="523"/>
                  </a:lnTo>
                  <a:lnTo>
                    <a:pt x="444" y="528"/>
                  </a:lnTo>
                  <a:lnTo>
                    <a:pt x="449" y="528"/>
                  </a:lnTo>
                  <a:lnTo>
                    <a:pt x="449" y="533"/>
                  </a:lnTo>
                  <a:lnTo>
                    <a:pt x="449" y="533"/>
                  </a:lnTo>
                  <a:lnTo>
                    <a:pt x="444" y="533"/>
                  </a:lnTo>
                  <a:lnTo>
                    <a:pt x="444" y="533"/>
                  </a:lnTo>
                  <a:lnTo>
                    <a:pt x="444" y="537"/>
                  </a:lnTo>
                  <a:lnTo>
                    <a:pt x="449" y="537"/>
                  </a:lnTo>
                  <a:lnTo>
                    <a:pt x="449" y="547"/>
                  </a:lnTo>
                  <a:lnTo>
                    <a:pt x="449" y="551"/>
                  </a:lnTo>
                  <a:lnTo>
                    <a:pt x="454" y="551"/>
                  </a:lnTo>
                  <a:lnTo>
                    <a:pt x="468" y="561"/>
                  </a:lnTo>
                  <a:lnTo>
                    <a:pt x="468" y="566"/>
                  </a:lnTo>
                  <a:lnTo>
                    <a:pt x="416" y="566"/>
                  </a:lnTo>
                  <a:lnTo>
                    <a:pt x="260" y="561"/>
                  </a:lnTo>
                  <a:lnTo>
                    <a:pt x="251" y="566"/>
                  </a:lnTo>
                  <a:lnTo>
                    <a:pt x="251" y="561"/>
                  </a:lnTo>
                  <a:lnTo>
                    <a:pt x="251" y="561"/>
                  </a:lnTo>
                  <a:lnTo>
                    <a:pt x="255" y="561"/>
                  </a:lnTo>
                  <a:lnTo>
                    <a:pt x="251" y="561"/>
                  </a:lnTo>
                  <a:lnTo>
                    <a:pt x="251" y="561"/>
                  </a:lnTo>
                  <a:lnTo>
                    <a:pt x="251" y="556"/>
                  </a:lnTo>
                  <a:lnTo>
                    <a:pt x="251" y="556"/>
                  </a:lnTo>
                  <a:lnTo>
                    <a:pt x="255" y="556"/>
                  </a:lnTo>
                  <a:lnTo>
                    <a:pt x="255" y="556"/>
                  </a:lnTo>
                  <a:lnTo>
                    <a:pt x="255" y="551"/>
                  </a:lnTo>
                  <a:lnTo>
                    <a:pt x="255" y="551"/>
                  </a:lnTo>
                  <a:lnTo>
                    <a:pt x="260" y="551"/>
                  </a:lnTo>
                  <a:lnTo>
                    <a:pt x="260" y="551"/>
                  </a:lnTo>
                  <a:lnTo>
                    <a:pt x="260" y="551"/>
                  </a:lnTo>
                  <a:lnTo>
                    <a:pt x="260" y="551"/>
                  </a:lnTo>
                  <a:lnTo>
                    <a:pt x="260" y="547"/>
                  </a:lnTo>
                  <a:lnTo>
                    <a:pt x="265" y="547"/>
                  </a:lnTo>
                  <a:lnTo>
                    <a:pt x="265" y="547"/>
                  </a:lnTo>
                  <a:lnTo>
                    <a:pt x="265" y="547"/>
                  </a:lnTo>
                  <a:lnTo>
                    <a:pt x="269" y="542"/>
                  </a:lnTo>
                  <a:lnTo>
                    <a:pt x="269" y="542"/>
                  </a:lnTo>
                  <a:lnTo>
                    <a:pt x="269" y="542"/>
                  </a:lnTo>
                  <a:lnTo>
                    <a:pt x="274" y="542"/>
                  </a:lnTo>
                  <a:lnTo>
                    <a:pt x="274" y="542"/>
                  </a:lnTo>
                  <a:lnTo>
                    <a:pt x="279" y="537"/>
                  </a:lnTo>
                  <a:lnTo>
                    <a:pt x="279" y="537"/>
                  </a:lnTo>
                  <a:lnTo>
                    <a:pt x="279" y="537"/>
                  </a:lnTo>
                  <a:lnTo>
                    <a:pt x="279" y="537"/>
                  </a:lnTo>
                  <a:lnTo>
                    <a:pt x="279" y="533"/>
                  </a:lnTo>
                  <a:lnTo>
                    <a:pt x="279" y="533"/>
                  </a:lnTo>
                  <a:lnTo>
                    <a:pt x="274" y="533"/>
                  </a:lnTo>
                  <a:lnTo>
                    <a:pt x="274" y="533"/>
                  </a:lnTo>
                  <a:lnTo>
                    <a:pt x="274" y="533"/>
                  </a:lnTo>
                  <a:lnTo>
                    <a:pt x="274" y="528"/>
                  </a:lnTo>
                  <a:lnTo>
                    <a:pt x="269" y="528"/>
                  </a:lnTo>
                  <a:lnTo>
                    <a:pt x="269" y="528"/>
                  </a:lnTo>
                  <a:lnTo>
                    <a:pt x="269" y="528"/>
                  </a:lnTo>
                  <a:lnTo>
                    <a:pt x="269" y="528"/>
                  </a:lnTo>
                  <a:lnTo>
                    <a:pt x="269" y="523"/>
                  </a:lnTo>
                  <a:lnTo>
                    <a:pt x="269" y="523"/>
                  </a:lnTo>
                  <a:lnTo>
                    <a:pt x="269" y="523"/>
                  </a:lnTo>
                  <a:lnTo>
                    <a:pt x="269" y="518"/>
                  </a:lnTo>
                  <a:lnTo>
                    <a:pt x="269" y="518"/>
                  </a:lnTo>
                  <a:lnTo>
                    <a:pt x="269" y="514"/>
                  </a:lnTo>
                  <a:lnTo>
                    <a:pt x="269" y="514"/>
                  </a:lnTo>
                  <a:lnTo>
                    <a:pt x="269" y="509"/>
                  </a:lnTo>
                  <a:lnTo>
                    <a:pt x="269" y="509"/>
                  </a:lnTo>
                  <a:lnTo>
                    <a:pt x="269" y="509"/>
                  </a:lnTo>
                  <a:lnTo>
                    <a:pt x="269" y="504"/>
                  </a:lnTo>
                  <a:lnTo>
                    <a:pt x="274" y="504"/>
                  </a:lnTo>
                  <a:lnTo>
                    <a:pt x="274" y="504"/>
                  </a:lnTo>
                  <a:lnTo>
                    <a:pt x="274" y="500"/>
                  </a:lnTo>
                  <a:lnTo>
                    <a:pt x="279" y="500"/>
                  </a:lnTo>
                  <a:lnTo>
                    <a:pt x="279" y="495"/>
                  </a:lnTo>
                  <a:lnTo>
                    <a:pt x="279" y="495"/>
                  </a:lnTo>
                  <a:lnTo>
                    <a:pt x="284" y="495"/>
                  </a:lnTo>
                  <a:lnTo>
                    <a:pt x="288" y="495"/>
                  </a:lnTo>
                  <a:lnTo>
                    <a:pt x="288" y="490"/>
                  </a:lnTo>
                  <a:lnTo>
                    <a:pt x="293" y="490"/>
                  </a:lnTo>
                  <a:lnTo>
                    <a:pt x="293" y="490"/>
                  </a:lnTo>
                  <a:lnTo>
                    <a:pt x="298" y="490"/>
                  </a:lnTo>
                  <a:lnTo>
                    <a:pt x="298" y="490"/>
                  </a:lnTo>
                  <a:lnTo>
                    <a:pt x="298" y="495"/>
                  </a:lnTo>
                  <a:lnTo>
                    <a:pt x="298" y="495"/>
                  </a:lnTo>
                  <a:lnTo>
                    <a:pt x="302" y="495"/>
                  </a:lnTo>
                  <a:lnTo>
                    <a:pt x="302" y="500"/>
                  </a:lnTo>
                  <a:lnTo>
                    <a:pt x="302" y="500"/>
                  </a:lnTo>
                  <a:lnTo>
                    <a:pt x="302" y="500"/>
                  </a:lnTo>
                  <a:lnTo>
                    <a:pt x="302" y="495"/>
                  </a:lnTo>
                  <a:lnTo>
                    <a:pt x="302" y="495"/>
                  </a:lnTo>
                  <a:lnTo>
                    <a:pt x="302" y="495"/>
                  </a:lnTo>
                  <a:lnTo>
                    <a:pt x="302" y="495"/>
                  </a:lnTo>
                  <a:lnTo>
                    <a:pt x="298" y="490"/>
                  </a:lnTo>
                  <a:lnTo>
                    <a:pt x="298" y="490"/>
                  </a:lnTo>
                  <a:lnTo>
                    <a:pt x="298" y="490"/>
                  </a:lnTo>
                  <a:lnTo>
                    <a:pt x="298" y="490"/>
                  </a:lnTo>
                  <a:lnTo>
                    <a:pt x="298" y="490"/>
                  </a:lnTo>
                  <a:lnTo>
                    <a:pt x="298" y="485"/>
                  </a:lnTo>
                  <a:lnTo>
                    <a:pt x="298" y="485"/>
                  </a:lnTo>
                  <a:lnTo>
                    <a:pt x="293" y="485"/>
                  </a:lnTo>
                  <a:lnTo>
                    <a:pt x="293" y="485"/>
                  </a:lnTo>
                  <a:lnTo>
                    <a:pt x="293" y="485"/>
                  </a:lnTo>
                  <a:lnTo>
                    <a:pt x="288" y="485"/>
                  </a:lnTo>
                  <a:lnTo>
                    <a:pt x="288" y="481"/>
                  </a:lnTo>
                  <a:lnTo>
                    <a:pt x="288" y="481"/>
                  </a:lnTo>
                  <a:lnTo>
                    <a:pt x="288" y="481"/>
                  </a:lnTo>
                  <a:lnTo>
                    <a:pt x="288" y="476"/>
                  </a:lnTo>
                  <a:lnTo>
                    <a:pt x="288" y="476"/>
                  </a:lnTo>
                  <a:lnTo>
                    <a:pt x="288" y="476"/>
                  </a:lnTo>
                  <a:lnTo>
                    <a:pt x="288" y="471"/>
                  </a:lnTo>
                  <a:lnTo>
                    <a:pt x="293" y="471"/>
                  </a:lnTo>
                  <a:lnTo>
                    <a:pt x="293" y="467"/>
                  </a:lnTo>
                  <a:lnTo>
                    <a:pt x="293" y="467"/>
                  </a:lnTo>
                  <a:lnTo>
                    <a:pt x="293" y="467"/>
                  </a:lnTo>
                  <a:lnTo>
                    <a:pt x="293" y="467"/>
                  </a:lnTo>
                  <a:lnTo>
                    <a:pt x="288" y="467"/>
                  </a:lnTo>
                  <a:lnTo>
                    <a:pt x="288" y="462"/>
                  </a:lnTo>
                  <a:lnTo>
                    <a:pt x="288" y="462"/>
                  </a:lnTo>
                  <a:lnTo>
                    <a:pt x="288" y="462"/>
                  </a:lnTo>
                  <a:lnTo>
                    <a:pt x="288" y="462"/>
                  </a:lnTo>
                  <a:lnTo>
                    <a:pt x="288" y="457"/>
                  </a:lnTo>
                  <a:lnTo>
                    <a:pt x="284" y="457"/>
                  </a:lnTo>
                  <a:lnTo>
                    <a:pt x="284" y="457"/>
                  </a:lnTo>
                  <a:lnTo>
                    <a:pt x="284" y="457"/>
                  </a:lnTo>
                  <a:lnTo>
                    <a:pt x="288" y="452"/>
                  </a:lnTo>
                  <a:lnTo>
                    <a:pt x="288" y="452"/>
                  </a:lnTo>
                  <a:lnTo>
                    <a:pt x="284" y="452"/>
                  </a:lnTo>
                  <a:lnTo>
                    <a:pt x="284" y="452"/>
                  </a:lnTo>
                  <a:lnTo>
                    <a:pt x="284" y="452"/>
                  </a:lnTo>
                  <a:lnTo>
                    <a:pt x="284" y="452"/>
                  </a:lnTo>
                  <a:lnTo>
                    <a:pt x="284" y="448"/>
                  </a:lnTo>
                  <a:lnTo>
                    <a:pt x="284" y="448"/>
                  </a:lnTo>
                  <a:lnTo>
                    <a:pt x="279" y="448"/>
                  </a:lnTo>
                  <a:lnTo>
                    <a:pt x="279" y="448"/>
                  </a:lnTo>
                  <a:lnTo>
                    <a:pt x="279" y="448"/>
                  </a:lnTo>
                  <a:lnTo>
                    <a:pt x="279" y="448"/>
                  </a:lnTo>
                  <a:lnTo>
                    <a:pt x="279" y="448"/>
                  </a:lnTo>
                  <a:lnTo>
                    <a:pt x="274" y="443"/>
                  </a:lnTo>
                  <a:lnTo>
                    <a:pt x="274" y="443"/>
                  </a:lnTo>
                  <a:lnTo>
                    <a:pt x="274" y="443"/>
                  </a:lnTo>
                  <a:lnTo>
                    <a:pt x="274" y="443"/>
                  </a:lnTo>
                  <a:lnTo>
                    <a:pt x="274" y="443"/>
                  </a:lnTo>
                  <a:lnTo>
                    <a:pt x="269" y="443"/>
                  </a:lnTo>
                  <a:lnTo>
                    <a:pt x="269" y="438"/>
                  </a:lnTo>
                  <a:lnTo>
                    <a:pt x="269" y="438"/>
                  </a:lnTo>
                  <a:lnTo>
                    <a:pt x="269" y="438"/>
                  </a:lnTo>
                  <a:lnTo>
                    <a:pt x="265" y="438"/>
                  </a:lnTo>
                  <a:lnTo>
                    <a:pt x="265" y="438"/>
                  </a:lnTo>
                  <a:lnTo>
                    <a:pt x="265" y="434"/>
                  </a:lnTo>
                  <a:lnTo>
                    <a:pt x="265" y="434"/>
                  </a:lnTo>
                  <a:lnTo>
                    <a:pt x="260" y="434"/>
                  </a:lnTo>
                  <a:lnTo>
                    <a:pt x="260" y="434"/>
                  </a:lnTo>
                  <a:lnTo>
                    <a:pt x="260" y="429"/>
                  </a:lnTo>
                  <a:lnTo>
                    <a:pt x="260" y="429"/>
                  </a:lnTo>
                  <a:lnTo>
                    <a:pt x="260" y="429"/>
                  </a:lnTo>
                  <a:lnTo>
                    <a:pt x="260" y="424"/>
                  </a:lnTo>
                  <a:lnTo>
                    <a:pt x="260" y="424"/>
                  </a:lnTo>
                  <a:lnTo>
                    <a:pt x="255" y="424"/>
                  </a:lnTo>
                  <a:lnTo>
                    <a:pt x="255" y="424"/>
                  </a:lnTo>
                  <a:lnTo>
                    <a:pt x="255" y="424"/>
                  </a:lnTo>
                  <a:lnTo>
                    <a:pt x="255" y="424"/>
                  </a:lnTo>
                  <a:lnTo>
                    <a:pt x="251" y="424"/>
                  </a:lnTo>
                  <a:lnTo>
                    <a:pt x="251" y="419"/>
                  </a:lnTo>
                  <a:lnTo>
                    <a:pt x="251" y="419"/>
                  </a:lnTo>
                  <a:lnTo>
                    <a:pt x="251" y="419"/>
                  </a:lnTo>
                  <a:lnTo>
                    <a:pt x="251" y="415"/>
                  </a:lnTo>
                  <a:lnTo>
                    <a:pt x="251" y="415"/>
                  </a:lnTo>
                  <a:lnTo>
                    <a:pt x="251" y="415"/>
                  </a:lnTo>
                  <a:lnTo>
                    <a:pt x="251" y="410"/>
                  </a:lnTo>
                  <a:lnTo>
                    <a:pt x="251" y="410"/>
                  </a:lnTo>
                  <a:lnTo>
                    <a:pt x="251" y="410"/>
                  </a:lnTo>
                  <a:lnTo>
                    <a:pt x="251" y="410"/>
                  </a:lnTo>
                  <a:lnTo>
                    <a:pt x="251" y="405"/>
                  </a:lnTo>
                  <a:lnTo>
                    <a:pt x="251" y="405"/>
                  </a:lnTo>
                  <a:lnTo>
                    <a:pt x="251" y="405"/>
                  </a:lnTo>
                  <a:lnTo>
                    <a:pt x="246" y="405"/>
                  </a:lnTo>
                  <a:lnTo>
                    <a:pt x="246" y="405"/>
                  </a:lnTo>
                  <a:lnTo>
                    <a:pt x="246" y="405"/>
                  </a:lnTo>
                  <a:lnTo>
                    <a:pt x="246" y="401"/>
                  </a:lnTo>
                  <a:lnTo>
                    <a:pt x="246" y="401"/>
                  </a:lnTo>
                  <a:lnTo>
                    <a:pt x="241" y="401"/>
                  </a:lnTo>
                  <a:lnTo>
                    <a:pt x="241" y="401"/>
                  </a:lnTo>
                  <a:lnTo>
                    <a:pt x="241" y="401"/>
                  </a:lnTo>
                  <a:lnTo>
                    <a:pt x="241" y="396"/>
                  </a:lnTo>
                  <a:lnTo>
                    <a:pt x="241" y="396"/>
                  </a:lnTo>
                  <a:lnTo>
                    <a:pt x="236" y="396"/>
                  </a:lnTo>
                  <a:lnTo>
                    <a:pt x="236" y="396"/>
                  </a:lnTo>
                  <a:lnTo>
                    <a:pt x="236" y="396"/>
                  </a:lnTo>
                  <a:lnTo>
                    <a:pt x="232" y="391"/>
                  </a:lnTo>
                  <a:lnTo>
                    <a:pt x="232" y="391"/>
                  </a:lnTo>
                  <a:lnTo>
                    <a:pt x="232" y="391"/>
                  </a:lnTo>
                  <a:lnTo>
                    <a:pt x="232" y="391"/>
                  </a:lnTo>
                  <a:lnTo>
                    <a:pt x="232" y="391"/>
                  </a:lnTo>
                  <a:lnTo>
                    <a:pt x="227" y="386"/>
                  </a:lnTo>
                  <a:lnTo>
                    <a:pt x="227" y="386"/>
                  </a:lnTo>
                  <a:lnTo>
                    <a:pt x="227" y="386"/>
                  </a:lnTo>
                  <a:lnTo>
                    <a:pt x="227" y="386"/>
                  </a:lnTo>
                  <a:lnTo>
                    <a:pt x="222" y="386"/>
                  </a:lnTo>
                  <a:lnTo>
                    <a:pt x="222" y="386"/>
                  </a:lnTo>
                  <a:lnTo>
                    <a:pt x="222" y="386"/>
                  </a:lnTo>
                  <a:lnTo>
                    <a:pt x="222" y="386"/>
                  </a:lnTo>
                  <a:lnTo>
                    <a:pt x="217" y="386"/>
                  </a:lnTo>
                  <a:lnTo>
                    <a:pt x="217" y="382"/>
                  </a:lnTo>
                  <a:lnTo>
                    <a:pt x="217" y="382"/>
                  </a:lnTo>
                  <a:lnTo>
                    <a:pt x="217" y="382"/>
                  </a:lnTo>
                  <a:lnTo>
                    <a:pt x="217" y="382"/>
                  </a:lnTo>
                  <a:lnTo>
                    <a:pt x="217" y="377"/>
                  </a:lnTo>
                  <a:lnTo>
                    <a:pt x="213" y="377"/>
                  </a:lnTo>
                  <a:lnTo>
                    <a:pt x="213" y="377"/>
                  </a:lnTo>
                  <a:lnTo>
                    <a:pt x="213" y="372"/>
                  </a:lnTo>
                  <a:lnTo>
                    <a:pt x="213" y="372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3"/>
                  </a:lnTo>
                  <a:lnTo>
                    <a:pt x="208" y="363"/>
                  </a:lnTo>
                  <a:lnTo>
                    <a:pt x="203" y="363"/>
                  </a:lnTo>
                  <a:lnTo>
                    <a:pt x="203" y="363"/>
                  </a:lnTo>
                  <a:lnTo>
                    <a:pt x="203" y="363"/>
                  </a:lnTo>
                  <a:lnTo>
                    <a:pt x="203" y="363"/>
                  </a:lnTo>
                  <a:lnTo>
                    <a:pt x="199" y="363"/>
                  </a:lnTo>
                  <a:lnTo>
                    <a:pt x="199" y="358"/>
                  </a:lnTo>
                  <a:lnTo>
                    <a:pt x="199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4" y="354"/>
                  </a:lnTo>
                  <a:lnTo>
                    <a:pt x="194" y="354"/>
                  </a:lnTo>
                  <a:lnTo>
                    <a:pt x="194" y="354"/>
                  </a:lnTo>
                  <a:lnTo>
                    <a:pt x="194" y="349"/>
                  </a:lnTo>
                  <a:lnTo>
                    <a:pt x="194" y="349"/>
                  </a:lnTo>
                  <a:lnTo>
                    <a:pt x="194" y="344"/>
                  </a:lnTo>
                  <a:lnTo>
                    <a:pt x="194" y="344"/>
                  </a:lnTo>
                  <a:lnTo>
                    <a:pt x="189" y="344"/>
                  </a:lnTo>
                  <a:lnTo>
                    <a:pt x="189" y="344"/>
                  </a:lnTo>
                  <a:lnTo>
                    <a:pt x="189" y="339"/>
                  </a:lnTo>
                  <a:lnTo>
                    <a:pt x="189" y="339"/>
                  </a:lnTo>
                  <a:lnTo>
                    <a:pt x="184" y="339"/>
                  </a:lnTo>
                  <a:lnTo>
                    <a:pt x="184" y="339"/>
                  </a:lnTo>
                  <a:lnTo>
                    <a:pt x="184" y="335"/>
                  </a:lnTo>
                  <a:lnTo>
                    <a:pt x="180" y="335"/>
                  </a:lnTo>
                  <a:lnTo>
                    <a:pt x="180" y="335"/>
                  </a:lnTo>
                  <a:lnTo>
                    <a:pt x="180" y="335"/>
                  </a:lnTo>
                  <a:lnTo>
                    <a:pt x="180" y="335"/>
                  </a:lnTo>
                  <a:lnTo>
                    <a:pt x="180" y="335"/>
                  </a:lnTo>
                  <a:lnTo>
                    <a:pt x="175" y="335"/>
                  </a:lnTo>
                  <a:lnTo>
                    <a:pt x="175" y="330"/>
                  </a:lnTo>
                  <a:lnTo>
                    <a:pt x="175" y="330"/>
                  </a:lnTo>
                  <a:lnTo>
                    <a:pt x="175" y="330"/>
                  </a:lnTo>
                  <a:lnTo>
                    <a:pt x="175" y="330"/>
                  </a:lnTo>
                  <a:lnTo>
                    <a:pt x="175" y="330"/>
                  </a:lnTo>
                  <a:lnTo>
                    <a:pt x="175" y="330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65" y="325"/>
                  </a:lnTo>
                  <a:lnTo>
                    <a:pt x="165" y="321"/>
                  </a:lnTo>
                  <a:lnTo>
                    <a:pt x="165" y="321"/>
                  </a:lnTo>
                  <a:lnTo>
                    <a:pt x="165" y="321"/>
                  </a:lnTo>
                  <a:lnTo>
                    <a:pt x="165" y="321"/>
                  </a:lnTo>
                  <a:lnTo>
                    <a:pt x="165" y="316"/>
                  </a:lnTo>
                  <a:lnTo>
                    <a:pt x="161" y="316"/>
                  </a:lnTo>
                  <a:lnTo>
                    <a:pt x="161" y="316"/>
                  </a:lnTo>
                  <a:lnTo>
                    <a:pt x="161" y="316"/>
                  </a:lnTo>
                  <a:lnTo>
                    <a:pt x="161" y="311"/>
                  </a:lnTo>
                  <a:lnTo>
                    <a:pt x="161" y="311"/>
                  </a:lnTo>
                  <a:lnTo>
                    <a:pt x="161" y="311"/>
                  </a:lnTo>
                  <a:lnTo>
                    <a:pt x="161" y="306"/>
                  </a:lnTo>
                  <a:lnTo>
                    <a:pt x="161" y="306"/>
                  </a:lnTo>
                  <a:lnTo>
                    <a:pt x="161" y="306"/>
                  </a:lnTo>
                  <a:lnTo>
                    <a:pt x="161" y="302"/>
                  </a:lnTo>
                  <a:lnTo>
                    <a:pt x="161" y="302"/>
                  </a:lnTo>
                  <a:lnTo>
                    <a:pt x="161" y="302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2"/>
                  </a:lnTo>
                  <a:lnTo>
                    <a:pt x="161" y="292"/>
                  </a:lnTo>
                  <a:lnTo>
                    <a:pt x="161" y="292"/>
                  </a:lnTo>
                  <a:lnTo>
                    <a:pt x="156" y="288"/>
                  </a:lnTo>
                  <a:lnTo>
                    <a:pt x="156" y="288"/>
                  </a:lnTo>
                  <a:lnTo>
                    <a:pt x="156" y="288"/>
                  </a:lnTo>
                  <a:lnTo>
                    <a:pt x="156" y="288"/>
                  </a:lnTo>
                  <a:lnTo>
                    <a:pt x="156" y="288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47" y="278"/>
                  </a:lnTo>
                  <a:lnTo>
                    <a:pt x="147" y="278"/>
                  </a:lnTo>
                  <a:lnTo>
                    <a:pt x="147" y="278"/>
                  </a:lnTo>
                  <a:lnTo>
                    <a:pt x="147" y="278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37" y="269"/>
                  </a:lnTo>
                  <a:lnTo>
                    <a:pt x="137" y="264"/>
                  </a:lnTo>
                  <a:lnTo>
                    <a:pt x="137" y="264"/>
                  </a:lnTo>
                  <a:lnTo>
                    <a:pt x="137" y="264"/>
                  </a:lnTo>
                  <a:lnTo>
                    <a:pt x="137" y="259"/>
                  </a:lnTo>
                  <a:lnTo>
                    <a:pt x="137" y="259"/>
                  </a:lnTo>
                  <a:lnTo>
                    <a:pt x="137" y="259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8" y="245"/>
                  </a:lnTo>
                  <a:lnTo>
                    <a:pt x="128" y="245"/>
                  </a:lnTo>
                  <a:lnTo>
                    <a:pt x="128" y="245"/>
                  </a:lnTo>
                  <a:lnTo>
                    <a:pt x="128" y="245"/>
                  </a:lnTo>
                  <a:lnTo>
                    <a:pt x="128" y="240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26"/>
                  </a:lnTo>
                  <a:lnTo>
                    <a:pt x="132" y="226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2" y="217"/>
                  </a:lnTo>
                  <a:lnTo>
                    <a:pt x="132" y="217"/>
                  </a:lnTo>
                  <a:lnTo>
                    <a:pt x="132" y="217"/>
                  </a:lnTo>
                  <a:lnTo>
                    <a:pt x="132" y="212"/>
                  </a:lnTo>
                  <a:lnTo>
                    <a:pt x="132" y="212"/>
                  </a:lnTo>
                  <a:lnTo>
                    <a:pt x="132" y="212"/>
                  </a:lnTo>
                  <a:lnTo>
                    <a:pt x="132" y="212"/>
                  </a:lnTo>
                  <a:lnTo>
                    <a:pt x="132" y="212"/>
                  </a:lnTo>
                  <a:lnTo>
                    <a:pt x="132" y="212"/>
                  </a:lnTo>
                  <a:lnTo>
                    <a:pt x="128" y="212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3" y="207"/>
                  </a:lnTo>
                  <a:lnTo>
                    <a:pt x="123" y="207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198"/>
                  </a:lnTo>
                  <a:lnTo>
                    <a:pt x="123" y="198"/>
                  </a:lnTo>
                  <a:lnTo>
                    <a:pt x="118" y="198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18" y="193"/>
                  </a:lnTo>
                  <a:lnTo>
                    <a:pt x="114" y="193"/>
                  </a:lnTo>
                  <a:lnTo>
                    <a:pt x="114" y="189"/>
                  </a:lnTo>
                  <a:lnTo>
                    <a:pt x="114" y="189"/>
                  </a:lnTo>
                  <a:lnTo>
                    <a:pt x="114" y="189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09" y="179"/>
                  </a:lnTo>
                  <a:lnTo>
                    <a:pt x="109" y="179"/>
                  </a:lnTo>
                  <a:lnTo>
                    <a:pt x="109" y="179"/>
                  </a:lnTo>
                  <a:lnTo>
                    <a:pt x="109" y="179"/>
                  </a:lnTo>
                  <a:lnTo>
                    <a:pt x="109" y="174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65"/>
                  </a:lnTo>
                  <a:lnTo>
                    <a:pt x="114" y="165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9" y="160"/>
                  </a:lnTo>
                  <a:lnTo>
                    <a:pt x="109" y="160"/>
                  </a:lnTo>
                  <a:lnTo>
                    <a:pt x="109" y="160"/>
                  </a:lnTo>
                  <a:lnTo>
                    <a:pt x="109" y="160"/>
                  </a:lnTo>
                  <a:lnTo>
                    <a:pt x="109" y="156"/>
                  </a:lnTo>
                  <a:lnTo>
                    <a:pt x="109" y="156"/>
                  </a:lnTo>
                  <a:lnTo>
                    <a:pt x="109" y="156"/>
                  </a:lnTo>
                  <a:lnTo>
                    <a:pt x="109" y="156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46"/>
                  </a:lnTo>
                  <a:lnTo>
                    <a:pt x="109" y="146"/>
                  </a:lnTo>
                  <a:lnTo>
                    <a:pt x="109" y="146"/>
                  </a:lnTo>
                  <a:lnTo>
                    <a:pt x="109" y="146"/>
                  </a:lnTo>
                  <a:lnTo>
                    <a:pt x="109" y="142"/>
                  </a:lnTo>
                  <a:lnTo>
                    <a:pt x="109" y="142"/>
                  </a:lnTo>
                  <a:lnTo>
                    <a:pt x="109" y="142"/>
                  </a:lnTo>
                  <a:lnTo>
                    <a:pt x="109" y="142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99" y="132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04" y="127"/>
                  </a:lnTo>
                  <a:lnTo>
                    <a:pt x="104" y="127"/>
                  </a:lnTo>
                  <a:lnTo>
                    <a:pt x="109" y="127"/>
                  </a:lnTo>
                  <a:lnTo>
                    <a:pt x="109" y="123"/>
                  </a:lnTo>
                  <a:lnTo>
                    <a:pt x="109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18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8" y="109"/>
                  </a:lnTo>
                  <a:lnTo>
                    <a:pt x="132" y="109"/>
                  </a:lnTo>
                  <a:lnTo>
                    <a:pt x="132" y="94"/>
                  </a:lnTo>
                  <a:lnTo>
                    <a:pt x="137" y="90"/>
                  </a:lnTo>
                  <a:lnTo>
                    <a:pt x="137" y="90"/>
                  </a:lnTo>
                  <a:lnTo>
                    <a:pt x="137" y="76"/>
                  </a:lnTo>
                  <a:lnTo>
                    <a:pt x="142" y="71"/>
                  </a:lnTo>
                  <a:lnTo>
                    <a:pt x="142" y="66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7" y="52"/>
                  </a:lnTo>
                  <a:lnTo>
                    <a:pt x="132" y="47"/>
                  </a:lnTo>
                  <a:lnTo>
                    <a:pt x="132" y="43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2" y="19"/>
                  </a:lnTo>
                  <a:lnTo>
                    <a:pt x="151" y="1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9" y="10"/>
                  </a:lnTo>
                  <a:lnTo>
                    <a:pt x="189" y="10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9" y="19"/>
                  </a:lnTo>
                  <a:lnTo>
                    <a:pt x="208" y="24"/>
                  </a:lnTo>
                  <a:lnTo>
                    <a:pt x="213" y="28"/>
                  </a:lnTo>
                  <a:lnTo>
                    <a:pt x="217" y="33"/>
                  </a:lnTo>
                  <a:lnTo>
                    <a:pt x="227" y="43"/>
                  </a:lnTo>
                  <a:close/>
                  <a:moveTo>
                    <a:pt x="543" y="1343"/>
                  </a:moveTo>
                  <a:lnTo>
                    <a:pt x="543" y="1343"/>
                  </a:lnTo>
                  <a:lnTo>
                    <a:pt x="539" y="1343"/>
                  </a:lnTo>
                  <a:lnTo>
                    <a:pt x="539" y="1343"/>
                  </a:lnTo>
                  <a:lnTo>
                    <a:pt x="539" y="1348"/>
                  </a:lnTo>
                  <a:lnTo>
                    <a:pt x="539" y="1348"/>
                  </a:lnTo>
                  <a:lnTo>
                    <a:pt x="539" y="1348"/>
                  </a:lnTo>
                  <a:lnTo>
                    <a:pt x="534" y="1343"/>
                  </a:lnTo>
                  <a:lnTo>
                    <a:pt x="534" y="1343"/>
                  </a:lnTo>
                  <a:lnTo>
                    <a:pt x="534" y="1343"/>
                  </a:lnTo>
                  <a:lnTo>
                    <a:pt x="534" y="1343"/>
                  </a:lnTo>
                  <a:lnTo>
                    <a:pt x="529" y="1343"/>
                  </a:lnTo>
                  <a:lnTo>
                    <a:pt x="529" y="1338"/>
                  </a:lnTo>
                  <a:lnTo>
                    <a:pt x="529" y="1338"/>
                  </a:lnTo>
                  <a:lnTo>
                    <a:pt x="529" y="1338"/>
                  </a:lnTo>
                  <a:lnTo>
                    <a:pt x="529" y="1338"/>
                  </a:lnTo>
                  <a:lnTo>
                    <a:pt x="529" y="1338"/>
                  </a:lnTo>
                  <a:lnTo>
                    <a:pt x="529" y="1333"/>
                  </a:lnTo>
                  <a:lnTo>
                    <a:pt x="529" y="1333"/>
                  </a:lnTo>
                  <a:lnTo>
                    <a:pt x="529" y="1333"/>
                  </a:lnTo>
                  <a:lnTo>
                    <a:pt x="529" y="1333"/>
                  </a:lnTo>
                  <a:lnTo>
                    <a:pt x="529" y="1333"/>
                  </a:lnTo>
                  <a:lnTo>
                    <a:pt x="534" y="1333"/>
                  </a:lnTo>
                  <a:lnTo>
                    <a:pt x="534" y="1329"/>
                  </a:lnTo>
                  <a:lnTo>
                    <a:pt x="534" y="1329"/>
                  </a:lnTo>
                  <a:lnTo>
                    <a:pt x="534" y="1329"/>
                  </a:lnTo>
                  <a:lnTo>
                    <a:pt x="534" y="1329"/>
                  </a:lnTo>
                  <a:lnTo>
                    <a:pt x="534" y="1324"/>
                  </a:lnTo>
                  <a:lnTo>
                    <a:pt x="534" y="1324"/>
                  </a:lnTo>
                  <a:lnTo>
                    <a:pt x="534" y="1324"/>
                  </a:lnTo>
                  <a:lnTo>
                    <a:pt x="534" y="1319"/>
                  </a:lnTo>
                  <a:lnTo>
                    <a:pt x="534" y="1319"/>
                  </a:lnTo>
                  <a:lnTo>
                    <a:pt x="539" y="1319"/>
                  </a:lnTo>
                  <a:lnTo>
                    <a:pt x="539" y="1315"/>
                  </a:lnTo>
                  <a:lnTo>
                    <a:pt x="539" y="1315"/>
                  </a:lnTo>
                  <a:lnTo>
                    <a:pt x="539" y="1315"/>
                  </a:lnTo>
                  <a:lnTo>
                    <a:pt x="539" y="1315"/>
                  </a:lnTo>
                  <a:lnTo>
                    <a:pt x="539" y="1310"/>
                  </a:lnTo>
                  <a:lnTo>
                    <a:pt x="539" y="1310"/>
                  </a:lnTo>
                  <a:lnTo>
                    <a:pt x="539" y="1310"/>
                  </a:lnTo>
                  <a:lnTo>
                    <a:pt x="539" y="1310"/>
                  </a:lnTo>
                  <a:lnTo>
                    <a:pt x="539" y="1315"/>
                  </a:lnTo>
                  <a:lnTo>
                    <a:pt x="539" y="1315"/>
                  </a:lnTo>
                  <a:lnTo>
                    <a:pt x="539" y="1315"/>
                  </a:lnTo>
                  <a:lnTo>
                    <a:pt x="539" y="1315"/>
                  </a:lnTo>
                  <a:lnTo>
                    <a:pt x="543" y="1319"/>
                  </a:lnTo>
                  <a:lnTo>
                    <a:pt x="543" y="1319"/>
                  </a:lnTo>
                  <a:lnTo>
                    <a:pt x="543" y="1319"/>
                  </a:lnTo>
                  <a:lnTo>
                    <a:pt x="543" y="1319"/>
                  </a:lnTo>
                  <a:lnTo>
                    <a:pt x="543" y="1315"/>
                  </a:lnTo>
                  <a:lnTo>
                    <a:pt x="548" y="1315"/>
                  </a:lnTo>
                  <a:lnTo>
                    <a:pt x="548" y="1315"/>
                  </a:lnTo>
                  <a:lnTo>
                    <a:pt x="548" y="1315"/>
                  </a:lnTo>
                  <a:lnTo>
                    <a:pt x="548" y="1315"/>
                  </a:lnTo>
                  <a:lnTo>
                    <a:pt x="548" y="1315"/>
                  </a:lnTo>
                  <a:lnTo>
                    <a:pt x="548" y="1319"/>
                  </a:lnTo>
                  <a:lnTo>
                    <a:pt x="548" y="1319"/>
                  </a:lnTo>
                  <a:lnTo>
                    <a:pt x="548" y="1319"/>
                  </a:lnTo>
                  <a:lnTo>
                    <a:pt x="548" y="1319"/>
                  </a:lnTo>
                  <a:lnTo>
                    <a:pt x="553" y="1319"/>
                  </a:lnTo>
                  <a:lnTo>
                    <a:pt x="553" y="1319"/>
                  </a:lnTo>
                  <a:lnTo>
                    <a:pt x="553" y="1319"/>
                  </a:lnTo>
                  <a:lnTo>
                    <a:pt x="553" y="1319"/>
                  </a:lnTo>
                  <a:lnTo>
                    <a:pt x="553" y="1319"/>
                  </a:lnTo>
                  <a:lnTo>
                    <a:pt x="553" y="1319"/>
                  </a:lnTo>
                  <a:lnTo>
                    <a:pt x="553" y="1324"/>
                  </a:lnTo>
                  <a:lnTo>
                    <a:pt x="553" y="1324"/>
                  </a:lnTo>
                  <a:lnTo>
                    <a:pt x="553" y="1324"/>
                  </a:lnTo>
                  <a:lnTo>
                    <a:pt x="553" y="1324"/>
                  </a:lnTo>
                  <a:lnTo>
                    <a:pt x="548" y="1324"/>
                  </a:lnTo>
                  <a:lnTo>
                    <a:pt x="548" y="1324"/>
                  </a:lnTo>
                  <a:lnTo>
                    <a:pt x="548" y="1324"/>
                  </a:lnTo>
                  <a:lnTo>
                    <a:pt x="548" y="1324"/>
                  </a:lnTo>
                  <a:lnTo>
                    <a:pt x="548" y="1324"/>
                  </a:lnTo>
                  <a:lnTo>
                    <a:pt x="548" y="1324"/>
                  </a:lnTo>
                  <a:lnTo>
                    <a:pt x="548" y="1324"/>
                  </a:lnTo>
                  <a:lnTo>
                    <a:pt x="548" y="1324"/>
                  </a:lnTo>
                  <a:lnTo>
                    <a:pt x="548" y="1324"/>
                  </a:lnTo>
                  <a:lnTo>
                    <a:pt x="548" y="1324"/>
                  </a:lnTo>
                  <a:lnTo>
                    <a:pt x="548" y="1329"/>
                  </a:lnTo>
                  <a:lnTo>
                    <a:pt x="543" y="1329"/>
                  </a:lnTo>
                  <a:lnTo>
                    <a:pt x="543" y="1329"/>
                  </a:lnTo>
                  <a:lnTo>
                    <a:pt x="543" y="1329"/>
                  </a:lnTo>
                  <a:lnTo>
                    <a:pt x="543" y="1329"/>
                  </a:lnTo>
                  <a:lnTo>
                    <a:pt x="543" y="1333"/>
                  </a:lnTo>
                  <a:lnTo>
                    <a:pt x="543" y="1333"/>
                  </a:lnTo>
                  <a:lnTo>
                    <a:pt x="543" y="1333"/>
                  </a:lnTo>
                  <a:lnTo>
                    <a:pt x="543" y="1333"/>
                  </a:lnTo>
                  <a:lnTo>
                    <a:pt x="543" y="1333"/>
                  </a:lnTo>
                  <a:lnTo>
                    <a:pt x="543" y="1333"/>
                  </a:lnTo>
                  <a:lnTo>
                    <a:pt x="543" y="1333"/>
                  </a:lnTo>
                  <a:lnTo>
                    <a:pt x="543" y="1338"/>
                  </a:lnTo>
                  <a:lnTo>
                    <a:pt x="543" y="1338"/>
                  </a:lnTo>
                  <a:lnTo>
                    <a:pt x="543" y="1338"/>
                  </a:lnTo>
                  <a:lnTo>
                    <a:pt x="543" y="1338"/>
                  </a:lnTo>
                  <a:lnTo>
                    <a:pt x="543" y="1343"/>
                  </a:lnTo>
                  <a:lnTo>
                    <a:pt x="543" y="1343"/>
                  </a:lnTo>
                  <a:lnTo>
                    <a:pt x="543" y="1343"/>
                  </a:lnTo>
                  <a:lnTo>
                    <a:pt x="543" y="1343"/>
                  </a:lnTo>
                  <a:lnTo>
                    <a:pt x="543" y="1343"/>
                  </a:lnTo>
                  <a:lnTo>
                    <a:pt x="543" y="1343"/>
                  </a:lnTo>
                  <a:close/>
                  <a:moveTo>
                    <a:pt x="482" y="1315"/>
                  </a:moveTo>
                  <a:lnTo>
                    <a:pt x="482" y="1319"/>
                  </a:lnTo>
                  <a:lnTo>
                    <a:pt x="482" y="1319"/>
                  </a:lnTo>
                  <a:lnTo>
                    <a:pt x="482" y="1319"/>
                  </a:lnTo>
                  <a:lnTo>
                    <a:pt x="482" y="1315"/>
                  </a:lnTo>
                  <a:lnTo>
                    <a:pt x="482" y="1315"/>
                  </a:lnTo>
                  <a:lnTo>
                    <a:pt x="482" y="1315"/>
                  </a:lnTo>
                  <a:lnTo>
                    <a:pt x="482" y="1315"/>
                  </a:lnTo>
                  <a:lnTo>
                    <a:pt x="482" y="1315"/>
                  </a:lnTo>
                  <a:lnTo>
                    <a:pt x="482" y="1310"/>
                  </a:lnTo>
                  <a:lnTo>
                    <a:pt x="482" y="1310"/>
                  </a:lnTo>
                  <a:lnTo>
                    <a:pt x="482" y="1310"/>
                  </a:lnTo>
                  <a:lnTo>
                    <a:pt x="482" y="1310"/>
                  </a:lnTo>
                  <a:lnTo>
                    <a:pt x="482" y="1310"/>
                  </a:lnTo>
                  <a:lnTo>
                    <a:pt x="482" y="1310"/>
                  </a:lnTo>
                  <a:lnTo>
                    <a:pt x="482" y="1310"/>
                  </a:lnTo>
                  <a:lnTo>
                    <a:pt x="482" y="1305"/>
                  </a:lnTo>
                  <a:lnTo>
                    <a:pt x="482" y="1305"/>
                  </a:lnTo>
                  <a:lnTo>
                    <a:pt x="482" y="1305"/>
                  </a:lnTo>
                  <a:lnTo>
                    <a:pt x="477" y="1305"/>
                  </a:lnTo>
                  <a:lnTo>
                    <a:pt x="477" y="1305"/>
                  </a:lnTo>
                  <a:lnTo>
                    <a:pt x="477" y="1305"/>
                  </a:lnTo>
                  <a:lnTo>
                    <a:pt x="477" y="1300"/>
                  </a:lnTo>
                  <a:lnTo>
                    <a:pt x="477" y="1300"/>
                  </a:lnTo>
                  <a:lnTo>
                    <a:pt x="477" y="1300"/>
                  </a:lnTo>
                  <a:lnTo>
                    <a:pt x="477" y="1300"/>
                  </a:lnTo>
                  <a:lnTo>
                    <a:pt x="477" y="1300"/>
                  </a:lnTo>
                  <a:lnTo>
                    <a:pt x="477" y="1296"/>
                  </a:lnTo>
                  <a:lnTo>
                    <a:pt x="477" y="1296"/>
                  </a:lnTo>
                  <a:lnTo>
                    <a:pt x="477" y="1300"/>
                  </a:lnTo>
                  <a:lnTo>
                    <a:pt x="477" y="1300"/>
                  </a:lnTo>
                  <a:lnTo>
                    <a:pt x="477" y="1300"/>
                  </a:lnTo>
                  <a:lnTo>
                    <a:pt x="477" y="1300"/>
                  </a:lnTo>
                  <a:lnTo>
                    <a:pt x="482" y="1300"/>
                  </a:lnTo>
                  <a:lnTo>
                    <a:pt x="482" y="1300"/>
                  </a:lnTo>
                  <a:lnTo>
                    <a:pt x="482" y="1300"/>
                  </a:lnTo>
                  <a:lnTo>
                    <a:pt x="482" y="1300"/>
                  </a:lnTo>
                  <a:lnTo>
                    <a:pt x="487" y="1300"/>
                  </a:lnTo>
                  <a:lnTo>
                    <a:pt x="487" y="1305"/>
                  </a:lnTo>
                  <a:lnTo>
                    <a:pt x="487" y="1305"/>
                  </a:lnTo>
                  <a:lnTo>
                    <a:pt x="487" y="1305"/>
                  </a:lnTo>
                  <a:lnTo>
                    <a:pt x="487" y="1305"/>
                  </a:lnTo>
                  <a:lnTo>
                    <a:pt x="487" y="1305"/>
                  </a:lnTo>
                  <a:lnTo>
                    <a:pt x="487" y="1310"/>
                  </a:lnTo>
                  <a:lnTo>
                    <a:pt x="482" y="1310"/>
                  </a:lnTo>
                  <a:lnTo>
                    <a:pt x="482" y="1310"/>
                  </a:lnTo>
                  <a:lnTo>
                    <a:pt x="487" y="1310"/>
                  </a:lnTo>
                  <a:lnTo>
                    <a:pt x="487" y="1310"/>
                  </a:lnTo>
                  <a:lnTo>
                    <a:pt x="487" y="1310"/>
                  </a:lnTo>
                  <a:lnTo>
                    <a:pt x="487" y="1310"/>
                  </a:lnTo>
                  <a:lnTo>
                    <a:pt x="487" y="1310"/>
                  </a:lnTo>
                  <a:lnTo>
                    <a:pt x="482" y="1310"/>
                  </a:lnTo>
                  <a:lnTo>
                    <a:pt x="482" y="1315"/>
                  </a:lnTo>
                  <a:lnTo>
                    <a:pt x="482" y="1315"/>
                  </a:lnTo>
                  <a:lnTo>
                    <a:pt x="482" y="1315"/>
                  </a:lnTo>
                  <a:lnTo>
                    <a:pt x="482" y="1315"/>
                  </a:lnTo>
                  <a:close/>
                  <a:moveTo>
                    <a:pt x="473" y="1300"/>
                  </a:moveTo>
                  <a:lnTo>
                    <a:pt x="473" y="1300"/>
                  </a:lnTo>
                  <a:lnTo>
                    <a:pt x="477" y="1300"/>
                  </a:lnTo>
                  <a:lnTo>
                    <a:pt x="477" y="1300"/>
                  </a:lnTo>
                  <a:lnTo>
                    <a:pt x="477" y="1305"/>
                  </a:lnTo>
                  <a:lnTo>
                    <a:pt x="473" y="1300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08" name="Freeform 320"/>
            <p:cNvSpPr>
              <a:spLocks/>
            </p:cNvSpPr>
            <p:nvPr/>
          </p:nvSpPr>
          <p:spPr bwMode="auto">
            <a:xfrm>
              <a:off x="2428" y="929"/>
              <a:ext cx="624" cy="655"/>
            </a:xfrm>
            <a:custGeom>
              <a:avLst/>
              <a:gdLst/>
              <a:ahLst/>
              <a:cxnLst>
                <a:cxn ang="0">
                  <a:pos x="161" y="255"/>
                </a:cxn>
                <a:cxn ang="0">
                  <a:pos x="180" y="255"/>
                </a:cxn>
                <a:cxn ang="0">
                  <a:pos x="170" y="236"/>
                </a:cxn>
                <a:cxn ang="0">
                  <a:pos x="166" y="212"/>
                </a:cxn>
                <a:cxn ang="0">
                  <a:pos x="151" y="212"/>
                </a:cxn>
                <a:cxn ang="0">
                  <a:pos x="147" y="194"/>
                </a:cxn>
                <a:cxn ang="0">
                  <a:pos x="147" y="165"/>
                </a:cxn>
                <a:cxn ang="0">
                  <a:pos x="142" y="156"/>
                </a:cxn>
                <a:cxn ang="0">
                  <a:pos x="137" y="137"/>
                </a:cxn>
                <a:cxn ang="0">
                  <a:pos x="137" y="118"/>
                </a:cxn>
                <a:cxn ang="0">
                  <a:pos x="147" y="104"/>
                </a:cxn>
                <a:cxn ang="0">
                  <a:pos x="151" y="85"/>
                </a:cxn>
                <a:cxn ang="0">
                  <a:pos x="156" y="62"/>
                </a:cxn>
                <a:cxn ang="0">
                  <a:pos x="175" y="48"/>
                </a:cxn>
                <a:cxn ang="0">
                  <a:pos x="189" y="33"/>
                </a:cxn>
                <a:cxn ang="0">
                  <a:pos x="208" y="24"/>
                </a:cxn>
                <a:cxn ang="0">
                  <a:pos x="227" y="15"/>
                </a:cxn>
                <a:cxn ang="0">
                  <a:pos x="236" y="0"/>
                </a:cxn>
                <a:cxn ang="0">
                  <a:pos x="458" y="52"/>
                </a:cxn>
                <a:cxn ang="0">
                  <a:pos x="482" y="90"/>
                </a:cxn>
                <a:cxn ang="0">
                  <a:pos x="534" y="161"/>
                </a:cxn>
                <a:cxn ang="0">
                  <a:pos x="591" y="208"/>
                </a:cxn>
                <a:cxn ang="0">
                  <a:pos x="614" y="311"/>
                </a:cxn>
                <a:cxn ang="0">
                  <a:pos x="595" y="311"/>
                </a:cxn>
                <a:cxn ang="0">
                  <a:pos x="577" y="311"/>
                </a:cxn>
                <a:cxn ang="0">
                  <a:pos x="558" y="311"/>
                </a:cxn>
                <a:cxn ang="0">
                  <a:pos x="539" y="316"/>
                </a:cxn>
                <a:cxn ang="0">
                  <a:pos x="520" y="316"/>
                </a:cxn>
                <a:cxn ang="0">
                  <a:pos x="501" y="316"/>
                </a:cxn>
                <a:cxn ang="0">
                  <a:pos x="482" y="316"/>
                </a:cxn>
                <a:cxn ang="0">
                  <a:pos x="463" y="316"/>
                </a:cxn>
                <a:cxn ang="0">
                  <a:pos x="458" y="335"/>
                </a:cxn>
                <a:cxn ang="0">
                  <a:pos x="458" y="349"/>
                </a:cxn>
                <a:cxn ang="0">
                  <a:pos x="454" y="368"/>
                </a:cxn>
                <a:cxn ang="0">
                  <a:pos x="444" y="396"/>
                </a:cxn>
                <a:cxn ang="0">
                  <a:pos x="435" y="410"/>
                </a:cxn>
                <a:cxn ang="0">
                  <a:pos x="430" y="429"/>
                </a:cxn>
                <a:cxn ang="0">
                  <a:pos x="421" y="443"/>
                </a:cxn>
                <a:cxn ang="0">
                  <a:pos x="416" y="457"/>
                </a:cxn>
                <a:cxn ang="0">
                  <a:pos x="406" y="476"/>
                </a:cxn>
                <a:cxn ang="0">
                  <a:pos x="402" y="490"/>
                </a:cxn>
                <a:cxn ang="0">
                  <a:pos x="392" y="509"/>
                </a:cxn>
                <a:cxn ang="0">
                  <a:pos x="388" y="528"/>
                </a:cxn>
                <a:cxn ang="0">
                  <a:pos x="378" y="542"/>
                </a:cxn>
                <a:cxn ang="0">
                  <a:pos x="369" y="561"/>
                </a:cxn>
                <a:cxn ang="0">
                  <a:pos x="364" y="575"/>
                </a:cxn>
                <a:cxn ang="0">
                  <a:pos x="359" y="589"/>
                </a:cxn>
                <a:cxn ang="0">
                  <a:pos x="350" y="603"/>
                </a:cxn>
                <a:cxn ang="0">
                  <a:pos x="345" y="622"/>
                </a:cxn>
                <a:cxn ang="0">
                  <a:pos x="340" y="641"/>
                </a:cxn>
                <a:cxn ang="0">
                  <a:pos x="137" y="655"/>
                </a:cxn>
                <a:cxn ang="0">
                  <a:pos x="118" y="651"/>
                </a:cxn>
                <a:cxn ang="0">
                  <a:pos x="104" y="646"/>
                </a:cxn>
                <a:cxn ang="0">
                  <a:pos x="90" y="641"/>
                </a:cxn>
                <a:cxn ang="0">
                  <a:pos x="76" y="632"/>
                </a:cxn>
                <a:cxn ang="0">
                  <a:pos x="62" y="627"/>
                </a:cxn>
                <a:cxn ang="0">
                  <a:pos x="52" y="618"/>
                </a:cxn>
                <a:cxn ang="0">
                  <a:pos x="33" y="618"/>
                </a:cxn>
                <a:cxn ang="0">
                  <a:pos x="19" y="622"/>
                </a:cxn>
                <a:cxn ang="0">
                  <a:pos x="5" y="618"/>
                </a:cxn>
              </a:cxnLst>
              <a:rect l="0" t="0" r="r" b="b"/>
              <a:pathLst>
                <a:path w="624" h="655">
                  <a:moveTo>
                    <a:pt x="132" y="255"/>
                  </a:moveTo>
                  <a:lnTo>
                    <a:pt x="137" y="260"/>
                  </a:lnTo>
                  <a:lnTo>
                    <a:pt x="147" y="260"/>
                  </a:lnTo>
                  <a:lnTo>
                    <a:pt x="147" y="260"/>
                  </a:lnTo>
                  <a:lnTo>
                    <a:pt x="147" y="264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1" y="260"/>
                  </a:lnTo>
                  <a:lnTo>
                    <a:pt x="151" y="260"/>
                  </a:lnTo>
                  <a:lnTo>
                    <a:pt x="151" y="260"/>
                  </a:lnTo>
                  <a:lnTo>
                    <a:pt x="156" y="260"/>
                  </a:lnTo>
                  <a:lnTo>
                    <a:pt x="156" y="255"/>
                  </a:lnTo>
                  <a:lnTo>
                    <a:pt x="156" y="255"/>
                  </a:lnTo>
                  <a:lnTo>
                    <a:pt x="156" y="255"/>
                  </a:lnTo>
                  <a:lnTo>
                    <a:pt x="161" y="255"/>
                  </a:lnTo>
                  <a:lnTo>
                    <a:pt x="161" y="255"/>
                  </a:lnTo>
                  <a:lnTo>
                    <a:pt x="161" y="255"/>
                  </a:lnTo>
                  <a:lnTo>
                    <a:pt x="161" y="255"/>
                  </a:lnTo>
                  <a:lnTo>
                    <a:pt x="166" y="255"/>
                  </a:lnTo>
                  <a:lnTo>
                    <a:pt x="166" y="255"/>
                  </a:lnTo>
                  <a:lnTo>
                    <a:pt x="166" y="255"/>
                  </a:lnTo>
                  <a:lnTo>
                    <a:pt x="166" y="255"/>
                  </a:lnTo>
                  <a:lnTo>
                    <a:pt x="170" y="255"/>
                  </a:lnTo>
                  <a:lnTo>
                    <a:pt x="170" y="255"/>
                  </a:lnTo>
                  <a:lnTo>
                    <a:pt x="170" y="255"/>
                  </a:lnTo>
                  <a:lnTo>
                    <a:pt x="170" y="255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80" y="255"/>
                  </a:lnTo>
                  <a:lnTo>
                    <a:pt x="180" y="255"/>
                  </a:lnTo>
                  <a:lnTo>
                    <a:pt x="180" y="255"/>
                  </a:lnTo>
                  <a:lnTo>
                    <a:pt x="180" y="255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45"/>
                  </a:lnTo>
                  <a:lnTo>
                    <a:pt x="180" y="245"/>
                  </a:lnTo>
                  <a:lnTo>
                    <a:pt x="180" y="245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5" y="241"/>
                  </a:lnTo>
                  <a:lnTo>
                    <a:pt x="175" y="241"/>
                  </a:lnTo>
                  <a:lnTo>
                    <a:pt x="175" y="241"/>
                  </a:lnTo>
                  <a:lnTo>
                    <a:pt x="175" y="241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70" y="231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6" y="217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1" y="212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1" y="212"/>
                  </a:lnTo>
                  <a:lnTo>
                    <a:pt x="151" y="212"/>
                  </a:lnTo>
                  <a:lnTo>
                    <a:pt x="151" y="212"/>
                  </a:lnTo>
                  <a:lnTo>
                    <a:pt x="151" y="208"/>
                  </a:lnTo>
                  <a:lnTo>
                    <a:pt x="151" y="208"/>
                  </a:lnTo>
                  <a:lnTo>
                    <a:pt x="151" y="208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1" y="198"/>
                  </a:lnTo>
                  <a:lnTo>
                    <a:pt x="147" y="198"/>
                  </a:lnTo>
                  <a:lnTo>
                    <a:pt x="147" y="198"/>
                  </a:lnTo>
                  <a:lnTo>
                    <a:pt x="147" y="198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7" y="189"/>
                  </a:lnTo>
                  <a:lnTo>
                    <a:pt x="147" y="189"/>
                  </a:lnTo>
                  <a:lnTo>
                    <a:pt x="147" y="189"/>
                  </a:lnTo>
                  <a:lnTo>
                    <a:pt x="147" y="184"/>
                  </a:lnTo>
                  <a:lnTo>
                    <a:pt x="147" y="184"/>
                  </a:lnTo>
                  <a:lnTo>
                    <a:pt x="147" y="184"/>
                  </a:lnTo>
                  <a:lnTo>
                    <a:pt x="147" y="179"/>
                  </a:lnTo>
                  <a:lnTo>
                    <a:pt x="147" y="179"/>
                  </a:lnTo>
                  <a:lnTo>
                    <a:pt x="147" y="179"/>
                  </a:lnTo>
                  <a:lnTo>
                    <a:pt x="147" y="179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0"/>
                  </a:lnTo>
                  <a:lnTo>
                    <a:pt x="147" y="170"/>
                  </a:lnTo>
                  <a:lnTo>
                    <a:pt x="147" y="170"/>
                  </a:lnTo>
                  <a:lnTo>
                    <a:pt x="147" y="170"/>
                  </a:lnTo>
                  <a:lnTo>
                    <a:pt x="147" y="165"/>
                  </a:lnTo>
                  <a:lnTo>
                    <a:pt x="147" y="165"/>
                  </a:lnTo>
                  <a:lnTo>
                    <a:pt x="147" y="165"/>
                  </a:lnTo>
                  <a:lnTo>
                    <a:pt x="147" y="165"/>
                  </a:lnTo>
                  <a:lnTo>
                    <a:pt x="147" y="165"/>
                  </a:lnTo>
                  <a:lnTo>
                    <a:pt x="147" y="161"/>
                  </a:lnTo>
                  <a:lnTo>
                    <a:pt x="151" y="161"/>
                  </a:lnTo>
                  <a:lnTo>
                    <a:pt x="147" y="161"/>
                  </a:lnTo>
                  <a:lnTo>
                    <a:pt x="151" y="161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47" y="156"/>
                  </a:lnTo>
                  <a:lnTo>
                    <a:pt x="147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1"/>
                  </a:lnTo>
                  <a:lnTo>
                    <a:pt x="142" y="151"/>
                  </a:lnTo>
                  <a:lnTo>
                    <a:pt x="142" y="151"/>
                  </a:lnTo>
                  <a:lnTo>
                    <a:pt x="137" y="15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2" y="113"/>
                  </a:lnTo>
                  <a:lnTo>
                    <a:pt x="142" y="109"/>
                  </a:lnTo>
                  <a:lnTo>
                    <a:pt x="142" y="109"/>
                  </a:lnTo>
                  <a:lnTo>
                    <a:pt x="142" y="109"/>
                  </a:lnTo>
                  <a:lnTo>
                    <a:pt x="142" y="109"/>
                  </a:lnTo>
                  <a:lnTo>
                    <a:pt x="142" y="109"/>
                  </a:lnTo>
                  <a:lnTo>
                    <a:pt x="147" y="109"/>
                  </a:lnTo>
                  <a:lnTo>
                    <a:pt x="147" y="109"/>
                  </a:lnTo>
                  <a:lnTo>
                    <a:pt x="147" y="104"/>
                  </a:lnTo>
                  <a:lnTo>
                    <a:pt x="147" y="104"/>
                  </a:lnTo>
                  <a:lnTo>
                    <a:pt x="147" y="104"/>
                  </a:lnTo>
                  <a:lnTo>
                    <a:pt x="147" y="104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7" y="95"/>
                  </a:lnTo>
                  <a:lnTo>
                    <a:pt x="147" y="95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1" y="95"/>
                  </a:lnTo>
                  <a:lnTo>
                    <a:pt x="151" y="90"/>
                  </a:lnTo>
                  <a:lnTo>
                    <a:pt x="151" y="90"/>
                  </a:lnTo>
                  <a:lnTo>
                    <a:pt x="151" y="90"/>
                  </a:lnTo>
                  <a:lnTo>
                    <a:pt x="151" y="90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6" y="76"/>
                  </a:lnTo>
                  <a:lnTo>
                    <a:pt x="156" y="76"/>
                  </a:lnTo>
                  <a:lnTo>
                    <a:pt x="156" y="76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6" y="57"/>
                  </a:lnTo>
                  <a:lnTo>
                    <a:pt x="156" y="57"/>
                  </a:lnTo>
                  <a:lnTo>
                    <a:pt x="156" y="57"/>
                  </a:lnTo>
                  <a:lnTo>
                    <a:pt x="156" y="57"/>
                  </a:lnTo>
                  <a:lnTo>
                    <a:pt x="161" y="57"/>
                  </a:lnTo>
                  <a:lnTo>
                    <a:pt x="161" y="57"/>
                  </a:lnTo>
                  <a:lnTo>
                    <a:pt x="161" y="57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5" y="48"/>
                  </a:lnTo>
                  <a:lnTo>
                    <a:pt x="175" y="48"/>
                  </a:lnTo>
                  <a:lnTo>
                    <a:pt x="175" y="43"/>
                  </a:lnTo>
                  <a:lnTo>
                    <a:pt x="180" y="43"/>
                  </a:lnTo>
                  <a:lnTo>
                    <a:pt x="180" y="43"/>
                  </a:lnTo>
                  <a:lnTo>
                    <a:pt x="180" y="43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94" y="33"/>
                  </a:lnTo>
                  <a:lnTo>
                    <a:pt x="194" y="33"/>
                  </a:lnTo>
                  <a:lnTo>
                    <a:pt x="194" y="33"/>
                  </a:lnTo>
                  <a:lnTo>
                    <a:pt x="194" y="33"/>
                  </a:lnTo>
                  <a:lnTo>
                    <a:pt x="194" y="33"/>
                  </a:lnTo>
                  <a:lnTo>
                    <a:pt x="199" y="33"/>
                  </a:lnTo>
                  <a:lnTo>
                    <a:pt x="199" y="29"/>
                  </a:lnTo>
                  <a:lnTo>
                    <a:pt x="199" y="29"/>
                  </a:lnTo>
                  <a:lnTo>
                    <a:pt x="199" y="29"/>
                  </a:lnTo>
                  <a:lnTo>
                    <a:pt x="199" y="29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19"/>
                  </a:lnTo>
                  <a:lnTo>
                    <a:pt x="213" y="19"/>
                  </a:lnTo>
                  <a:lnTo>
                    <a:pt x="213" y="19"/>
                  </a:lnTo>
                  <a:lnTo>
                    <a:pt x="213" y="19"/>
                  </a:lnTo>
                  <a:lnTo>
                    <a:pt x="213" y="19"/>
                  </a:lnTo>
                  <a:lnTo>
                    <a:pt x="218" y="19"/>
                  </a:lnTo>
                  <a:lnTo>
                    <a:pt x="218" y="19"/>
                  </a:lnTo>
                  <a:lnTo>
                    <a:pt x="218" y="19"/>
                  </a:lnTo>
                  <a:lnTo>
                    <a:pt x="218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5"/>
                  </a:lnTo>
                  <a:lnTo>
                    <a:pt x="227" y="15"/>
                  </a:lnTo>
                  <a:lnTo>
                    <a:pt x="227" y="15"/>
                  </a:lnTo>
                  <a:lnTo>
                    <a:pt x="227" y="15"/>
                  </a:lnTo>
                  <a:lnTo>
                    <a:pt x="227" y="15"/>
                  </a:lnTo>
                  <a:lnTo>
                    <a:pt x="227" y="15"/>
                  </a:lnTo>
                  <a:lnTo>
                    <a:pt x="232" y="15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5"/>
                  </a:lnTo>
                  <a:lnTo>
                    <a:pt x="236" y="5"/>
                  </a:lnTo>
                  <a:lnTo>
                    <a:pt x="236" y="5"/>
                  </a:lnTo>
                  <a:lnTo>
                    <a:pt x="236" y="5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51" y="0"/>
                  </a:lnTo>
                  <a:lnTo>
                    <a:pt x="383" y="0"/>
                  </a:lnTo>
                  <a:lnTo>
                    <a:pt x="444" y="5"/>
                  </a:lnTo>
                  <a:lnTo>
                    <a:pt x="440" y="5"/>
                  </a:lnTo>
                  <a:lnTo>
                    <a:pt x="440" y="10"/>
                  </a:lnTo>
                  <a:lnTo>
                    <a:pt x="440" y="19"/>
                  </a:lnTo>
                  <a:lnTo>
                    <a:pt x="440" y="33"/>
                  </a:lnTo>
                  <a:lnTo>
                    <a:pt x="440" y="38"/>
                  </a:lnTo>
                  <a:lnTo>
                    <a:pt x="440" y="38"/>
                  </a:lnTo>
                  <a:lnTo>
                    <a:pt x="444" y="43"/>
                  </a:lnTo>
                  <a:lnTo>
                    <a:pt x="444" y="43"/>
                  </a:lnTo>
                  <a:lnTo>
                    <a:pt x="449" y="43"/>
                  </a:lnTo>
                  <a:lnTo>
                    <a:pt x="449" y="43"/>
                  </a:lnTo>
                  <a:lnTo>
                    <a:pt x="454" y="43"/>
                  </a:lnTo>
                  <a:lnTo>
                    <a:pt x="458" y="52"/>
                  </a:lnTo>
                  <a:lnTo>
                    <a:pt x="454" y="52"/>
                  </a:lnTo>
                  <a:lnTo>
                    <a:pt x="454" y="48"/>
                  </a:lnTo>
                  <a:lnTo>
                    <a:pt x="454" y="52"/>
                  </a:lnTo>
                  <a:lnTo>
                    <a:pt x="454" y="52"/>
                  </a:lnTo>
                  <a:lnTo>
                    <a:pt x="458" y="57"/>
                  </a:lnTo>
                  <a:lnTo>
                    <a:pt x="454" y="62"/>
                  </a:lnTo>
                  <a:lnTo>
                    <a:pt x="454" y="66"/>
                  </a:lnTo>
                  <a:lnTo>
                    <a:pt x="454" y="71"/>
                  </a:lnTo>
                  <a:lnTo>
                    <a:pt x="454" y="71"/>
                  </a:lnTo>
                  <a:lnTo>
                    <a:pt x="454" y="76"/>
                  </a:lnTo>
                  <a:lnTo>
                    <a:pt x="454" y="76"/>
                  </a:lnTo>
                  <a:lnTo>
                    <a:pt x="458" y="76"/>
                  </a:lnTo>
                  <a:lnTo>
                    <a:pt x="458" y="76"/>
                  </a:lnTo>
                  <a:lnTo>
                    <a:pt x="458" y="80"/>
                  </a:lnTo>
                  <a:lnTo>
                    <a:pt x="463" y="80"/>
                  </a:lnTo>
                  <a:lnTo>
                    <a:pt x="468" y="85"/>
                  </a:lnTo>
                  <a:lnTo>
                    <a:pt x="482" y="90"/>
                  </a:lnTo>
                  <a:lnTo>
                    <a:pt x="487" y="95"/>
                  </a:lnTo>
                  <a:lnTo>
                    <a:pt x="491" y="99"/>
                  </a:lnTo>
                  <a:lnTo>
                    <a:pt x="496" y="104"/>
                  </a:lnTo>
                  <a:lnTo>
                    <a:pt x="501" y="109"/>
                  </a:lnTo>
                  <a:lnTo>
                    <a:pt x="506" y="113"/>
                  </a:lnTo>
                  <a:lnTo>
                    <a:pt x="506" y="118"/>
                  </a:lnTo>
                  <a:lnTo>
                    <a:pt x="510" y="128"/>
                  </a:lnTo>
                  <a:lnTo>
                    <a:pt x="510" y="128"/>
                  </a:lnTo>
                  <a:lnTo>
                    <a:pt x="515" y="132"/>
                  </a:lnTo>
                  <a:lnTo>
                    <a:pt x="515" y="137"/>
                  </a:lnTo>
                  <a:lnTo>
                    <a:pt x="520" y="142"/>
                  </a:lnTo>
                  <a:lnTo>
                    <a:pt x="520" y="151"/>
                  </a:lnTo>
                  <a:lnTo>
                    <a:pt x="525" y="151"/>
                  </a:lnTo>
                  <a:lnTo>
                    <a:pt x="525" y="151"/>
                  </a:lnTo>
                  <a:lnTo>
                    <a:pt x="529" y="151"/>
                  </a:lnTo>
                  <a:lnTo>
                    <a:pt x="534" y="156"/>
                  </a:lnTo>
                  <a:lnTo>
                    <a:pt x="534" y="161"/>
                  </a:lnTo>
                  <a:lnTo>
                    <a:pt x="534" y="161"/>
                  </a:lnTo>
                  <a:lnTo>
                    <a:pt x="534" y="165"/>
                  </a:lnTo>
                  <a:lnTo>
                    <a:pt x="534" y="165"/>
                  </a:lnTo>
                  <a:lnTo>
                    <a:pt x="529" y="165"/>
                  </a:lnTo>
                  <a:lnTo>
                    <a:pt x="529" y="170"/>
                  </a:lnTo>
                  <a:lnTo>
                    <a:pt x="529" y="170"/>
                  </a:lnTo>
                  <a:lnTo>
                    <a:pt x="529" y="175"/>
                  </a:lnTo>
                  <a:lnTo>
                    <a:pt x="529" y="179"/>
                  </a:lnTo>
                  <a:lnTo>
                    <a:pt x="529" y="179"/>
                  </a:lnTo>
                  <a:lnTo>
                    <a:pt x="534" y="184"/>
                  </a:lnTo>
                  <a:lnTo>
                    <a:pt x="539" y="184"/>
                  </a:lnTo>
                  <a:lnTo>
                    <a:pt x="543" y="184"/>
                  </a:lnTo>
                  <a:lnTo>
                    <a:pt x="558" y="189"/>
                  </a:lnTo>
                  <a:lnTo>
                    <a:pt x="577" y="198"/>
                  </a:lnTo>
                  <a:lnTo>
                    <a:pt x="581" y="198"/>
                  </a:lnTo>
                  <a:lnTo>
                    <a:pt x="586" y="203"/>
                  </a:lnTo>
                  <a:lnTo>
                    <a:pt x="591" y="208"/>
                  </a:lnTo>
                  <a:lnTo>
                    <a:pt x="595" y="212"/>
                  </a:lnTo>
                  <a:lnTo>
                    <a:pt x="605" y="222"/>
                  </a:lnTo>
                  <a:lnTo>
                    <a:pt x="605" y="231"/>
                  </a:lnTo>
                  <a:lnTo>
                    <a:pt x="605" y="241"/>
                  </a:lnTo>
                  <a:lnTo>
                    <a:pt x="610" y="250"/>
                  </a:lnTo>
                  <a:lnTo>
                    <a:pt x="610" y="264"/>
                  </a:lnTo>
                  <a:lnTo>
                    <a:pt x="619" y="283"/>
                  </a:lnTo>
                  <a:lnTo>
                    <a:pt x="614" y="292"/>
                  </a:lnTo>
                  <a:lnTo>
                    <a:pt x="619" y="292"/>
                  </a:lnTo>
                  <a:lnTo>
                    <a:pt x="619" y="302"/>
                  </a:lnTo>
                  <a:lnTo>
                    <a:pt x="624" y="311"/>
                  </a:lnTo>
                  <a:lnTo>
                    <a:pt x="619" y="311"/>
                  </a:lnTo>
                  <a:lnTo>
                    <a:pt x="619" y="311"/>
                  </a:lnTo>
                  <a:lnTo>
                    <a:pt x="619" y="311"/>
                  </a:lnTo>
                  <a:lnTo>
                    <a:pt x="619" y="311"/>
                  </a:lnTo>
                  <a:lnTo>
                    <a:pt x="614" y="311"/>
                  </a:lnTo>
                  <a:lnTo>
                    <a:pt x="614" y="311"/>
                  </a:lnTo>
                  <a:lnTo>
                    <a:pt x="614" y="311"/>
                  </a:lnTo>
                  <a:lnTo>
                    <a:pt x="614" y="311"/>
                  </a:lnTo>
                  <a:lnTo>
                    <a:pt x="614" y="311"/>
                  </a:lnTo>
                  <a:lnTo>
                    <a:pt x="610" y="311"/>
                  </a:lnTo>
                  <a:lnTo>
                    <a:pt x="610" y="311"/>
                  </a:lnTo>
                  <a:lnTo>
                    <a:pt x="610" y="311"/>
                  </a:lnTo>
                  <a:lnTo>
                    <a:pt x="610" y="311"/>
                  </a:lnTo>
                  <a:lnTo>
                    <a:pt x="605" y="311"/>
                  </a:lnTo>
                  <a:lnTo>
                    <a:pt x="605" y="311"/>
                  </a:lnTo>
                  <a:lnTo>
                    <a:pt x="605" y="311"/>
                  </a:lnTo>
                  <a:lnTo>
                    <a:pt x="605" y="311"/>
                  </a:lnTo>
                  <a:lnTo>
                    <a:pt x="600" y="311"/>
                  </a:lnTo>
                  <a:lnTo>
                    <a:pt x="600" y="311"/>
                  </a:lnTo>
                  <a:lnTo>
                    <a:pt x="600" y="311"/>
                  </a:lnTo>
                  <a:lnTo>
                    <a:pt x="600" y="311"/>
                  </a:lnTo>
                  <a:lnTo>
                    <a:pt x="595" y="311"/>
                  </a:lnTo>
                  <a:lnTo>
                    <a:pt x="595" y="311"/>
                  </a:lnTo>
                  <a:lnTo>
                    <a:pt x="595" y="311"/>
                  </a:lnTo>
                  <a:lnTo>
                    <a:pt x="595" y="311"/>
                  </a:lnTo>
                  <a:lnTo>
                    <a:pt x="591" y="311"/>
                  </a:lnTo>
                  <a:lnTo>
                    <a:pt x="591" y="311"/>
                  </a:lnTo>
                  <a:lnTo>
                    <a:pt x="591" y="311"/>
                  </a:lnTo>
                  <a:lnTo>
                    <a:pt x="591" y="311"/>
                  </a:lnTo>
                  <a:lnTo>
                    <a:pt x="586" y="311"/>
                  </a:lnTo>
                  <a:lnTo>
                    <a:pt x="586" y="311"/>
                  </a:lnTo>
                  <a:lnTo>
                    <a:pt x="586" y="311"/>
                  </a:lnTo>
                  <a:lnTo>
                    <a:pt x="586" y="311"/>
                  </a:lnTo>
                  <a:lnTo>
                    <a:pt x="581" y="311"/>
                  </a:lnTo>
                  <a:lnTo>
                    <a:pt x="581" y="311"/>
                  </a:lnTo>
                  <a:lnTo>
                    <a:pt x="581" y="311"/>
                  </a:lnTo>
                  <a:lnTo>
                    <a:pt x="581" y="311"/>
                  </a:lnTo>
                  <a:lnTo>
                    <a:pt x="581" y="311"/>
                  </a:lnTo>
                  <a:lnTo>
                    <a:pt x="577" y="311"/>
                  </a:lnTo>
                  <a:lnTo>
                    <a:pt x="577" y="311"/>
                  </a:lnTo>
                  <a:lnTo>
                    <a:pt x="577" y="311"/>
                  </a:lnTo>
                  <a:lnTo>
                    <a:pt x="577" y="311"/>
                  </a:lnTo>
                  <a:lnTo>
                    <a:pt x="572" y="311"/>
                  </a:lnTo>
                  <a:lnTo>
                    <a:pt x="572" y="311"/>
                  </a:lnTo>
                  <a:lnTo>
                    <a:pt x="572" y="311"/>
                  </a:lnTo>
                  <a:lnTo>
                    <a:pt x="572" y="311"/>
                  </a:lnTo>
                  <a:lnTo>
                    <a:pt x="567" y="311"/>
                  </a:lnTo>
                  <a:lnTo>
                    <a:pt x="567" y="311"/>
                  </a:lnTo>
                  <a:lnTo>
                    <a:pt x="567" y="311"/>
                  </a:lnTo>
                  <a:lnTo>
                    <a:pt x="567" y="311"/>
                  </a:lnTo>
                  <a:lnTo>
                    <a:pt x="567" y="311"/>
                  </a:lnTo>
                  <a:lnTo>
                    <a:pt x="562" y="311"/>
                  </a:lnTo>
                  <a:lnTo>
                    <a:pt x="562" y="311"/>
                  </a:lnTo>
                  <a:lnTo>
                    <a:pt x="562" y="311"/>
                  </a:lnTo>
                  <a:lnTo>
                    <a:pt x="562" y="311"/>
                  </a:lnTo>
                  <a:lnTo>
                    <a:pt x="558" y="311"/>
                  </a:lnTo>
                  <a:lnTo>
                    <a:pt x="558" y="311"/>
                  </a:lnTo>
                  <a:lnTo>
                    <a:pt x="558" y="311"/>
                  </a:lnTo>
                  <a:lnTo>
                    <a:pt x="558" y="311"/>
                  </a:lnTo>
                  <a:lnTo>
                    <a:pt x="553" y="311"/>
                  </a:lnTo>
                  <a:lnTo>
                    <a:pt x="553" y="311"/>
                  </a:lnTo>
                  <a:lnTo>
                    <a:pt x="553" y="311"/>
                  </a:lnTo>
                  <a:lnTo>
                    <a:pt x="553" y="311"/>
                  </a:lnTo>
                  <a:lnTo>
                    <a:pt x="548" y="311"/>
                  </a:lnTo>
                  <a:lnTo>
                    <a:pt x="548" y="311"/>
                  </a:lnTo>
                  <a:lnTo>
                    <a:pt x="548" y="311"/>
                  </a:lnTo>
                  <a:lnTo>
                    <a:pt x="548" y="316"/>
                  </a:lnTo>
                  <a:lnTo>
                    <a:pt x="543" y="316"/>
                  </a:lnTo>
                  <a:lnTo>
                    <a:pt x="543" y="316"/>
                  </a:lnTo>
                  <a:lnTo>
                    <a:pt x="543" y="316"/>
                  </a:lnTo>
                  <a:lnTo>
                    <a:pt x="543" y="316"/>
                  </a:lnTo>
                  <a:lnTo>
                    <a:pt x="539" y="316"/>
                  </a:lnTo>
                  <a:lnTo>
                    <a:pt x="539" y="316"/>
                  </a:lnTo>
                  <a:lnTo>
                    <a:pt x="539" y="316"/>
                  </a:lnTo>
                  <a:lnTo>
                    <a:pt x="539" y="316"/>
                  </a:lnTo>
                  <a:lnTo>
                    <a:pt x="534" y="316"/>
                  </a:lnTo>
                  <a:lnTo>
                    <a:pt x="534" y="316"/>
                  </a:lnTo>
                  <a:lnTo>
                    <a:pt x="534" y="316"/>
                  </a:lnTo>
                  <a:lnTo>
                    <a:pt x="534" y="316"/>
                  </a:lnTo>
                  <a:lnTo>
                    <a:pt x="529" y="316"/>
                  </a:lnTo>
                  <a:lnTo>
                    <a:pt x="529" y="316"/>
                  </a:lnTo>
                  <a:lnTo>
                    <a:pt x="529" y="316"/>
                  </a:lnTo>
                  <a:lnTo>
                    <a:pt x="529" y="316"/>
                  </a:lnTo>
                  <a:lnTo>
                    <a:pt x="525" y="316"/>
                  </a:lnTo>
                  <a:lnTo>
                    <a:pt x="525" y="316"/>
                  </a:lnTo>
                  <a:lnTo>
                    <a:pt x="525" y="316"/>
                  </a:lnTo>
                  <a:lnTo>
                    <a:pt x="525" y="316"/>
                  </a:lnTo>
                  <a:lnTo>
                    <a:pt x="520" y="316"/>
                  </a:lnTo>
                  <a:lnTo>
                    <a:pt x="520" y="316"/>
                  </a:lnTo>
                  <a:lnTo>
                    <a:pt x="520" y="316"/>
                  </a:lnTo>
                  <a:lnTo>
                    <a:pt x="520" y="316"/>
                  </a:lnTo>
                  <a:lnTo>
                    <a:pt x="520" y="316"/>
                  </a:lnTo>
                  <a:lnTo>
                    <a:pt x="515" y="316"/>
                  </a:lnTo>
                  <a:lnTo>
                    <a:pt x="515" y="316"/>
                  </a:lnTo>
                  <a:lnTo>
                    <a:pt x="515" y="316"/>
                  </a:lnTo>
                  <a:lnTo>
                    <a:pt x="515" y="316"/>
                  </a:lnTo>
                  <a:lnTo>
                    <a:pt x="515" y="316"/>
                  </a:lnTo>
                  <a:lnTo>
                    <a:pt x="510" y="316"/>
                  </a:lnTo>
                  <a:lnTo>
                    <a:pt x="510" y="316"/>
                  </a:lnTo>
                  <a:lnTo>
                    <a:pt x="510" y="316"/>
                  </a:lnTo>
                  <a:lnTo>
                    <a:pt x="510" y="316"/>
                  </a:lnTo>
                  <a:lnTo>
                    <a:pt x="506" y="316"/>
                  </a:lnTo>
                  <a:lnTo>
                    <a:pt x="506" y="316"/>
                  </a:lnTo>
                  <a:lnTo>
                    <a:pt x="506" y="316"/>
                  </a:lnTo>
                  <a:lnTo>
                    <a:pt x="506" y="316"/>
                  </a:lnTo>
                  <a:lnTo>
                    <a:pt x="501" y="316"/>
                  </a:lnTo>
                  <a:lnTo>
                    <a:pt x="501" y="316"/>
                  </a:lnTo>
                  <a:lnTo>
                    <a:pt x="501" y="316"/>
                  </a:lnTo>
                  <a:lnTo>
                    <a:pt x="501" y="316"/>
                  </a:lnTo>
                  <a:lnTo>
                    <a:pt x="496" y="316"/>
                  </a:lnTo>
                  <a:lnTo>
                    <a:pt x="496" y="316"/>
                  </a:lnTo>
                  <a:lnTo>
                    <a:pt x="496" y="316"/>
                  </a:lnTo>
                  <a:lnTo>
                    <a:pt x="496" y="316"/>
                  </a:lnTo>
                  <a:lnTo>
                    <a:pt x="491" y="316"/>
                  </a:lnTo>
                  <a:lnTo>
                    <a:pt x="491" y="316"/>
                  </a:lnTo>
                  <a:lnTo>
                    <a:pt x="491" y="316"/>
                  </a:lnTo>
                  <a:lnTo>
                    <a:pt x="491" y="316"/>
                  </a:lnTo>
                  <a:lnTo>
                    <a:pt x="491" y="316"/>
                  </a:lnTo>
                  <a:lnTo>
                    <a:pt x="487" y="316"/>
                  </a:lnTo>
                  <a:lnTo>
                    <a:pt x="487" y="316"/>
                  </a:lnTo>
                  <a:lnTo>
                    <a:pt x="487" y="316"/>
                  </a:lnTo>
                  <a:lnTo>
                    <a:pt x="487" y="316"/>
                  </a:lnTo>
                  <a:lnTo>
                    <a:pt x="482" y="316"/>
                  </a:lnTo>
                  <a:lnTo>
                    <a:pt x="482" y="316"/>
                  </a:lnTo>
                  <a:lnTo>
                    <a:pt x="482" y="316"/>
                  </a:lnTo>
                  <a:lnTo>
                    <a:pt x="482" y="316"/>
                  </a:lnTo>
                  <a:lnTo>
                    <a:pt x="477" y="316"/>
                  </a:lnTo>
                  <a:lnTo>
                    <a:pt x="477" y="316"/>
                  </a:lnTo>
                  <a:lnTo>
                    <a:pt x="477" y="316"/>
                  </a:lnTo>
                  <a:lnTo>
                    <a:pt x="477" y="316"/>
                  </a:lnTo>
                  <a:lnTo>
                    <a:pt x="473" y="316"/>
                  </a:lnTo>
                  <a:lnTo>
                    <a:pt x="473" y="316"/>
                  </a:lnTo>
                  <a:lnTo>
                    <a:pt x="473" y="316"/>
                  </a:lnTo>
                  <a:lnTo>
                    <a:pt x="473" y="316"/>
                  </a:lnTo>
                  <a:lnTo>
                    <a:pt x="473" y="316"/>
                  </a:lnTo>
                  <a:lnTo>
                    <a:pt x="468" y="316"/>
                  </a:lnTo>
                  <a:lnTo>
                    <a:pt x="468" y="316"/>
                  </a:lnTo>
                  <a:lnTo>
                    <a:pt x="468" y="316"/>
                  </a:lnTo>
                  <a:lnTo>
                    <a:pt x="468" y="316"/>
                  </a:lnTo>
                  <a:lnTo>
                    <a:pt x="463" y="316"/>
                  </a:lnTo>
                  <a:lnTo>
                    <a:pt x="463" y="316"/>
                  </a:lnTo>
                  <a:lnTo>
                    <a:pt x="463" y="316"/>
                  </a:lnTo>
                  <a:lnTo>
                    <a:pt x="463" y="316"/>
                  </a:lnTo>
                  <a:lnTo>
                    <a:pt x="458" y="316"/>
                  </a:lnTo>
                  <a:lnTo>
                    <a:pt x="458" y="316"/>
                  </a:lnTo>
                  <a:lnTo>
                    <a:pt x="458" y="316"/>
                  </a:lnTo>
                  <a:lnTo>
                    <a:pt x="458" y="321"/>
                  </a:lnTo>
                  <a:lnTo>
                    <a:pt x="458" y="321"/>
                  </a:lnTo>
                  <a:lnTo>
                    <a:pt x="458" y="321"/>
                  </a:lnTo>
                  <a:lnTo>
                    <a:pt x="458" y="321"/>
                  </a:lnTo>
                  <a:lnTo>
                    <a:pt x="458" y="325"/>
                  </a:lnTo>
                  <a:lnTo>
                    <a:pt x="458" y="325"/>
                  </a:lnTo>
                  <a:lnTo>
                    <a:pt x="458" y="325"/>
                  </a:lnTo>
                  <a:lnTo>
                    <a:pt x="458" y="325"/>
                  </a:lnTo>
                  <a:lnTo>
                    <a:pt x="458" y="330"/>
                  </a:lnTo>
                  <a:lnTo>
                    <a:pt x="458" y="330"/>
                  </a:lnTo>
                  <a:lnTo>
                    <a:pt x="458" y="330"/>
                  </a:lnTo>
                  <a:lnTo>
                    <a:pt x="458" y="330"/>
                  </a:lnTo>
                  <a:lnTo>
                    <a:pt x="458" y="335"/>
                  </a:lnTo>
                  <a:lnTo>
                    <a:pt x="458" y="335"/>
                  </a:lnTo>
                  <a:lnTo>
                    <a:pt x="458" y="335"/>
                  </a:lnTo>
                  <a:lnTo>
                    <a:pt x="458" y="335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58" y="344"/>
                  </a:lnTo>
                  <a:lnTo>
                    <a:pt x="458" y="344"/>
                  </a:lnTo>
                  <a:lnTo>
                    <a:pt x="458" y="344"/>
                  </a:lnTo>
                  <a:lnTo>
                    <a:pt x="458" y="344"/>
                  </a:lnTo>
                  <a:lnTo>
                    <a:pt x="458" y="344"/>
                  </a:lnTo>
                  <a:lnTo>
                    <a:pt x="458" y="349"/>
                  </a:lnTo>
                  <a:lnTo>
                    <a:pt x="458" y="349"/>
                  </a:lnTo>
                  <a:lnTo>
                    <a:pt x="458" y="349"/>
                  </a:lnTo>
                  <a:lnTo>
                    <a:pt x="458" y="349"/>
                  </a:lnTo>
                  <a:lnTo>
                    <a:pt x="458" y="354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54" y="358"/>
                  </a:lnTo>
                  <a:lnTo>
                    <a:pt x="454" y="358"/>
                  </a:lnTo>
                  <a:lnTo>
                    <a:pt x="454" y="358"/>
                  </a:lnTo>
                  <a:lnTo>
                    <a:pt x="454" y="358"/>
                  </a:lnTo>
                  <a:lnTo>
                    <a:pt x="454" y="358"/>
                  </a:lnTo>
                  <a:lnTo>
                    <a:pt x="454" y="358"/>
                  </a:lnTo>
                  <a:lnTo>
                    <a:pt x="454" y="363"/>
                  </a:lnTo>
                  <a:lnTo>
                    <a:pt x="454" y="363"/>
                  </a:lnTo>
                  <a:lnTo>
                    <a:pt x="454" y="363"/>
                  </a:lnTo>
                  <a:lnTo>
                    <a:pt x="454" y="363"/>
                  </a:lnTo>
                  <a:lnTo>
                    <a:pt x="454" y="363"/>
                  </a:lnTo>
                  <a:lnTo>
                    <a:pt x="454" y="368"/>
                  </a:lnTo>
                  <a:lnTo>
                    <a:pt x="454" y="368"/>
                  </a:lnTo>
                  <a:lnTo>
                    <a:pt x="449" y="368"/>
                  </a:lnTo>
                  <a:lnTo>
                    <a:pt x="449" y="373"/>
                  </a:lnTo>
                  <a:lnTo>
                    <a:pt x="449" y="373"/>
                  </a:lnTo>
                  <a:lnTo>
                    <a:pt x="449" y="373"/>
                  </a:lnTo>
                  <a:lnTo>
                    <a:pt x="449" y="377"/>
                  </a:lnTo>
                  <a:lnTo>
                    <a:pt x="449" y="377"/>
                  </a:lnTo>
                  <a:lnTo>
                    <a:pt x="449" y="382"/>
                  </a:lnTo>
                  <a:lnTo>
                    <a:pt x="449" y="382"/>
                  </a:lnTo>
                  <a:lnTo>
                    <a:pt x="444" y="382"/>
                  </a:lnTo>
                  <a:lnTo>
                    <a:pt x="444" y="387"/>
                  </a:lnTo>
                  <a:lnTo>
                    <a:pt x="444" y="387"/>
                  </a:lnTo>
                  <a:lnTo>
                    <a:pt x="444" y="387"/>
                  </a:lnTo>
                  <a:lnTo>
                    <a:pt x="444" y="391"/>
                  </a:lnTo>
                  <a:lnTo>
                    <a:pt x="444" y="391"/>
                  </a:lnTo>
                  <a:lnTo>
                    <a:pt x="444" y="391"/>
                  </a:lnTo>
                  <a:lnTo>
                    <a:pt x="444" y="396"/>
                  </a:lnTo>
                  <a:lnTo>
                    <a:pt x="440" y="396"/>
                  </a:lnTo>
                  <a:lnTo>
                    <a:pt x="440" y="396"/>
                  </a:lnTo>
                  <a:lnTo>
                    <a:pt x="440" y="396"/>
                  </a:lnTo>
                  <a:lnTo>
                    <a:pt x="440" y="396"/>
                  </a:lnTo>
                  <a:lnTo>
                    <a:pt x="440" y="401"/>
                  </a:lnTo>
                  <a:lnTo>
                    <a:pt x="440" y="401"/>
                  </a:lnTo>
                  <a:lnTo>
                    <a:pt x="440" y="401"/>
                  </a:lnTo>
                  <a:lnTo>
                    <a:pt x="440" y="401"/>
                  </a:lnTo>
                  <a:lnTo>
                    <a:pt x="440" y="401"/>
                  </a:lnTo>
                  <a:lnTo>
                    <a:pt x="440" y="406"/>
                  </a:lnTo>
                  <a:lnTo>
                    <a:pt x="440" y="406"/>
                  </a:lnTo>
                  <a:lnTo>
                    <a:pt x="440" y="406"/>
                  </a:lnTo>
                  <a:lnTo>
                    <a:pt x="440" y="406"/>
                  </a:lnTo>
                  <a:lnTo>
                    <a:pt x="440" y="406"/>
                  </a:lnTo>
                  <a:lnTo>
                    <a:pt x="435" y="410"/>
                  </a:lnTo>
                  <a:lnTo>
                    <a:pt x="435" y="410"/>
                  </a:lnTo>
                  <a:lnTo>
                    <a:pt x="435" y="410"/>
                  </a:lnTo>
                  <a:lnTo>
                    <a:pt x="435" y="410"/>
                  </a:lnTo>
                  <a:lnTo>
                    <a:pt x="435" y="410"/>
                  </a:lnTo>
                  <a:lnTo>
                    <a:pt x="435" y="415"/>
                  </a:lnTo>
                  <a:lnTo>
                    <a:pt x="435" y="415"/>
                  </a:lnTo>
                  <a:lnTo>
                    <a:pt x="435" y="415"/>
                  </a:lnTo>
                  <a:lnTo>
                    <a:pt x="435" y="415"/>
                  </a:lnTo>
                  <a:lnTo>
                    <a:pt x="435" y="415"/>
                  </a:lnTo>
                  <a:lnTo>
                    <a:pt x="435" y="420"/>
                  </a:lnTo>
                  <a:lnTo>
                    <a:pt x="435" y="420"/>
                  </a:lnTo>
                  <a:lnTo>
                    <a:pt x="430" y="420"/>
                  </a:lnTo>
                  <a:lnTo>
                    <a:pt x="430" y="420"/>
                  </a:lnTo>
                  <a:lnTo>
                    <a:pt x="430" y="424"/>
                  </a:lnTo>
                  <a:lnTo>
                    <a:pt x="430" y="424"/>
                  </a:lnTo>
                  <a:lnTo>
                    <a:pt x="430" y="424"/>
                  </a:lnTo>
                  <a:lnTo>
                    <a:pt x="430" y="424"/>
                  </a:lnTo>
                  <a:lnTo>
                    <a:pt x="430" y="424"/>
                  </a:lnTo>
                  <a:lnTo>
                    <a:pt x="430" y="429"/>
                  </a:lnTo>
                  <a:lnTo>
                    <a:pt x="430" y="429"/>
                  </a:lnTo>
                  <a:lnTo>
                    <a:pt x="430" y="429"/>
                  </a:lnTo>
                  <a:lnTo>
                    <a:pt x="430" y="429"/>
                  </a:lnTo>
                  <a:lnTo>
                    <a:pt x="430" y="429"/>
                  </a:lnTo>
                  <a:lnTo>
                    <a:pt x="425" y="434"/>
                  </a:lnTo>
                  <a:lnTo>
                    <a:pt x="425" y="434"/>
                  </a:lnTo>
                  <a:lnTo>
                    <a:pt x="425" y="434"/>
                  </a:lnTo>
                  <a:lnTo>
                    <a:pt x="425" y="434"/>
                  </a:lnTo>
                  <a:lnTo>
                    <a:pt x="425" y="434"/>
                  </a:lnTo>
                  <a:lnTo>
                    <a:pt x="425" y="439"/>
                  </a:lnTo>
                  <a:lnTo>
                    <a:pt x="425" y="439"/>
                  </a:lnTo>
                  <a:lnTo>
                    <a:pt x="425" y="439"/>
                  </a:lnTo>
                  <a:lnTo>
                    <a:pt x="425" y="439"/>
                  </a:lnTo>
                  <a:lnTo>
                    <a:pt x="425" y="439"/>
                  </a:lnTo>
                  <a:lnTo>
                    <a:pt x="425" y="439"/>
                  </a:lnTo>
                  <a:lnTo>
                    <a:pt x="425" y="443"/>
                  </a:lnTo>
                  <a:lnTo>
                    <a:pt x="421" y="443"/>
                  </a:lnTo>
                  <a:lnTo>
                    <a:pt x="421" y="443"/>
                  </a:lnTo>
                  <a:lnTo>
                    <a:pt x="421" y="443"/>
                  </a:lnTo>
                  <a:lnTo>
                    <a:pt x="421" y="443"/>
                  </a:lnTo>
                  <a:lnTo>
                    <a:pt x="421" y="448"/>
                  </a:lnTo>
                  <a:lnTo>
                    <a:pt x="421" y="448"/>
                  </a:lnTo>
                  <a:lnTo>
                    <a:pt x="421" y="448"/>
                  </a:lnTo>
                  <a:lnTo>
                    <a:pt x="421" y="448"/>
                  </a:lnTo>
                  <a:lnTo>
                    <a:pt x="421" y="453"/>
                  </a:lnTo>
                  <a:lnTo>
                    <a:pt x="421" y="453"/>
                  </a:lnTo>
                  <a:lnTo>
                    <a:pt x="421" y="453"/>
                  </a:lnTo>
                  <a:lnTo>
                    <a:pt x="416" y="453"/>
                  </a:lnTo>
                  <a:lnTo>
                    <a:pt x="416" y="453"/>
                  </a:lnTo>
                  <a:lnTo>
                    <a:pt x="416" y="457"/>
                  </a:lnTo>
                  <a:lnTo>
                    <a:pt x="416" y="457"/>
                  </a:lnTo>
                  <a:lnTo>
                    <a:pt x="416" y="457"/>
                  </a:lnTo>
                  <a:lnTo>
                    <a:pt x="416" y="457"/>
                  </a:lnTo>
                  <a:lnTo>
                    <a:pt x="416" y="457"/>
                  </a:lnTo>
                  <a:lnTo>
                    <a:pt x="416" y="462"/>
                  </a:lnTo>
                  <a:lnTo>
                    <a:pt x="416" y="462"/>
                  </a:lnTo>
                  <a:lnTo>
                    <a:pt x="416" y="462"/>
                  </a:lnTo>
                  <a:lnTo>
                    <a:pt x="416" y="462"/>
                  </a:lnTo>
                  <a:lnTo>
                    <a:pt x="416" y="462"/>
                  </a:lnTo>
                  <a:lnTo>
                    <a:pt x="411" y="462"/>
                  </a:lnTo>
                  <a:lnTo>
                    <a:pt x="411" y="467"/>
                  </a:lnTo>
                  <a:lnTo>
                    <a:pt x="411" y="467"/>
                  </a:lnTo>
                  <a:lnTo>
                    <a:pt x="411" y="467"/>
                  </a:lnTo>
                  <a:lnTo>
                    <a:pt x="411" y="467"/>
                  </a:lnTo>
                  <a:lnTo>
                    <a:pt x="411" y="472"/>
                  </a:lnTo>
                  <a:lnTo>
                    <a:pt x="411" y="472"/>
                  </a:lnTo>
                  <a:lnTo>
                    <a:pt x="411" y="472"/>
                  </a:lnTo>
                  <a:lnTo>
                    <a:pt x="411" y="472"/>
                  </a:lnTo>
                  <a:lnTo>
                    <a:pt x="411" y="472"/>
                  </a:lnTo>
                  <a:lnTo>
                    <a:pt x="411" y="476"/>
                  </a:lnTo>
                  <a:lnTo>
                    <a:pt x="406" y="476"/>
                  </a:lnTo>
                  <a:lnTo>
                    <a:pt x="406" y="476"/>
                  </a:lnTo>
                  <a:lnTo>
                    <a:pt x="406" y="476"/>
                  </a:lnTo>
                  <a:lnTo>
                    <a:pt x="406" y="476"/>
                  </a:lnTo>
                  <a:lnTo>
                    <a:pt x="406" y="481"/>
                  </a:lnTo>
                  <a:lnTo>
                    <a:pt x="406" y="481"/>
                  </a:lnTo>
                  <a:lnTo>
                    <a:pt x="406" y="481"/>
                  </a:lnTo>
                  <a:lnTo>
                    <a:pt x="406" y="481"/>
                  </a:lnTo>
                  <a:lnTo>
                    <a:pt x="406" y="486"/>
                  </a:lnTo>
                  <a:lnTo>
                    <a:pt x="406" y="486"/>
                  </a:lnTo>
                  <a:lnTo>
                    <a:pt x="406" y="486"/>
                  </a:lnTo>
                  <a:lnTo>
                    <a:pt x="406" y="486"/>
                  </a:lnTo>
                  <a:lnTo>
                    <a:pt x="402" y="486"/>
                  </a:lnTo>
                  <a:lnTo>
                    <a:pt x="402" y="490"/>
                  </a:lnTo>
                  <a:lnTo>
                    <a:pt x="402" y="490"/>
                  </a:lnTo>
                  <a:lnTo>
                    <a:pt x="402" y="490"/>
                  </a:lnTo>
                  <a:lnTo>
                    <a:pt x="402" y="490"/>
                  </a:lnTo>
                  <a:lnTo>
                    <a:pt x="402" y="490"/>
                  </a:lnTo>
                  <a:lnTo>
                    <a:pt x="402" y="495"/>
                  </a:lnTo>
                  <a:lnTo>
                    <a:pt x="402" y="495"/>
                  </a:lnTo>
                  <a:lnTo>
                    <a:pt x="402" y="495"/>
                  </a:lnTo>
                  <a:lnTo>
                    <a:pt x="402" y="495"/>
                  </a:lnTo>
                  <a:lnTo>
                    <a:pt x="402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4"/>
                  </a:lnTo>
                  <a:lnTo>
                    <a:pt x="397" y="504"/>
                  </a:lnTo>
                  <a:lnTo>
                    <a:pt x="397" y="504"/>
                  </a:lnTo>
                  <a:lnTo>
                    <a:pt x="397" y="504"/>
                  </a:lnTo>
                  <a:lnTo>
                    <a:pt x="397" y="504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392" y="509"/>
                  </a:lnTo>
                  <a:lnTo>
                    <a:pt x="392" y="509"/>
                  </a:lnTo>
                  <a:lnTo>
                    <a:pt x="392" y="514"/>
                  </a:lnTo>
                  <a:lnTo>
                    <a:pt x="392" y="514"/>
                  </a:lnTo>
                  <a:lnTo>
                    <a:pt x="392" y="514"/>
                  </a:lnTo>
                  <a:lnTo>
                    <a:pt x="392" y="514"/>
                  </a:lnTo>
                  <a:lnTo>
                    <a:pt x="392" y="514"/>
                  </a:lnTo>
                  <a:lnTo>
                    <a:pt x="392" y="519"/>
                  </a:lnTo>
                  <a:lnTo>
                    <a:pt x="392" y="519"/>
                  </a:lnTo>
                  <a:lnTo>
                    <a:pt x="392" y="519"/>
                  </a:lnTo>
                  <a:lnTo>
                    <a:pt x="388" y="519"/>
                  </a:lnTo>
                  <a:lnTo>
                    <a:pt x="388" y="519"/>
                  </a:lnTo>
                  <a:lnTo>
                    <a:pt x="388" y="519"/>
                  </a:lnTo>
                  <a:lnTo>
                    <a:pt x="388" y="523"/>
                  </a:lnTo>
                  <a:lnTo>
                    <a:pt x="388" y="523"/>
                  </a:lnTo>
                  <a:lnTo>
                    <a:pt x="388" y="523"/>
                  </a:lnTo>
                  <a:lnTo>
                    <a:pt x="388" y="523"/>
                  </a:lnTo>
                  <a:lnTo>
                    <a:pt x="388" y="528"/>
                  </a:lnTo>
                  <a:lnTo>
                    <a:pt x="383" y="528"/>
                  </a:lnTo>
                  <a:lnTo>
                    <a:pt x="383" y="528"/>
                  </a:lnTo>
                  <a:lnTo>
                    <a:pt x="383" y="528"/>
                  </a:lnTo>
                  <a:lnTo>
                    <a:pt x="383" y="528"/>
                  </a:lnTo>
                  <a:lnTo>
                    <a:pt x="383" y="528"/>
                  </a:lnTo>
                  <a:lnTo>
                    <a:pt x="383" y="533"/>
                  </a:lnTo>
                  <a:lnTo>
                    <a:pt x="383" y="533"/>
                  </a:lnTo>
                  <a:lnTo>
                    <a:pt x="383" y="533"/>
                  </a:lnTo>
                  <a:lnTo>
                    <a:pt x="383" y="533"/>
                  </a:lnTo>
                  <a:lnTo>
                    <a:pt x="383" y="533"/>
                  </a:lnTo>
                  <a:lnTo>
                    <a:pt x="378" y="533"/>
                  </a:lnTo>
                  <a:lnTo>
                    <a:pt x="378" y="537"/>
                  </a:lnTo>
                  <a:lnTo>
                    <a:pt x="378" y="537"/>
                  </a:lnTo>
                  <a:lnTo>
                    <a:pt x="378" y="537"/>
                  </a:lnTo>
                  <a:lnTo>
                    <a:pt x="378" y="537"/>
                  </a:lnTo>
                  <a:lnTo>
                    <a:pt x="378" y="542"/>
                  </a:lnTo>
                  <a:lnTo>
                    <a:pt x="378" y="542"/>
                  </a:lnTo>
                  <a:lnTo>
                    <a:pt x="378" y="542"/>
                  </a:lnTo>
                  <a:lnTo>
                    <a:pt x="378" y="542"/>
                  </a:lnTo>
                  <a:lnTo>
                    <a:pt x="378" y="547"/>
                  </a:lnTo>
                  <a:lnTo>
                    <a:pt x="378" y="547"/>
                  </a:lnTo>
                  <a:lnTo>
                    <a:pt x="378" y="547"/>
                  </a:lnTo>
                  <a:lnTo>
                    <a:pt x="373" y="547"/>
                  </a:lnTo>
                  <a:lnTo>
                    <a:pt x="373" y="547"/>
                  </a:lnTo>
                  <a:lnTo>
                    <a:pt x="373" y="552"/>
                  </a:lnTo>
                  <a:lnTo>
                    <a:pt x="373" y="552"/>
                  </a:lnTo>
                  <a:lnTo>
                    <a:pt x="373" y="552"/>
                  </a:lnTo>
                  <a:lnTo>
                    <a:pt x="373" y="552"/>
                  </a:lnTo>
                  <a:lnTo>
                    <a:pt x="373" y="556"/>
                  </a:lnTo>
                  <a:lnTo>
                    <a:pt x="373" y="556"/>
                  </a:lnTo>
                  <a:lnTo>
                    <a:pt x="373" y="556"/>
                  </a:lnTo>
                  <a:lnTo>
                    <a:pt x="373" y="556"/>
                  </a:lnTo>
                  <a:lnTo>
                    <a:pt x="373" y="556"/>
                  </a:lnTo>
                  <a:lnTo>
                    <a:pt x="369" y="561"/>
                  </a:lnTo>
                  <a:lnTo>
                    <a:pt x="369" y="561"/>
                  </a:lnTo>
                  <a:lnTo>
                    <a:pt x="369" y="561"/>
                  </a:lnTo>
                  <a:lnTo>
                    <a:pt x="369" y="561"/>
                  </a:lnTo>
                  <a:lnTo>
                    <a:pt x="369" y="561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4" y="575"/>
                  </a:lnTo>
                  <a:lnTo>
                    <a:pt x="364" y="575"/>
                  </a:lnTo>
                  <a:lnTo>
                    <a:pt x="364" y="575"/>
                  </a:lnTo>
                  <a:lnTo>
                    <a:pt x="364" y="575"/>
                  </a:lnTo>
                  <a:lnTo>
                    <a:pt x="364" y="575"/>
                  </a:lnTo>
                  <a:lnTo>
                    <a:pt x="364" y="575"/>
                  </a:lnTo>
                  <a:lnTo>
                    <a:pt x="364" y="580"/>
                  </a:lnTo>
                  <a:lnTo>
                    <a:pt x="364" y="580"/>
                  </a:lnTo>
                  <a:lnTo>
                    <a:pt x="359" y="580"/>
                  </a:lnTo>
                  <a:lnTo>
                    <a:pt x="359" y="580"/>
                  </a:lnTo>
                  <a:lnTo>
                    <a:pt x="359" y="585"/>
                  </a:lnTo>
                  <a:lnTo>
                    <a:pt x="359" y="585"/>
                  </a:lnTo>
                  <a:lnTo>
                    <a:pt x="359" y="585"/>
                  </a:lnTo>
                  <a:lnTo>
                    <a:pt x="359" y="585"/>
                  </a:lnTo>
                  <a:lnTo>
                    <a:pt x="359" y="585"/>
                  </a:lnTo>
                  <a:lnTo>
                    <a:pt x="359" y="589"/>
                  </a:lnTo>
                  <a:lnTo>
                    <a:pt x="359" y="589"/>
                  </a:lnTo>
                  <a:lnTo>
                    <a:pt x="359" y="589"/>
                  </a:lnTo>
                  <a:lnTo>
                    <a:pt x="359" y="589"/>
                  </a:lnTo>
                  <a:lnTo>
                    <a:pt x="359" y="589"/>
                  </a:lnTo>
                  <a:lnTo>
                    <a:pt x="355" y="589"/>
                  </a:lnTo>
                  <a:lnTo>
                    <a:pt x="355" y="594"/>
                  </a:lnTo>
                  <a:lnTo>
                    <a:pt x="355" y="594"/>
                  </a:lnTo>
                  <a:lnTo>
                    <a:pt x="355" y="594"/>
                  </a:lnTo>
                  <a:lnTo>
                    <a:pt x="355" y="594"/>
                  </a:lnTo>
                  <a:lnTo>
                    <a:pt x="355" y="599"/>
                  </a:lnTo>
                  <a:lnTo>
                    <a:pt x="355" y="599"/>
                  </a:lnTo>
                  <a:lnTo>
                    <a:pt x="355" y="599"/>
                  </a:lnTo>
                  <a:lnTo>
                    <a:pt x="355" y="599"/>
                  </a:lnTo>
                  <a:lnTo>
                    <a:pt x="355" y="599"/>
                  </a:lnTo>
                  <a:lnTo>
                    <a:pt x="355" y="603"/>
                  </a:lnTo>
                  <a:lnTo>
                    <a:pt x="355" y="603"/>
                  </a:lnTo>
                  <a:lnTo>
                    <a:pt x="350" y="603"/>
                  </a:lnTo>
                  <a:lnTo>
                    <a:pt x="350" y="603"/>
                  </a:lnTo>
                  <a:lnTo>
                    <a:pt x="350" y="603"/>
                  </a:lnTo>
                  <a:lnTo>
                    <a:pt x="350" y="603"/>
                  </a:lnTo>
                  <a:lnTo>
                    <a:pt x="350" y="608"/>
                  </a:lnTo>
                  <a:lnTo>
                    <a:pt x="350" y="608"/>
                  </a:lnTo>
                  <a:lnTo>
                    <a:pt x="350" y="608"/>
                  </a:lnTo>
                  <a:lnTo>
                    <a:pt x="350" y="608"/>
                  </a:lnTo>
                  <a:lnTo>
                    <a:pt x="350" y="613"/>
                  </a:lnTo>
                  <a:lnTo>
                    <a:pt x="350" y="613"/>
                  </a:lnTo>
                  <a:lnTo>
                    <a:pt x="350" y="613"/>
                  </a:lnTo>
                  <a:lnTo>
                    <a:pt x="350" y="613"/>
                  </a:lnTo>
                  <a:lnTo>
                    <a:pt x="345" y="613"/>
                  </a:lnTo>
                  <a:lnTo>
                    <a:pt x="345" y="618"/>
                  </a:lnTo>
                  <a:lnTo>
                    <a:pt x="345" y="618"/>
                  </a:lnTo>
                  <a:lnTo>
                    <a:pt x="345" y="618"/>
                  </a:lnTo>
                  <a:lnTo>
                    <a:pt x="345" y="618"/>
                  </a:lnTo>
                  <a:lnTo>
                    <a:pt x="345" y="618"/>
                  </a:lnTo>
                  <a:lnTo>
                    <a:pt x="345" y="622"/>
                  </a:lnTo>
                  <a:lnTo>
                    <a:pt x="345" y="622"/>
                  </a:lnTo>
                  <a:lnTo>
                    <a:pt x="345" y="622"/>
                  </a:lnTo>
                  <a:lnTo>
                    <a:pt x="345" y="622"/>
                  </a:lnTo>
                  <a:lnTo>
                    <a:pt x="345" y="622"/>
                  </a:lnTo>
                  <a:lnTo>
                    <a:pt x="345" y="622"/>
                  </a:lnTo>
                  <a:lnTo>
                    <a:pt x="345" y="627"/>
                  </a:lnTo>
                  <a:lnTo>
                    <a:pt x="345" y="627"/>
                  </a:lnTo>
                  <a:lnTo>
                    <a:pt x="345" y="627"/>
                  </a:lnTo>
                  <a:lnTo>
                    <a:pt x="345" y="627"/>
                  </a:lnTo>
                  <a:lnTo>
                    <a:pt x="340" y="632"/>
                  </a:lnTo>
                  <a:lnTo>
                    <a:pt x="340" y="632"/>
                  </a:lnTo>
                  <a:lnTo>
                    <a:pt x="340" y="632"/>
                  </a:lnTo>
                  <a:lnTo>
                    <a:pt x="340" y="632"/>
                  </a:lnTo>
                  <a:lnTo>
                    <a:pt x="340" y="632"/>
                  </a:lnTo>
                  <a:lnTo>
                    <a:pt x="340" y="636"/>
                  </a:lnTo>
                  <a:lnTo>
                    <a:pt x="340" y="636"/>
                  </a:lnTo>
                  <a:lnTo>
                    <a:pt x="340" y="636"/>
                  </a:lnTo>
                  <a:lnTo>
                    <a:pt x="340" y="636"/>
                  </a:lnTo>
                  <a:lnTo>
                    <a:pt x="340" y="641"/>
                  </a:lnTo>
                  <a:lnTo>
                    <a:pt x="340" y="641"/>
                  </a:lnTo>
                  <a:lnTo>
                    <a:pt x="340" y="641"/>
                  </a:lnTo>
                  <a:lnTo>
                    <a:pt x="340" y="641"/>
                  </a:lnTo>
                  <a:lnTo>
                    <a:pt x="340" y="646"/>
                  </a:lnTo>
                  <a:lnTo>
                    <a:pt x="340" y="646"/>
                  </a:lnTo>
                  <a:lnTo>
                    <a:pt x="340" y="646"/>
                  </a:lnTo>
                  <a:lnTo>
                    <a:pt x="340" y="646"/>
                  </a:lnTo>
                  <a:lnTo>
                    <a:pt x="340" y="651"/>
                  </a:lnTo>
                  <a:lnTo>
                    <a:pt x="340" y="651"/>
                  </a:lnTo>
                  <a:lnTo>
                    <a:pt x="340" y="651"/>
                  </a:lnTo>
                  <a:lnTo>
                    <a:pt x="340" y="651"/>
                  </a:lnTo>
                  <a:lnTo>
                    <a:pt x="340" y="655"/>
                  </a:lnTo>
                  <a:lnTo>
                    <a:pt x="340" y="655"/>
                  </a:lnTo>
                  <a:lnTo>
                    <a:pt x="340" y="655"/>
                  </a:lnTo>
                  <a:lnTo>
                    <a:pt x="137" y="655"/>
                  </a:lnTo>
                  <a:lnTo>
                    <a:pt x="137" y="655"/>
                  </a:lnTo>
                  <a:lnTo>
                    <a:pt x="137" y="655"/>
                  </a:lnTo>
                  <a:lnTo>
                    <a:pt x="137" y="655"/>
                  </a:lnTo>
                  <a:lnTo>
                    <a:pt x="132" y="651"/>
                  </a:lnTo>
                  <a:lnTo>
                    <a:pt x="132" y="651"/>
                  </a:lnTo>
                  <a:lnTo>
                    <a:pt x="132" y="651"/>
                  </a:lnTo>
                  <a:lnTo>
                    <a:pt x="132" y="651"/>
                  </a:lnTo>
                  <a:lnTo>
                    <a:pt x="128" y="651"/>
                  </a:lnTo>
                  <a:lnTo>
                    <a:pt x="128" y="651"/>
                  </a:lnTo>
                  <a:lnTo>
                    <a:pt x="128" y="651"/>
                  </a:lnTo>
                  <a:lnTo>
                    <a:pt x="123" y="646"/>
                  </a:lnTo>
                  <a:lnTo>
                    <a:pt x="123" y="646"/>
                  </a:lnTo>
                  <a:lnTo>
                    <a:pt x="123" y="651"/>
                  </a:lnTo>
                  <a:lnTo>
                    <a:pt x="123" y="651"/>
                  </a:lnTo>
                  <a:lnTo>
                    <a:pt x="118" y="651"/>
                  </a:lnTo>
                  <a:lnTo>
                    <a:pt x="118" y="651"/>
                  </a:lnTo>
                  <a:lnTo>
                    <a:pt x="118" y="651"/>
                  </a:lnTo>
                  <a:lnTo>
                    <a:pt x="118" y="651"/>
                  </a:lnTo>
                  <a:lnTo>
                    <a:pt x="118" y="651"/>
                  </a:lnTo>
                  <a:lnTo>
                    <a:pt x="118" y="655"/>
                  </a:lnTo>
                  <a:lnTo>
                    <a:pt x="118" y="655"/>
                  </a:lnTo>
                  <a:lnTo>
                    <a:pt x="118" y="655"/>
                  </a:lnTo>
                  <a:lnTo>
                    <a:pt x="114" y="651"/>
                  </a:lnTo>
                  <a:lnTo>
                    <a:pt x="114" y="651"/>
                  </a:lnTo>
                  <a:lnTo>
                    <a:pt x="114" y="651"/>
                  </a:lnTo>
                  <a:lnTo>
                    <a:pt x="114" y="651"/>
                  </a:lnTo>
                  <a:lnTo>
                    <a:pt x="114" y="651"/>
                  </a:lnTo>
                  <a:lnTo>
                    <a:pt x="114" y="651"/>
                  </a:lnTo>
                  <a:lnTo>
                    <a:pt x="114" y="646"/>
                  </a:lnTo>
                  <a:lnTo>
                    <a:pt x="114" y="646"/>
                  </a:lnTo>
                  <a:lnTo>
                    <a:pt x="109" y="646"/>
                  </a:lnTo>
                  <a:lnTo>
                    <a:pt x="109" y="651"/>
                  </a:lnTo>
                  <a:lnTo>
                    <a:pt x="109" y="651"/>
                  </a:lnTo>
                  <a:lnTo>
                    <a:pt x="109" y="651"/>
                  </a:lnTo>
                  <a:lnTo>
                    <a:pt x="109" y="646"/>
                  </a:lnTo>
                  <a:lnTo>
                    <a:pt x="104" y="646"/>
                  </a:lnTo>
                  <a:lnTo>
                    <a:pt x="104" y="646"/>
                  </a:lnTo>
                  <a:lnTo>
                    <a:pt x="104" y="646"/>
                  </a:lnTo>
                  <a:lnTo>
                    <a:pt x="104" y="646"/>
                  </a:lnTo>
                  <a:lnTo>
                    <a:pt x="104" y="641"/>
                  </a:lnTo>
                  <a:lnTo>
                    <a:pt x="99" y="641"/>
                  </a:lnTo>
                  <a:lnTo>
                    <a:pt x="99" y="641"/>
                  </a:lnTo>
                  <a:lnTo>
                    <a:pt x="99" y="641"/>
                  </a:lnTo>
                  <a:lnTo>
                    <a:pt x="95" y="646"/>
                  </a:lnTo>
                  <a:lnTo>
                    <a:pt x="95" y="646"/>
                  </a:lnTo>
                  <a:lnTo>
                    <a:pt x="95" y="646"/>
                  </a:lnTo>
                  <a:lnTo>
                    <a:pt x="95" y="641"/>
                  </a:lnTo>
                  <a:lnTo>
                    <a:pt x="95" y="641"/>
                  </a:lnTo>
                  <a:lnTo>
                    <a:pt x="95" y="641"/>
                  </a:lnTo>
                  <a:lnTo>
                    <a:pt x="90" y="641"/>
                  </a:lnTo>
                  <a:lnTo>
                    <a:pt x="90" y="641"/>
                  </a:lnTo>
                  <a:lnTo>
                    <a:pt x="90" y="641"/>
                  </a:lnTo>
                  <a:lnTo>
                    <a:pt x="90" y="641"/>
                  </a:lnTo>
                  <a:lnTo>
                    <a:pt x="85" y="641"/>
                  </a:lnTo>
                  <a:lnTo>
                    <a:pt x="85" y="641"/>
                  </a:lnTo>
                  <a:lnTo>
                    <a:pt x="85" y="641"/>
                  </a:lnTo>
                  <a:lnTo>
                    <a:pt x="85" y="641"/>
                  </a:lnTo>
                  <a:lnTo>
                    <a:pt x="85" y="641"/>
                  </a:lnTo>
                  <a:lnTo>
                    <a:pt x="85" y="641"/>
                  </a:lnTo>
                  <a:lnTo>
                    <a:pt x="81" y="641"/>
                  </a:lnTo>
                  <a:lnTo>
                    <a:pt x="81" y="641"/>
                  </a:lnTo>
                  <a:lnTo>
                    <a:pt x="81" y="641"/>
                  </a:lnTo>
                  <a:lnTo>
                    <a:pt x="81" y="641"/>
                  </a:lnTo>
                  <a:lnTo>
                    <a:pt x="81" y="636"/>
                  </a:lnTo>
                  <a:lnTo>
                    <a:pt x="81" y="636"/>
                  </a:lnTo>
                  <a:lnTo>
                    <a:pt x="76" y="636"/>
                  </a:lnTo>
                  <a:lnTo>
                    <a:pt x="76" y="636"/>
                  </a:lnTo>
                  <a:lnTo>
                    <a:pt x="76" y="632"/>
                  </a:lnTo>
                  <a:lnTo>
                    <a:pt x="76" y="632"/>
                  </a:lnTo>
                  <a:lnTo>
                    <a:pt x="76" y="632"/>
                  </a:lnTo>
                  <a:lnTo>
                    <a:pt x="76" y="632"/>
                  </a:lnTo>
                  <a:lnTo>
                    <a:pt x="76" y="632"/>
                  </a:lnTo>
                  <a:lnTo>
                    <a:pt x="76" y="632"/>
                  </a:lnTo>
                  <a:lnTo>
                    <a:pt x="71" y="632"/>
                  </a:lnTo>
                  <a:lnTo>
                    <a:pt x="71" y="632"/>
                  </a:lnTo>
                  <a:lnTo>
                    <a:pt x="71" y="632"/>
                  </a:lnTo>
                  <a:lnTo>
                    <a:pt x="71" y="632"/>
                  </a:lnTo>
                  <a:lnTo>
                    <a:pt x="66" y="627"/>
                  </a:lnTo>
                  <a:lnTo>
                    <a:pt x="66" y="627"/>
                  </a:lnTo>
                  <a:lnTo>
                    <a:pt x="66" y="632"/>
                  </a:lnTo>
                  <a:lnTo>
                    <a:pt x="66" y="632"/>
                  </a:lnTo>
                  <a:lnTo>
                    <a:pt x="62" y="632"/>
                  </a:lnTo>
                  <a:lnTo>
                    <a:pt x="62" y="632"/>
                  </a:lnTo>
                  <a:lnTo>
                    <a:pt x="62" y="632"/>
                  </a:lnTo>
                  <a:lnTo>
                    <a:pt x="62" y="627"/>
                  </a:lnTo>
                  <a:lnTo>
                    <a:pt x="62" y="627"/>
                  </a:lnTo>
                  <a:lnTo>
                    <a:pt x="62" y="627"/>
                  </a:lnTo>
                  <a:lnTo>
                    <a:pt x="57" y="627"/>
                  </a:lnTo>
                  <a:lnTo>
                    <a:pt x="57" y="622"/>
                  </a:lnTo>
                  <a:lnTo>
                    <a:pt x="57" y="622"/>
                  </a:lnTo>
                  <a:lnTo>
                    <a:pt x="57" y="622"/>
                  </a:lnTo>
                  <a:lnTo>
                    <a:pt x="57" y="622"/>
                  </a:lnTo>
                  <a:lnTo>
                    <a:pt x="57" y="622"/>
                  </a:lnTo>
                  <a:lnTo>
                    <a:pt x="57" y="618"/>
                  </a:lnTo>
                  <a:lnTo>
                    <a:pt x="57" y="618"/>
                  </a:lnTo>
                  <a:lnTo>
                    <a:pt x="57" y="618"/>
                  </a:lnTo>
                  <a:lnTo>
                    <a:pt x="57" y="618"/>
                  </a:lnTo>
                  <a:lnTo>
                    <a:pt x="57" y="618"/>
                  </a:lnTo>
                  <a:lnTo>
                    <a:pt x="57" y="618"/>
                  </a:lnTo>
                  <a:lnTo>
                    <a:pt x="57" y="613"/>
                  </a:lnTo>
                  <a:lnTo>
                    <a:pt x="52" y="613"/>
                  </a:lnTo>
                  <a:lnTo>
                    <a:pt x="52" y="618"/>
                  </a:lnTo>
                  <a:lnTo>
                    <a:pt x="52" y="618"/>
                  </a:lnTo>
                  <a:lnTo>
                    <a:pt x="52" y="618"/>
                  </a:lnTo>
                  <a:lnTo>
                    <a:pt x="52" y="618"/>
                  </a:lnTo>
                  <a:lnTo>
                    <a:pt x="52" y="618"/>
                  </a:lnTo>
                  <a:lnTo>
                    <a:pt x="47" y="618"/>
                  </a:lnTo>
                  <a:lnTo>
                    <a:pt x="47" y="618"/>
                  </a:lnTo>
                  <a:lnTo>
                    <a:pt x="47" y="618"/>
                  </a:lnTo>
                  <a:lnTo>
                    <a:pt x="47" y="618"/>
                  </a:lnTo>
                  <a:lnTo>
                    <a:pt x="47" y="61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38" y="618"/>
                  </a:lnTo>
                  <a:lnTo>
                    <a:pt x="38" y="618"/>
                  </a:lnTo>
                  <a:lnTo>
                    <a:pt x="38" y="618"/>
                  </a:lnTo>
                  <a:lnTo>
                    <a:pt x="38" y="622"/>
                  </a:lnTo>
                  <a:lnTo>
                    <a:pt x="33" y="618"/>
                  </a:lnTo>
                  <a:lnTo>
                    <a:pt x="33" y="618"/>
                  </a:lnTo>
                  <a:lnTo>
                    <a:pt x="33" y="622"/>
                  </a:lnTo>
                  <a:lnTo>
                    <a:pt x="33" y="622"/>
                  </a:lnTo>
                  <a:lnTo>
                    <a:pt x="29" y="622"/>
                  </a:lnTo>
                  <a:lnTo>
                    <a:pt x="29" y="622"/>
                  </a:lnTo>
                  <a:lnTo>
                    <a:pt x="29" y="618"/>
                  </a:lnTo>
                  <a:lnTo>
                    <a:pt x="29" y="618"/>
                  </a:lnTo>
                  <a:lnTo>
                    <a:pt x="29" y="618"/>
                  </a:lnTo>
                  <a:lnTo>
                    <a:pt x="29" y="618"/>
                  </a:lnTo>
                  <a:lnTo>
                    <a:pt x="24" y="618"/>
                  </a:lnTo>
                  <a:lnTo>
                    <a:pt x="24" y="622"/>
                  </a:lnTo>
                  <a:lnTo>
                    <a:pt x="24" y="622"/>
                  </a:lnTo>
                  <a:lnTo>
                    <a:pt x="24" y="622"/>
                  </a:lnTo>
                  <a:lnTo>
                    <a:pt x="24" y="622"/>
                  </a:lnTo>
                  <a:lnTo>
                    <a:pt x="19" y="622"/>
                  </a:lnTo>
                  <a:lnTo>
                    <a:pt x="19" y="622"/>
                  </a:lnTo>
                  <a:lnTo>
                    <a:pt x="19" y="622"/>
                  </a:lnTo>
                  <a:lnTo>
                    <a:pt x="19" y="622"/>
                  </a:lnTo>
                  <a:lnTo>
                    <a:pt x="14" y="622"/>
                  </a:lnTo>
                  <a:lnTo>
                    <a:pt x="14" y="622"/>
                  </a:lnTo>
                  <a:lnTo>
                    <a:pt x="14" y="622"/>
                  </a:lnTo>
                  <a:lnTo>
                    <a:pt x="14" y="622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10" y="618"/>
                  </a:lnTo>
                  <a:lnTo>
                    <a:pt x="5" y="618"/>
                  </a:lnTo>
                  <a:lnTo>
                    <a:pt x="5" y="618"/>
                  </a:lnTo>
                  <a:lnTo>
                    <a:pt x="5" y="618"/>
                  </a:lnTo>
                  <a:lnTo>
                    <a:pt x="5" y="618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618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09" name="Freeform 321"/>
            <p:cNvSpPr>
              <a:spLocks/>
            </p:cNvSpPr>
            <p:nvPr/>
          </p:nvSpPr>
          <p:spPr bwMode="auto">
            <a:xfrm>
              <a:off x="2395" y="1184"/>
              <a:ext cx="165" cy="363"/>
            </a:xfrm>
            <a:custGeom>
              <a:avLst/>
              <a:gdLst/>
              <a:ahLst/>
              <a:cxnLst>
                <a:cxn ang="0">
                  <a:pos x="24" y="363"/>
                </a:cxn>
                <a:cxn ang="0">
                  <a:pos x="19" y="353"/>
                </a:cxn>
                <a:cxn ang="0">
                  <a:pos x="14" y="348"/>
                </a:cxn>
                <a:cxn ang="0">
                  <a:pos x="5" y="344"/>
                </a:cxn>
                <a:cxn ang="0">
                  <a:pos x="5" y="334"/>
                </a:cxn>
                <a:cxn ang="0">
                  <a:pos x="10" y="330"/>
                </a:cxn>
                <a:cxn ang="0">
                  <a:pos x="19" y="320"/>
                </a:cxn>
                <a:cxn ang="0">
                  <a:pos x="29" y="315"/>
                </a:cxn>
                <a:cxn ang="0">
                  <a:pos x="38" y="315"/>
                </a:cxn>
                <a:cxn ang="0">
                  <a:pos x="47" y="306"/>
                </a:cxn>
                <a:cxn ang="0">
                  <a:pos x="57" y="301"/>
                </a:cxn>
                <a:cxn ang="0">
                  <a:pos x="62" y="292"/>
                </a:cxn>
                <a:cxn ang="0">
                  <a:pos x="71" y="292"/>
                </a:cxn>
                <a:cxn ang="0">
                  <a:pos x="80" y="287"/>
                </a:cxn>
                <a:cxn ang="0">
                  <a:pos x="76" y="282"/>
                </a:cxn>
                <a:cxn ang="0">
                  <a:pos x="66" y="278"/>
                </a:cxn>
                <a:cxn ang="0">
                  <a:pos x="62" y="273"/>
                </a:cxn>
                <a:cxn ang="0">
                  <a:pos x="52" y="268"/>
                </a:cxn>
                <a:cxn ang="0">
                  <a:pos x="52" y="264"/>
                </a:cxn>
                <a:cxn ang="0">
                  <a:pos x="62" y="254"/>
                </a:cxn>
                <a:cxn ang="0">
                  <a:pos x="57" y="245"/>
                </a:cxn>
                <a:cxn ang="0">
                  <a:pos x="52" y="235"/>
                </a:cxn>
                <a:cxn ang="0">
                  <a:pos x="47" y="226"/>
                </a:cxn>
                <a:cxn ang="0">
                  <a:pos x="52" y="221"/>
                </a:cxn>
                <a:cxn ang="0">
                  <a:pos x="57" y="212"/>
                </a:cxn>
                <a:cxn ang="0">
                  <a:pos x="57" y="202"/>
                </a:cxn>
                <a:cxn ang="0">
                  <a:pos x="62" y="193"/>
                </a:cxn>
                <a:cxn ang="0">
                  <a:pos x="66" y="184"/>
                </a:cxn>
                <a:cxn ang="0">
                  <a:pos x="57" y="174"/>
                </a:cxn>
                <a:cxn ang="0">
                  <a:pos x="52" y="174"/>
                </a:cxn>
                <a:cxn ang="0">
                  <a:pos x="52" y="160"/>
                </a:cxn>
                <a:cxn ang="0">
                  <a:pos x="47" y="155"/>
                </a:cxn>
                <a:cxn ang="0">
                  <a:pos x="43" y="151"/>
                </a:cxn>
                <a:cxn ang="0">
                  <a:pos x="33" y="146"/>
                </a:cxn>
                <a:cxn ang="0">
                  <a:pos x="33" y="136"/>
                </a:cxn>
                <a:cxn ang="0">
                  <a:pos x="33" y="122"/>
                </a:cxn>
                <a:cxn ang="0">
                  <a:pos x="33" y="113"/>
                </a:cxn>
                <a:cxn ang="0">
                  <a:pos x="24" y="108"/>
                </a:cxn>
                <a:cxn ang="0">
                  <a:pos x="29" y="99"/>
                </a:cxn>
                <a:cxn ang="0">
                  <a:pos x="33" y="89"/>
                </a:cxn>
                <a:cxn ang="0">
                  <a:pos x="43" y="85"/>
                </a:cxn>
                <a:cxn ang="0">
                  <a:pos x="47" y="80"/>
                </a:cxn>
                <a:cxn ang="0">
                  <a:pos x="52" y="66"/>
                </a:cxn>
                <a:cxn ang="0">
                  <a:pos x="62" y="61"/>
                </a:cxn>
                <a:cxn ang="0">
                  <a:pos x="71" y="56"/>
                </a:cxn>
                <a:cxn ang="0">
                  <a:pos x="76" y="56"/>
                </a:cxn>
                <a:cxn ang="0">
                  <a:pos x="80" y="52"/>
                </a:cxn>
                <a:cxn ang="0">
                  <a:pos x="85" y="47"/>
                </a:cxn>
                <a:cxn ang="0">
                  <a:pos x="90" y="37"/>
                </a:cxn>
                <a:cxn ang="0">
                  <a:pos x="99" y="42"/>
                </a:cxn>
                <a:cxn ang="0">
                  <a:pos x="109" y="42"/>
                </a:cxn>
                <a:cxn ang="0">
                  <a:pos x="118" y="42"/>
                </a:cxn>
                <a:cxn ang="0">
                  <a:pos x="123" y="47"/>
                </a:cxn>
                <a:cxn ang="0">
                  <a:pos x="132" y="42"/>
                </a:cxn>
                <a:cxn ang="0">
                  <a:pos x="142" y="33"/>
                </a:cxn>
                <a:cxn ang="0">
                  <a:pos x="142" y="23"/>
                </a:cxn>
                <a:cxn ang="0">
                  <a:pos x="142" y="14"/>
                </a:cxn>
                <a:cxn ang="0">
                  <a:pos x="147" y="9"/>
                </a:cxn>
                <a:cxn ang="0">
                  <a:pos x="156" y="5"/>
                </a:cxn>
                <a:cxn ang="0">
                  <a:pos x="161" y="0"/>
                </a:cxn>
              </a:cxnLst>
              <a:rect l="0" t="0" r="r" b="b"/>
              <a:pathLst>
                <a:path w="165" h="363">
                  <a:moveTo>
                    <a:pt x="33" y="363"/>
                  </a:moveTo>
                  <a:lnTo>
                    <a:pt x="33" y="363"/>
                  </a:lnTo>
                  <a:lnTo>
                    <a:pt x="33" y="363"/>
                  </a:lnTo>
                  <a:lnTo>
                    <a:pt x="29" y="363"/>
                  </a:lnTo>
                  <a:lnTo>
                    <a:pt x="29" y="363"/>
                  </a:lnTo>
                  <a:lnTo>
                    <a:pt x="29" y="363"/>
                  </a:lnTo>
                  <a:lnTo>
                    <a:pt x="29" y="363"/>
                  </a:lnTo>
                  <a:lnTo>
                    <a:pt x="29" y="363"/>
                  </a:lnTo>
                  <a:lnTo>
                    <a:pt x="24" y="363"/>
                  </a:lnTo>
                  <a:lnTo>
                    <a:pt x="24" y="363"/>
                  </a:lnTo>
                  <a:lnTo>
                    <a:pt x="24" y="363"/>
                  </a:lnTo>
                  <a:lnTo>
                    <a:pt x="24" y="363"/>
                  </a:lnTo>
                  <a:lnTo>
                    <a:pt x="24" y="358"/>
                  </a:lnTo>
                  <a:lnTo>
                    <a:pt x="24" y="358"/>
                  </a:lnTo>
                  <a:lnTo>
                    <a:pt x="24" y="358"/>
                  </a:lnTo>
                  <a:lnTo>
                    <a:pt x="19" y="358"/>
                  </a:lnTo>
                  <a:lnTo>
                    <a:pt x="19" y="353"/>
                  </a:lnTo>
                  <a:lnTo>
                    <a:pt x="19" y="353"/>
                  </a:lnTo>
                  <a:lnTo>
                    <a:pt x="19" y="353"/>
                  </a:lnTo>
                  <a:lnTo>
                    <a:pt x="19" y="353"/>
                  </a:lnTo>
                  <a:lnTo>
                    <a:pt x="19" y="353"/>
                  </a:lnTo>
                  <a:lnTo>
                    <a:pt x="19" y="348"/>
                  </a:lnTo>
                  <a:lnTo>
                    <a:pt x="14" y="348"/>
                  </a:lnTo>
                  <a:lnTo>
                    <a:pt x="14" y="348"/>
                  </a:lnTo>
                  <a:lnTo>
                    <a:pt x="14" y="348"/>
                  </a:lnTo>
                  <a:lnTo>
                    <a:pt x="14" y="348"/>
                  </a:lnTo>
                  <a:lnTo>
                    <a:pt x="14" y="348"/>
                  </a:lnTo>
                  <a:lnTo>
                    <a:pt x="14" y="348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5" y="344"/>
                  </a:lnTo>
                  <a:lnTo>
                    <a:pt x="5" y="344"/>
                  </a:lnTo>
                  <a:lnTo>
                    <a:pt x="5" y="344"/>
                  </a:lnTo>
                  <a:lnTo>
                    <a:pt x="5" y="344"/>
                  </a:lnTo>
                  <a:lnTo>
                    <a:pt x="5" y="344"/>
                  </a:lnTo>
                  <a:lnTo>
                    <a:pt x="0" y="344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5" y="334"/>
                  </a:lnTo>
                  <a:lnTo>
                    <a:pt x="5" y="334"/>
                  </a:lnTo>
                  <a:lnTo>
                    <a:pt x="5" y="334"/>
                  </a:lnTo>
                  <a:lnTo>
                    <a:pt x="5" y="334"/>
                  </a:lnTo>
                  <a:lnTo>
                    <a:pt x="5" y="334"/>
                  </a:lnTo>
                  <a:lnTo>
                    <a:pt x="10" y="334"/>
                  </a:lnTo>
                  <a:lnTo>
                    <a:pt x="10" y="334"/>
                  </a:lnTo>
                  <a:lnTo>
                    <a:pt x="10" y="334"/>
                  </a:lnTo>
                  <a:lnTo>
                    <a:pt x="10" y="330"/>
                  </a:lnTo>
                  <a:lnTo>
                    <a:pt x="10" y="330"/>
                  </a:lnTo>
                  <a:lnTo>
                    <a:pt x="10" y="330"/>
                  </a:lnTo>
                  <a:lnTo>
                    <a:pt x="14" y="330"/>
                  </a:lnTo>
                  <a:lnTo>
                    <a:pt x="14" y="330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9" y="320"/>
                  </a:lnTo>
                  <a:lnTo>
                    <a:pt x="19" y="320"/>
                  </a:lnTo>
                  <a:lnTo>
                    <a:pt x="19" y="315"/>
                  </a:lnTo>
                  <a:lnTo>
                    <a:pt x="19" y="315"/>
                  </a:lnTo>
                  <a:lnTo>
                    <a:pt x="24" y="315"/>
                  </a:lnTo>
                  <a:lnTo>
                    <a:pt x="24" y="315"/>
                  </a:lnTo>
                  <a:lnTo>
                    <a:pt x="24" y="315"/>
                  </a:lnTo>
                  <a:lnTo>
                    <a:pt x="24" y="315"/>
                  </a:lnTo>
                  <a:lnTo>
                    <a:pt x="29" y="315"/>
                  </a:lnTo>
                  <a:lnTo>
                    <a:pt x="29" y="315"/>
                  </a:lnTo>
                  <a:lnTo>
                    <a:pt x="29" y="315"/>
                  </a:lnTo>
                  <a:lnTo>
                    <a:pt x="29" y="315"/>
                  </a:lnTo>
                  <a:lnTo>
                    <a:pt x="33" y="315"/>
                  </a:lnTo>
                  <a:lnTo>
                    <a:pt x="33" y="315"/>
                  </a:lnTo>
                  <a:lnTo>
                    <a:pt x="33" y="315"/>
                  </a:lnTo>
                  <a:lnTo>
                    <a:pt x="33" y="315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43" y="315"/>
                  </a:lnTo>
                  <a:lnTo>
                    <a:pt x="43" y="315"/>
                  </a:lnTo>
                  <a:lnTo>
                    <a:pt x="43" y="315"/>
                  </a:lnTo>
                  <a:lnTo>
                    <a:pt x="43" y="311"/>
                  </a:lnTo>
                  <a:lnTo>
                    <a:pt x="43" y="311"/>
                  </a:lnTo>
                  <a:lnTo>
                    <a:pt x="47" y="311"/>
                  </a:lnTo>
                  <a:lnTo>
                    <a:pt x="47" y="311"/>
                  </a:lnTo>
                  <a:lnTo>
                    <a:pt x="47" y="306"/>
                  </a:lnTo>
                  <a:lnTo>
                    <a:pt x="47" y="306"/>
                  </a:lnTo>
                  <a:lnTo>
                    <a:pt x="47" y="306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7" y="301"/>
                  </a:lnTo>
                  <a:lnTo>
                    <a:pt x="57" y="301"/>
                  </a:lnTo>
                  <a:lnTo>
                    <a:pt x="57" y="301"/>
                  </a:lnTo>
                  <a:lnTo>
                    <a:pt x="57" y="297"/>
                  </a:lnTo>
                  <a:lnTo>
                    <a:pt x="57" y="297"/>
                  </a:lnTo>
                  <a:lnTo>
                    <a:pt x="57" y="297"/>
                  </a:lnTo>
                  <a:lnTo>
                    <a:pt x="57" y="297"/>
                  </a:lnTo>
                  <a:lnTo>
                    <a:pt x="57" y="292"/>
                  </a:lnTo>
                  <a:lnTo>
                    <a:pt x="62" y="292"/>
                  </a:lnTo>
                  <a:lnTo>
                    <a:pt x="62" y="292"/>
                  </a:lnTo>
                  <a:lnTo>
                    <a:pt x="62" y="292"/>
                  </a:lnTo>
                  <a:lnTo>
                    <a:pt x="62" y="292"/>
                  </a:lnTo>
                  <a:lnTo>
                    <a:pt x="66" y="292"/>
                  </a:lnTo>
                  <a:lnTo>
                    <a:pt x="66" y="292"/>
                  </a:lnTo>
                  <a:lnTo>
                    <a:pt x="66" y="292"/>
                  </a:lnTo>
                  <a:lnTo>
                    <a:pt x="66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0" y="287"/>
                  </a:lnTo>
                  <a:lnTo>
                    <a:pt x="80" y="287"/>
                  </a:lnTo>
                  <a:lnTo>
                    <a:pt x="80" y="287"/>
                  </a:lnTo>
                  <a:lnTo>
                    <a:pt x="80" y="287"/>
                  </a:lnTo>
                  <a:lnTo>
                    <a:pt x="80" y="287"/>
                  </a:lnTo>
                  <a:lnTo>
                    <a:pt x="80" y="287"/>
                  </a:lnTo>
                  <a:lnTo>
                    <a:pt x="80" y="287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1" y="278"/>
                  </a:lnTo>
                  <a:lnTo>
                    <a:pt x="71" y="278"/>
                  </a:lnTo>
                  <a:lnTo>
                    <a:pt x="71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62" y="259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2" y="249"/>
                  </a:lnTo>
                  <a:lnTo>
                    <a:pt x="57" y="249"/>
                  </a:lnTo>
                  <a:lnTo>
                    <a:pt x="57" y="249"/>
                  </a:lnTo>
                  <a:lnTo>
                    <a:pt x="57" y="249"/>
                  </a:lnTo>
                  <a:lnTo>
                    <a:pt x="57" y="249"/>
                  </a:lnTo>
                  <a:lnTo>
                    <a:pt x="57" y="245"/>
                  </a:lnTo>
                  <a:lnTo>
                    <a:pt x="57" y="245"/>
                  </a:lnTo>
                  <a:lnTo>
                    <a:pt x="57" y="245"/>
                  </a:lnTo>
                  <a:lnTo>
                    <a:pt x="57" y="245"/>
                  </a:lnTo>
                  <a:lnTo>
                    <a:pt x="57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2" y="235"/>
                  </a:lnTo>
                  <a:lnTo>
                    <a:pt x="52" y="235"/>
                  </a:lnTo>
                  <a:lnTo>
                    <a:pt x="52" y="235"/>
                  </a:lnTo>
                  <a:lnTo>
                    <a:pt x="52" y="235"/>
                  </a:lnTo>
                  <a:lnTo>
                    <a:pt x="52" y="231"/>
                  </a:lnTo>
                  <a:lnTo>
                    <a:pt x="52" y="231"/>
                  </a:lnTo>
                  <a:lnTo>
                    <a:pt x="52" y="231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3" y="226"/>
                  </a:lnTo>
                  <a:lnTo>
                    <a:pt x="43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52" y="221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7" y="217"/>
                  </a:lnTo>
                  <a:lnTo>
                    <a:pt x="57" y="217"/>
                  </a:lnTo>
                  <a:lnTo>
                    <a:pt x="57" y="212"/>
                  </a:lnTo>
                  <a:lnTo>
                    <a:pt x="57" y="212"/>
                  </a:lnTo>
                  <a:lnTo>
                    <a:pt x="57" y="212"/>
                  </a:lnTo>
                  <a:lnTo>
                    <a:pt x="57" y="212"/>
                  </a:lnTo>
                  <a:lnTo>
                    <a:pt x="57" y="207"/>
                  </a:lnTo>
                  <a:lnTo>
                    <a:pt x="57" y="207"/>
                  </a:lnTo>
                  <a:lnTo>
                    <a:pt x="57" y="207"/>
                  </a:lnTo>
                  <a:lnTo>
                    <a:pt x="57" y="207"/>
                  </a:lnTo>
                  <a:lnTo>
                    <a:pt x="57" y="207"/>
                  </a:lnTo>
                  <a:lnTo>
                    <a:pt x="57" y="202"/>
                  </a:lnTo>
                  <a:lnTo>
                    <a:pt x="57" y="202"/>
                  </a:lnTo>
                  <a:lnTo>
                    <a:pt x="57" y="202"/>
                  </a:lnTo>
                  <a:lnTo>
                    <a:pt x="57" y="202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3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62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66" y="179"/>
                  </a:lnTo>
                  <a:lnTo>
                    <a:pt x="66" y="179"/>
                  </a:lnTo>
                  <a:lnTo>
                    <a:pt x="62" y="179"/>
                  </a:lnTo>
                  <a:lnTo>
                    <a:pt x="62" y="179"/>
                  </a:lnTo>
                  <a:lnTo>
                    <a:pt x="62" y="179"/>
                  </a:lnTo>
                  <a:lnTo>
                    <a:pt x="62" y="179"/>
                  </a:lnTo>
                  <a:lnTo>
                    <a:pt x="62" y="179"/>
                  </a:lnTo>
                  <a:lnTo>
                    <a:pt x="57" y="179"/>
                  </a:lnTo>
                  <a:lnTo>
                    <a:pt x="57" y="174"/>
                  </a:lnTo>
                  <a:lnTo>
                    <a:pt x="57" y="174"/>
                  </a:lnTo>
                  <a:lnTo>
                    <a:pt x="57" y="174"/>
                  </a:lnTo>
                  <a:lnTo>
                    <a:pt x="57" y="174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60"/>
                  </a:lnTo>
                  <a:lnTo>
                    <a:pt x="52" y="160"/>
                  </a:lnTo>
                  <a:lnTo>
                    <a:pt x="52" y="160"/>
                  </a:lnTo>
                  <a:lnTo>
                    <a:pt x="52" y="160"/>
                  </a:lnTo>
                  <a:lnTo>
                    <a:pt x="52" y="160"/>
                  </a:lnTo>
                  <a:lnTo>
                    <a:pt x="52" y="155"/>
                  </a:lnTo>
                  <a:lnTo>
                    <a:pt x="52" y="155"/>
                  </a:lnTo>
                  <a:lnTo>
                    <a:pt x="52" y="155"/>
                  </a:lnTo>
                  <a:lnTo>
                    <a:pt x="52" y="155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3" y="155"/>
                  </a:lnTo>
                  <a:lnTo>
                    <a:pt x="43" y="155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38" y="151"/>
                  </a:lnTo>
                  <a:lnTo>
                    <a:pt x="38" y="151"/>
                  </a:lnTo>
                  <a:lnTo>
                    <a:pt x="38" y="151"/>
                  </a:lnTo>
                  <a:lnTo>
                    <a:pt x="38" y="151"/>
                  </a:lnTo>
                  <a:lnTo>
                    <a:pt x="33" y="151"/>
                  </a:lnTo>
                  <a:lnTo>
                    <a:pt x="33" y="151"/>
                  </a:lnTo>
                  <a:lnTo>
                    <a:pt x="33" y="146"/>
                  </a:lnTo>
                  <a:lnTo>
                    <a:pt x="33" y="146"/>
                  </a:lnTo>
                  <a:lnTo>
                    <a:pt x="33" y="146"/>
                  </a:lnTo>
                  <a:lnTo>
                    <a:pt x="33" y="146"/>
                  </a:lnTo>
                  <a:lnTo>
                    <a:pt x="33" y="146"/>
                  </a:lnTo>
                  <a:lnTo>
                    <a:pt x="33" y="141"/>
                  </a:lnTo>
                  <a:lnTo>
                    <a:pt x="33" y="141"/>
                  </a:lnTo>
                  <a:lnTo>
                    <a:pt x="33" y="141"/>
                  </a:lnTo>
                  <a:lnTo>
                    <a:pt x="33" y="141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33" y="127"/>
                  </a:lnTo>
                  <a:lnTo>
                    <a:pt x="33" y="127"/>
                  </a:lnTo>
                  <a:lnTo>
                    <a:pt x="33" y="127"/>
                  </a:lnTo>
                  <a:lnTo>
                    <a:pt x="33" y="122"/>
                  </a:lnTo>
                  <a:lnTo>
                    <a:pt x="33" y="122"/>
                  </a:lnTo>
                  <a:lnTo>
                    <a:pt x="33" y="122"/>
                  </a:lnTo>
                  <a:lnTo>
                    <a:pt x="33" y="122"/>
                  </a:lnTo>
                  <a:lnTo>
                    <a:pt x="33" y="118"/>
                  </a:lnTo>
                  <a:lnTo>
                    <a:pt x="33" y="118"/>
                  </a:lnTo>
                  <a:lnTo>
                    <a:pt x="33" y="118"/>
                  </a:lnTo>
                  <a:lnTo>
                    <a:pt x="33" y="118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29" y="108"/>
                  </a:lnTo>
                  <a:lnTo>
                    <a:pt x="29" y="108"/>
                  </a:lnTo>
                  <a:lnTo>
                    <a:pt x="29" y="108"/>
                  </a:lnTo>
                  <a:lnTo>
                    <a:pt x="29" y="108"/>
                  </a:lnTo>
                  <a:lnTo>
                    <a:pt x="29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4"/>
                  </a:lnTo>
                  <a:lnTo>
                    <a:pt x="29" y="94"/>
                  </a:lnTo>
                  <a:lnTo>
                    <a:pt x="29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7" y="80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56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2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7" y="42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51" y="9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5" y="0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0" name="Freeform 322"/>
            <p:cNvSpPr>
              <a:spLocks/>
            </p:cNvSpPr>
            <p:nvPr/>
          </p:nvSpPr>
          <p:spPr bwMode="auto">
            <a:xfrm>
              <a:off x="2494" y="166"/>
              <a:ext cx="369" cy="566"/>
            </a:xfrm>
            <a:custGeom>
              <a:avLst/>
              <a:gdLst/>
              <a:ahLst/>
              <a:cxnLst>
                <a:cxn ang="0">
                  <a:pos x="166" y="76"/>
                </a:cxn>
                <a:cxn ang="0">
                  <a:pos x="232" y="142"/>
                </a:cxn>
                <a:cxn ang="0">
                  <a:pos x="298" y="231"/>
                </a:cxn>
                <a:cxn ang="0">
                  <a:pos x="326" y="264"/>
                </a:cxn>
                <a:cxn ang="0">
                  <a:pos x="331" y="311"/>
                </a:cxn>
                <a:cxn ang="0">
                  <a:pos x="340" y="344"/>
                </a:cxn>
                <a:cxn ang="0">
                  <a:pos x="355" y="415"/>
                </a:cxn>
                <a:cxn ang="0">
                  <a:pos x="340" y="462"/>
                </a:cxn>
                <a:cxn ang="0">
                  <a:pos x="355" y="495"/>
                </a:cxn>
                <a:cxn ang="0">
                  <a:pos x="350" y="528"/>
                </a:cxn>
                <a:cxn ang="0">
                  <a:pos x="355" y="551"/>
                </a:cxn>
                <a:cxn ang="0">
                  <a:pos x="152" y="561"/>
                </a:cxn>
                <a:cxn ang="0">
                  <a:pos x="161" y="551"/>
                </a:cxn>
                <a:cxn ang="0">
                  <a:pos x="170" y="542"/>
                </a:cxn>
                <a:cxn ang="0">
                  <a:pos x="175" y="533"/>
                </a:cxn>
                <a:cxn ang="0">
                  <a:pos x="170" y="523"/>
                </a:cxn>
                <a:cxn ang="0">
                  <a:pos x="170" y="504"/>
                </a:cxn>
                <a:cxn ang="0">
                  <a:pos x="189" y="490"/>
                </a:cxn>
                <a:cxn ang="0">
                  <a:pos x="203" y="500"/>
                </a:cxn>
                <a:cxn ang="0">
                  <a:pos x="199" y="490"/>
                </a:cxn>
                <a:cxn ang="0">
                  <a:pos x="189" y="481"/>
                </a:cxn>
                <a:cxn ang="0">
                  <a:pos x="194" y="467"/>
                </a:cxn>
                <a:cxn ang="0">
                  <a:pos x="185" y="457"/>
                </a:cxn>
                <a:cxn ang="0">
                  <a:pos x="185" y="448"/>
                </a:cxn>
                <a:cxn ang="0">
                  <a:pos x="175" y="443"/>
                </a:cxn>
                <a:cxn ang="0">
                  <a:pos x="166" y="434"/>
                </a:cxn>
                <a:cxn ang="0">
                  <a:pos x="156" y="424"/>
                </a:cxn>
                <a:cxn ang="0">
                  <a:pos x="152" y="415"/>
                </a:cxn>
                <a:cxn ang="0">
                  <a:pos x="147" y="405"/>
                </a:cxn>
                <a:cxn ang="0">
                  <a:pos x="137" y="396"/>
                </a:cxn>
                <a:cxn ang="0">
                  <a:pos x="128" y="386"/>
                </a:cxn>
                <a:cxn ang="0">
                  <a:pos x="118" y="382"/>
                </a:cxn>
                <a:cxn ang="0">
                  <a:pos x="109" y="368"/>
                </a:cxn>
                <a:cxn ang="0">
                  <a:pos x="100" y="363"/>
                </a:cxn>
                <a:cxn ang="0">
                  <a:pos x="95" y="349"/>
                </a:cxn>
                <a:cxn ang="0">
                  <a:pos x="85" y="339"/>
                </a:cxn>
                <a:cxn ang="0">
                  <a:pos x="76" y="330"/>
                </a:cxn>
                <a:cxn ang="0">
                  <a:pos x="66" y="325"/>
                </a:cxn>
                <a:cxn ang="0">
                  <a:pos x="62" y="311"/>
                </a:cxn>
                <a:cxn ang="0">
                  <a:pos x="62" y="297"/>
                </a:cxn>
                <a:cxn ang="0">
                  <a:pos x="57" y="288"/>
                </a:cxn>
                <a:cxn ang="0">
                  <a:pos x="48" y="278"/>
                </a:cxn>
                <a:cxn ang="0">
                  <a:pos x="38" y="264"/>
                </a:cxn>
                <a:cxn ang="0">
                  <a:pos x="33" y="250"/>
                </a:cxn>
                <a:cxn ang="0">
                  <a:pos x="33" y="240"/>
                </a:cxn>
                <a:cxn ang="0">
                  <a:pos x="33" y="222"/>
                </a:cxn>
                <a:cxn ang="0">
                  <a:pos x="33" y="212"/>
                </a:cxn>
                <a:cxn ang="0">
                  <a:pos x="29" y="207"/>
                </a:cxn>
                <a:cxn ang="0">
                  <a:pos x="24" y="198"/>
                </a:cxn>
                <a:cxn ang="0">
                  <a:pos x="15" y="189"/>
                </a:cxn>
                <a:cxn ang="0">
                  <a:pos x="15" y="174"/>
                </a:cxn>
                <a:cxn ang="0">
                  <a:pos x="10" y="165"/>
                </a:cxn>
                <a:cxn ang="0">
                  <a:pos x="10" y="156"/>
                </a:cxn>
                <a:cxn ang="0">
                  <a:pos x="10" y="146"/>
                </a:cxn>
                <a:cxn ang="0">
                  <a:pos x="5" y="137"/>
                </a:cxn>
                <a:cxn ang="0">
                  <a:pos x="10" y="123"/>
                </a:cxn>
                <a:cxn ang="0">
                  <a:pos x="29" y="113"/>
                </a:cxn>
                <a:cxn ang="0">
                  <a:pos x="38" y="57"/>
                </a:cxn>
                <a:cxn ang="0">
                  <a:pos x="52" y="10"/>
                </a:cxn>
                <a:cxn ang="0">
                  <a:pos x="100" y="19"/>
                </a:cxn>
              </a:cxnLst>
              <a:rect l="0" t="0" r="r" b="b"/>
              <a:pathLst>
                <a:path w="369" h="566">
                  <a:moveTo>
                    <a:pt x="128" y="43"/>
                  </a:moveTo>
                  <a:lnTo>
                    <a:pt x="133" y="47"/>
                  </a:lnTo>
                  <a:lnTo>
                    <a:pt x="133" y="47"/>
                  </a:lnTo>
                  <a:lnTo>
                    <a:pt x="137" y="52"/>
                  </a:lnTo>
                  <a:lnTo>
                    <a:pt x="142" y="52"/>
                  </a:lnTo>
                  <a:lnTo>
                    <a:pt x="147" y="61"/>
                  </a:lnTo>
                  <a:lnTo>
                    <a:pt x="152" y="61"/>
                  </a:lnTo>
                  <a:lnTo>
                    <a:pt x="161" y="76"/>
                  </a:lnTo>
                  <a:lnTo>
                    <a:pt x="166" y="76"/>
                  </a:lnTo>
                  <a:lnTo>
                    <a:pt x="185" y="94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99" y="113"/>
                  </a:lnTo>
                  <a:lnTo>
                    <a:pt x="218" y="127"/>
                  </a:lnTo>
                  <a:lnTo>
                    <a:pt x="227" y="137"/>
                  </a:lnTo>
                  <a:lnTo>
                    <a:pt x="227" y="142"/>
                  </a:lnTo>
                  <a:lnTo>
                    <a:pt x="232" y="142"/>
                  </a:lnTo>
                  <a:lnTo>
                    <a:pt x="232" y="151"/>
                  </a:lnTo>
                  <a:lnTo>
                    <a:pt x="237" y="156"/>
                  </a:lnTo>
                  <a:lnTo>
                    <a:pt x="241" y="160"/>
                  </a:lnTo>
                  <a:lnTo>
                    <a:pt x="251" y="170"/>
                  </a:lnTo>
                  <a:lnTo>
                    <a:pt x="265" y="193"/>
                  </a:lnTo>
                  <a:lnTo>
                    <a:pt x="265" y="193"/>
                  </a:lnTo>
                  <a:lnTo>
                    <a:pt x="284" y="212"/>
                  </a:lnTo>
                  <a:lnTo>
                    <a:pt x="293" y="226"/>
                  </a:lnTo>
                  <a:lnTo>
                    <a:pt x="298" y="231"/>
                  </a:lnTo>
                  <a:lnTo>
                    <a:pt x="303" y="236"/>
                  </a:lnTo>
                  <a:lnTo>
                    <a:pt x="307" y="240"/>
                  </a:lnTo>
                  <a:lnTo>
                    <a:pt x="312" y="240"/>
                  </a:lnTo>
                  <a:lnTo>
                    <a:pt x="312" y="245"/>
                  </a:lnTo>
                  <a:lnTo>
                    <a:pt x="317" y="250"/>
                  </a:lnTo>
                  <a:lnTo>
                    <a:pt x="322" y="250"/>
                  </a:lnTo>
                  <a:lnTo>
                    <a:pt x="322" y="255"/>
                  </a:lnTo>
                  <a:lnTo>
                    <a:pt x="326" y="259"/>
                  </a:lnTo>
                  <a:lnTo>
                    <a:pt x="326" y="264"/>
                  </a:lnTo>
                  <a:lnTo>
                    <a:pt x="326" y="264"/>
                  </a:lnTo>
                  <a:lnTo>
                    <a:pt x="331" y="269"/>
                  </a:lnTo>
                  <a:lnTo>
                    <a:pt x="336" y="288"/>
                  </a:lnTo>
                  <a:lnTo>
                    <a:pt x="340" y="288"/>
                  </a:lnTo>
                  <a:lnTo>
                    <a:pt x="336" y="292"/>
                  </a:lnTo>
                  <a:lnTo>
                    <a:pt x="336" y="292"/>
                  </a:lnTo>
                  <a:lnTo>
                    <a:pt x="340" y="297"/>
                  </a:lnTo>
                  <a:lnTo>
                    <a:pt x="336" y="302"/>
                  </a:lnTo>
                  <a:lnTo>
                    <a:pt x="331" y="311"/>
                  </a:lnTo>
                  <a:lnTo>
                    <a:pt x="326" y="311"/>
                  </a:lnTo>
                  <a:lnTo>
                    <a:pt x="326" y="316"/>
                  </a:lnTo>
                  <a:lnTo>
                    <a:pt x="331" y="316"/>
                  </a:lnTo>
                  <a:lnTo>
                    <a:pt x="331" y="321"/>
                  </a:lnTo>
                  <a:lnTo>
                    <a:pt x="336" y="325"/>
                  </a:lnTo>
                  <a:lnTo>
                    <a:pt x="336" y="330"/>
                  </a:lnTo>
                  <a:lnTo>
                    <a:pt x="336" y="335"/>
                  </a:lnTo>
                  <a:lnTo>
                    <a:pt x="340" y="344"/>
                  </a:lnTo>
                  <a:lnTo>
                    <a:pt x="340" y="344"/>
                  </a:lnTo>
                  <a:lnTo>
                    <a:pt x="345" y="349"/>
                  </a:lnTo>
                  <a:lnTo>
                    <a:pt x="345" y="354"/>
                  </a:lnTo>
                  <a:lnTo>
                    <a:pt x="350" y="358"/>
                  </a:lnTo>
                  <a:lnTo>
                    <a:pt x="350" y="372"/>
                  </a:lnTo>
                  <a:lnTo>
                    <a:pt x="345" y="382"/>
                  </a:lnTo>
                  <a:lnTo>
                    <a:pt x="350" y="396"/>
                  </a:lnTo>
                  <a:lnTo>
                    <a:pt x="355" y="396"/>
                  </a:lnTo>
                  <a:lnTo>
                    <a:pt x="355" y="401"/>
                  </a:lnTo>
                  <a:lnTo>
                    <a:pt x="355" y="415"/>
                  </a:lnTo>
                  <a:lnTo>
                    <a:pt x="355" y="415"/>
                  </a:lnTo>
                  <a:lnTo>
                    <a:pt x="355" y="419"/>
                  </a:lnTo>
                  <a:lnTo>
                    <a:pt x="355" y="419"/>
                  </a:lnTo>
                  <a:lnTo>
                    <a:pt x="350" y="429"/>
                  </a:lnTo>
                  <a:lnTo>
                    <a:pt x="350" y="434"/>
                  </a:lnTo>
                  <a:lnTo>
                    <a:pt x="350" y="438"/>
                  </a:lnTo>
                  <a:lnTo>
                    <a:pt x="345" y="443"/>
                  </a:lnTo>
                  <a:lnTo>
                    <a:pt x="345" y="462"/>
                  </a:lnTo>
                  <a:lnTo>
                    <a:pt x="340" y="462"/>
                  </a:lnTo>
                  <a:lnTo>
                    <a:pt x="340" y="476"/>
                  </a:lnTo>
                  <a:lnTo>
                    <a:pt x="340" y="476"/>
                  </a:lnTo>
                  <a:lnTo>
                    <a:pt x="345" y="481"/>
                  </a:lnTo>
                  <a:lnTo>
                    <a:pt x="345" y="490"/>
                  </a:lnTo>
                  <a:lnTo>
                    <a:pt x="345" y="490"/>
                  </a:lnTo>
                  <a:lnTo>
                    <a:pt x="355" y="490"/>
                  </a:lnTo>
                  <a:lnTo>
                    <a:pt x="355" y="490"/>
                  </a:lnTo>
                  <a:lnTo>
                    <a:pt x="355" y="495"/>
                  </a:lnTo>
                  <a:lnTo>
                    <a:pt x="355" y="495"/>
                  </a:lnTo>
                  <a:lnTo>
                    <a:pt x="355" y="500"/>
                  </a:lnTo>
                  <a:lnTo>
                    <a:pt x="359" y="500"/>
                  </a:lnTo>
                  <a:lnTo>
                    <a:pt x="359" y="504"/>
                  </a:lnTo>
                  <a:lnTo>
                    <a:pt x="359" y="504"/>
                  </a:lnTo>
                  <a:lnTo>
                    <a:pt x="355" y="509"/>
                  </a:lnTo>
                  <a:lnTo>
                    <a:pt x="345" y="518"/>
                  </a:lnTo>
                  <a:lnTo>
                    <a:pt x="345" y="523"/>
                  </a:lnTo>
                  <a:lnTo>
                    <a:pt x="345" y="528"/>
                  </a:lnTo>
                  <a:lnTo>
                    <a:pt x="350" y="528"/>
                  </a:lnTo>
                  <a:lnTo>
                    <a:pt x="350" y="533"/>
                  </a:lnTo>
                  <a:lnTo>
                    <a:pt x="350" y="533"/>
                  </a:lnTo>
                  <a:lnTo>
                    <a:pt x="345" y="533"/>
                  </a:lnTo>
                  <a:lnTo>
                    <a:pt x="345" y="533"/>
                  </a:lnTo>
                  <a:lnTo>
                    <a:pt x="345" y="537"/>
                  </a:lnTo>
                  <a:lnTo>
                    <a:pt x="350" y="537"/>
                  </a:lnTo>
                  <a:lnTo>
                    <a:pt x="350" y="547"/>
                  </a:lnTo>
                  <a:lnTo>
                    <a:pt x="350" y="551"/>
                  </a:lnTo>
                  <a:lnTo>
                    <a:pt x="355" y="551"/>
                  </a:lnTo>
                  <a:lnTo>
                    <a:pt x="369" y="561"/>
                  </a:lnTo>
                  <a:lnTo>
                    <a:pt x="369" y="566"/>
                  </a:lnTo>
                  <a:lnTo>
                    <a:pt x="317" y="566"/>
                  </a:lnTo>
                  <a:lnTo>
                    <a:pt x="161" y="561"/>
                  </a:lnTo>
                  <a:lnTo>
                    <a:pt x="152" y="566"/>
                  </a:lnTo>
                  <a:lnTo>
                    <a:pt x="152" y="561"/>
                  </a:lnTo>
                  <a:lnTo>
                    <a:pt x="152" y="561"/>
                  </a:lnTo>
                  <a:lnTo>
                    <a:pt x="156" y="561"/>
                  </a:lnTo>
                  <a:lnTo>
                    <a:pt x="152" y="561"/>
                  </a:lnTo>
                  <a:lnTo>
                    <a:pt x="152" y="561"/>
                  </a:lnTo>
                  <a:lnTo>
                    <a:pt x="152" y="556"/>
                  </a:lnTo>
                  <a:lnTo>
                    <a:pt x="152" y="556"/>
                  </a:lnTo>
                  <a:lnTo>
                    <a:pt x="156" y="556"/>
                  </a:lnTo>
                  <a:lnTo>
                    <a:pt x="156" y="556"/>
                  </a:lnTo>
                  <a:lnTo>
                    <a:pt x="156" y="551"/>
                  </a:lnTo>
                  <a:lnTo>
                    <a:pt x="156" y="551"/>
                  </a:lnTo>
                  <a:lnTo>
                    <a:pt x="161" y="551"/>
                  </a:lnTo>
                  <a:lnTo>
                    <a:pt x="161" y="551"/>
                  </a:lnTo>
                  <a:lnTo>
                    <a:pt x="161" y="551"/>
                  </a:lnTo>
                  <a:lnTo>
                    <a:pt x="161" y="551"/>
                  </a:lnTo>
                  <a:lnTo>
                    <a:pt x="161" y="547"/>
                  </a:lnTo>
                  <a:lnTo>
                    <a:pt x="166" y="547"/>
                  </a:lnTo>
                  <a:lnTo>
                    <a:pt x="166" y="547"/>
                  </a:lnTo>
                  <a:lnTo>
                    <a:pt x="166" y="547"/>
                  </a:lnTo>
                  <a:lnTo>
                    <a:pt x="170" y="542"/>
                  </a:lnTo>
                  <a:lnTo>
                    <a:pt x="170" y="542"/>
                  </a:lnTo>
                  <a:lnTo>
                    <a:pt x="170" y="542"/>
                  </a:lnTo>
                  <a:lnTo>
                    <a:pt x="175" y="542"/>
                  </a:lnTo>
                  <a:lnTo>
                    <a:pt x="175" y="542"/>
                  </a:lnTo>
                  <a:lnTo>
                    <a:pt x="180" y="537"/>
                  </a:lnTo>
                  <a:lnTo>
                    <a:pt x="180" y="537"/>
                  </a:lnTo>
                  <a:lnTo>
                    <a:pt x="180" y="537"/>
                  </a:lnTo>
                  <a:lnTo>
                    <a:pt x="180" y="537"/>
                  </a:lnTo>
                  <a:lnTo>
                    <a:pt x="180" y="533"/>
                  </a:lnTo>
                  <a:lnTo>
                    <a:pt x="180" y="533"/>
                  </a:lnTo>
                  <a:lnTo>
                    <a:pt x="175" y="533"/>
                  </a:lnTo>
                  <a:lnTo>
                    <a:pt x="175" y="533"/>
                  </a:lnTo>
                  <a:lnTo>
                    <a:pt x="175" y="533"/>
                  </a:lnTo>
                  <a:lnTo>
                    <a:pt x="175" y="528"/>
                  </a:lnTo>
                  <a:lnTo>
                    <a:pt x="170" y="528"/>
                  </a:lnTo>
                  <a:lnTo>
                    <a:pt x="170" y="528"/>
                  </a:lnTo>
                  <a:lnTo>
                    <a:pt x="170" y="528"/>
                  </a:lnTo>
                  <a:lnTo>
                    <a:pt x="170" y="528"/>
                  </a:lnTo>
                  <a:lnTo>
                    <a:pt x="170" y="523"/>
                  </a:lnTo>
                  <a:lnTo>
                    <a:pt x="170" y="523"/>
                  </a:lnTo>
                  <a:lnTo>
                    <a:pt x="170" y="523"/>
                  </a:lnTo>
                  <a:lnTo>
                    <a:pt x="170" y="518"/>
                  </a:lnTo>
                  <a:lnTo>
                    <a:pt x="170" y="518"/>
                  </a:lnTo>
                  <a:lnTo>
                    <a:pt x="170" y="514"/>
                  </a:lnTo>
                  <a:lnTo>
                    <a:pt x="170" y="514"/>
                  </a:lnTo>
                  <a:lnTo>
                    <a:pt x="170" y="509"/>
                  </a:lnTo>
                  <a:lnTo>
                    <a:pt x="170" y="509"/>
                  </a:lnTo>
                  <a:lnTo>
                    <a:pt x="170" y="509"/>
                  </a:lnTo>
                  <a:lnTo>
                    <a:pt x="170" y="504"/>
                  </a:lnTo>
                  <a:lnTo>
                    <a:pt x="175" y="504"/>
                  </a:lnTo>
                  <a:lnTo>
                    <a:pt x="175" y="504"/>
                  </a:lnTo>
                  <a:lnTo>
                    <a:pt x="175" y="500"/>
                  </a:lnTo>
                  <a:lnTo>
                    <a:pt x="180" y="500"/>
                  </a:lnTo>
                  <a:lnTo>
                    <a:pt x="180" y="495"/>
                  </a:lnTo>
                  <a:lnTo>
                    <a:pt x="180" y="495"/>
                  </a:lnTo>
                  <a:lnTo>
                    <a:pt x="185" y="495"/>
                  </a:lnTo>
                  <a:lnTo>
                    <a:pt x="189" y="495"/>
                  </a:lnTo>
                  <a:lnTo>
                    <a:pt x="189" y="490"/>
                  </a:lnTo>
                  <a:lnTo>
                    <a:pt x="194" y="490"/>
                  </a:lnTo>
                  <a:lnTo>
                    <a:pt x="194" y="490"/>
                  </a:lnTo>
                  <a:lnTo>
                    <a:pt x="199" y="490"/>
                  </a:lnTo>
                  <a:lnTo>
                    <a:pt x="199" y="490"/>
                  </a:lnTo>
                  <a:lnTo>
                    <a:pt x="199" y="495"/>
                  </a:lnTo>
                  <a:lnTo>
                    <a:pt x="199" y="495"/>
                  </a:lnTo>
                  <a:lnTo>
                    <a:pt x="203" y="495"/>
                  </a:lnTo>
                  <a:lnTo>
                    <a:pt x="203" y="500"/>
                  </a:lnTo>
                  <a:lnTo>
                    <a:pt x="203" y="500"/>
                  </a:lnTo>
                  <a:lnTo>
                    <a:pt x="203" y="500"/>
                  </a:lnTo>
                  <a:lnTo>
                    <a:pt x="203" y="495"/>
                  </a:lnTo>
                  <a:lnTo>
                    <a:pt x="203" y="495"/>
                  </a:lnTo>
                  <a:lnTo>
                    <a:pt x="203" y="495"/>
                  </a:lnTo>
                  <a:lnTo>
                    <a:pt x="203" y="495"/>
                  </a:lnTo>
                  <a:lnTo>
                    <a:pt x="199" y="490"/>
                  </a:lnTo>
                  <a:lnTo>
                    <a:pt x="199" y="490"/>
                  </a:lnTo>
                  <a:lnTo>
                    <a:pt x="199" y="490"/>
                  </a:lnTo>
                  <a:lnTo>
                    <a:pt x="199" y="490"/>
                  </a:lnTo>
                  <a:lnTo>
                    <a:pt x="199" y="490"/>
                  </a:lnTo>
                  <a:lnTo>
                    <a:pt x="199" y="485"/>
                  </a:lnTo>
                  <a:lnTo>
                    <a:pt x="199" y="485"/>
                  </a:lnTo>
                  <a:lnTo>
                    <a:pt x="194" y="485"/>
                  </a:lnTo>
                  <a:lnTo>
                    <a:pt x="194" y="485"/>
                  </a:lnTo>
                  <a:lnTo>
                    <a:pt x="194" y="485"/>
                  </a:lnTo>
                  <a:lnTo>
                    <a:pt x="189" y="485"/>
                  </a:lnTo>
                  <a:lnTo>
                    <a:pt x="189" y="481"/>
                  </a:lnTo>
                  <a:lnTo>
                    <a:pt x="189" y="481"/>
                  </a:lnTo>
                  <a:lnTo>
                    <a:pt x="189" y="481"/>
                  </a:lnTo>
                  <a:lnTo>
                    <a:pt x="189" y="476"/>
                  </a:lnTo>
                  <a:lnTo>
                    <a:pt x="189" y="476"/>
                  </a:lnTo>
                  <a:lnTo>
                    <a:pt x="189" y="476"/>
                  </a:lnTo>
                  <a:lnTo>
                    <a:pt x="189" y="471"/>
                  </a:lnTo>
                  <a:lnTo>
                    <a:pt x="194" y="471"/>
                  </a:lnTo>
                  <a:lnTo>
                    <a:pt x="194" y="467"/>
                  </a:lnTo>
                  <a:lnTo>
                    <a:pt x="194" y="467"/>
                  </a:lnTo>
                  <a:lnTo>
                    <a:pt x="194" y="467"/>
                  </a:lnTo>
                  <a:lnTo>
                    <a:pt x="194" y="467"/>
                  </a:lnTo>
                  <a:lnTo>
                    <a:pt x="189" y="467"/>
                  </a:lnTo>
                  <a:lnTo>
                    <a:pt x="189" y="462"/>
                  </a:lnTo>
                  <a:lnTo>
                    <a:pt x="189" y="462"/>
                  </a:lnTo>
                  <a:lnTo>
                    <a:pt x="189" y="462"/>
                  </a:lnTo>
                  <a:lnTo>
                    <a:pt x="189" y="462"/>
                  </a:lnTo>
                  <a:lnTo>
                    <a:pt x="189" y="457"/>
                  </a:lnTo>
                  <a:lnTo>
                    <a:pt x="185" y="457"/>
                  </a:lnTo>
                  <a:lnTo>
                    <a:pt x="185" y="457"/>
                  </a:lnTo>
                  <a:lnTo>
                    <a:pt x="185" y="457"/>
                  </a:lnTo>
                  <a:lnTo>
                    <a:pt x="189" y="452"/>
                  </a:lnTo>
                  <a:lnTo>
                    <a:pt x="189" y="452"/>
                  </a:lnTo>
                  <a:lnTo>
                    <a:pt x="185" y="452"/>
                  </a:lnTo>
                  <a:lnTo>
                    <a:pt x="185" y="452"/>
                  </a:lnTo>
                  <a:lnTo>
                    <a:pt x="185" y="452"/>
                  </a:lnTo>
                  <a:lnTo>
                    <a:pt x="185" y="452"/>
                  </a:lnTo>
                  <a:lnTo>
                    <a:pt x="185" y="448"/>
                  </a:lnTo>
                  <a:lnTo>
                    <a:pt x="185" y="448"/>
                  </a:lnTo>
                  <a:lnTo>
                    <a:pt x="180" y="448"/>
                  </a:lnTo>
                  <a:lnTo>
                    <a:pt x="180" y="448"/>
                  </a:lnTo>
                  <a:lnTo>
                    <a:pt x="180" y="448"/>
                  </a:lnTo>
                  <a:lnTo>
                    <a:pt x="180" y="448"/>
                  </a:lnTo>
                  <a:lnTo>
                    <a:pt x="180" y="448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0" y="443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66" y="438"/>
                  </a:lnTo>
                  <a:lnTo>
                    <a:pt x="166" y="438"/>
                  </a:lnTo>
                  <a:lnTo>
                    <a:pt x="166" y="434"/>
                  </a:lnTo>
                  <a:lnTo>
                    <a:pt x="166" y="434"/>
                  </a:lnTo>
                  <a:lnTo>
                    <a:pt x="161" y="434"/>
                  </a:lnTo>
                  <a:lnTo>
                    <a:pt x="161" y="434"/>
                  </a:lnTo>
                  <a:lnTo>
                    <a:pt x="161" y="429"/>
                  </a:lnTo>
                  <a:lnTo>
                    <a:pt x="161" y="429"/>
                  </a:lnTo>
                  <a:lnTo>
                    <a:pt x="161" y="429"/>
                  </a:lnTo>
                  <a:lnTo>
                    <a:pt x="161" y="424"/>
                  </a:lnTo>
                  <a:lnTo>
                    <a:pt x="161" y="424"/>
                  </a:lnTo>
                  <a:lnTo>
                    <a:pt x="156" y="424"/>
                  </a:lnTo>
                  <a:lnTo>
                    <a:pt x="156" y="424"/>
                  </a:lnTo>
                  <a:lnTo>
                    <a:pt x="156" y="424"/>
                  </a:lnTo>
                  <a:lnTo>
                    <a:pt x="156" y="424"/>
                  </a:lnTo>
                  <a:lnTo>
                    <a:pt x="152" y="424"/>
                  </a:lnTo>
                  <a:lnTo>
                    <a:pt x="152" y="419"/>
                  </a:lnTo>
                  <a:lnTo>
                    <a:pt x="152" y="419"/>
                  </a:lnTo>
                  <a:lnTo>
                    <a:pt x="152" y="419"/>
                  </a:lnTo>
                  <a:lnTo>
                    <a:pt x="152" y="415"/>
                  </a:lnTo>
                  <a:lnTo>
                    <a:pt x="152" y="415"/>
                  </a:lnTo>
                  <a:lnTo>
                    <a:pt x="152" y="415"/>
                  </a:lnTo>
                  <a:lnTo>
                    <a:pt x="152" y="410"/>
                  </a:lnTo>
                  <a:lnTo>
                    <a:pt x="152" y="410"/>
                  </a:lnTo>
                  <a:lnTo>
                    <a:pt x="152" y="410"/>
                  </a:lnTo>
                  <a:lnTo>
                    <a:pt x="152" y="410"/>
                  </a:lnTo>
                  <a:lnTo>
                    <a:pt x="152" y="405"/>
                  </a:lnTo>
                  <a:lnTo>
                    <a:pt x="152" y="405"/>
                  </a:lnTo>
                  <a:lnTo>
                    <a:pt x="152" y="405"/>
                  </a:lnTo>
                  <a:lnTo>
                    <a:pt x="147" y="405"/>
                  </a:lnTo>
                  <a:lnTo>
                    <a:pt x="147" y="405"/>
                  </a:lnTo>
                  <a:lnTo>
                    <a:pt x="147" y="405"/>
                  </a:lnTo>
                  <a:lnTo>
                    <a:pt x="147" y="401"/>
                  </a:lnTo>
                  <a:lnTo>
                    <a:pt x="147" y="401"/>
                  </a:lnTo>
                  <a:lnTo>
                    <a:pt x="142" y="401"/>
                  </a:lnTo>
                  <a:lnTo>
                    <a:pt x="142" y="401"/>
                  </a:lnTo>
                  <a:lnTo>
                    <a:pt x="142" y="401"/>
                  </a:lnTo>
                  <a:lnTo>
                    <a:pt x="142" y="396"/>
                  </a:lnTo>
                  <a:lnTo>
                    <a:pt x="142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33" y="391"/>
                  </a:lnTo>
                  <a:lnTo>
                    <a:pt x="133" y="391"/>
                  </a:lnTo>
                  <a:lnTo>
                    <a:pt x="133" y="391"/>
                  </a:lnTo>
                  <a:lnTo>
                    <a:pt x="133" y="391"/>
                  </a:lnTo>
                  <a:lnTo>
                    <a:pt x="133" y="391"/>
                  </a:lnTo>
                  <a:lnTo>
                    <a:pt x="128" y="386"/>
                  </a:lnTo>
                  <a:lnTo>
                    <a:pt x="128" y="386"/>
                  </a:lnTo>
                  <a:lnTo>
                    <a:pt x="128" y="386"/>
                  </a:lnTo>
                  <a:lnTo>
                    <a:pt x="128" y="386"/>
                  </a:lnTo>
                  <a:lnTo>
                    <a:pt x="123" y="386"/>
                  </a:lnTo>
                  <a:lnTo>
                    <a:pt x="123" y="386"/>
                  </a:lnTo>
                  <a:lnTo>
                    <a:pt x="123" y="386"/>
                  </a:lnTo>
                  <a:lnTo>
                    <a:pt x="123" y="386"/>
                  </a:lnTo>
                  <a:lnTo>
                    <a:pt x="118" y="386"/>
                  </a:lnTo>
                  <a:lnTo>
                    <a:pt x="118" y="382"/>
                  </a:lnTo>
                  <a:lnTo>
                    <a:pt x="118" y="382"/>
                  </a:lnTo>
                  <a:lnTo>
                    <a:pt x="118" y="382"/>
                  </a:lnTo>
                  <a:lnTo>
                    <a:pt x="118" y="382"/>
                  </a:lnTo>
                  <a:lnTo>
                    <a:pt x="118" y="377"/>
                  </a:lnTo>
                  <a:lnTo>
                    <a:pt x="114" y="377"/>
                  </a:lnTo>
                  <a:lnTo>
                    <a:pt x="114" y="377"/>
                  </a:lnTo>
                  <a:lnTo>
                    <a:pt x="114" y="372"/>
                  </a:lnTo>
                  <a:lnTo>
                    <a:pt x="114" y="372"/>
                  </a:lnTo>
                  <a:lnTo>
                    <a:pt x="109" y="368"/>
                  </a:lnTo>
                  <a:lnTo>
                    <a:pt x="109" y="368"/>
                  </a:lnTo>
                  <a:lnTo>
                    <a:pt x="109" y="368"/>
                  </a:lnTo>
                  <a:lnTo>
                    <a:pt x="109" y="368"/>
                  </a:lnTo>
                  <a:lnTo>
                    <a:pt x="109" y="363"/>
                  </a:lnTo>
                  <a:lnTo>
                    <a:pt x="109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0" y="363"/>
                  </a:lnTo>
                  <a:lnTo>
                    <a:pt x="100" y="358"/>
                  </a:lnTo>
                  <a:lnTo>
                    <a:pt x="100" y="358"/>
                  </a:lnTo>
                  <a:lnTo>
                    <a:pt x="95" y="358"/>
                  </a:lnTo>
                  <a:lnTo>
                    <a:pt x="95" y="358"/>
                  </a:lnTo>
                  <a:lnTo>
                    <a:pt x="95" y="358"/>
                  </a:lnTo>
                  <a:lnTo>
                    <a:pt x="95" y="354"/>
                  </a:lnTo>
                  <a:lnTo>
                    <a:pt x="95" y="354"/>
                  </a:lnTo>
                  <a:lnTo>
                    <a:pt x="95" y="354"/>
                  </a:lnTo>
                  <a:lnTo>
                    <a:pt x="95" y="349"/>
                  </a:lnTo>
                  <a:lnTo>
                    <a:pt x="95" y="349"/>
                  </a:lnTo>
                  <a:lnTo>
                    <a:pt x="95" y="344"/>
                  </a:lnTo>
                  <a:lnTo>
                    <a:pt x="95" y="344"/>
                  </a:lnTo>
                  <a:lnTo>
                    <a:pt x="90" y="344"/>
                  </a:lnTo>
                  <a:lnTo>
                    <a:pt x="90" y="344"/>
                  </a:lnTo>
                  <a:lnTo>
                    <a:pt x="90" y="339"/>
                  </a:lnTo>
                  <a:lnTo>
                    <a:pt x="90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76" y="335"/>
                  </a:lnTo>
                  <a:lnTo>
                    <a:pt x="76" y="330"/>
                  </a:lnTo>
                  <a:lnTo>
                    <a:pt x="76" y="330"/>
                  </a:lnTo>
                  <a:lnTo>
                    <a:pt x="76" y="330"/>
                  </a:lnTo>
                  <a:lnTo>
                    <a:pt x="76" y="330"/>
                  </a:lnTo>
                  <a:lnTo>
                    <a:pt x="76" y="330"/>
                  </a:lnTo>
                  <a:lnTo>
                    <a:pt x="76" y="330"/>
                  </a:lnTo>
                  <a:lnTo>
                    <a:pt x="71" y="325"/>
                  </a:lnTo>
                  <a:lnTo>
                    <a:pt x="71" y="325"/>
                  </a:lnTo>
                  <a:lnTo>
                    <a:pt x="71" y="325"/>
                  </a:lnTo>
                  <a:lnTo>
                    <a:pt x="71" y="325"/>
                  </a:lnTo>
                  <a:lnTo>
                    <a:pt x="66" y="325"/>
                  </a:lnTo>
                  <a:lnTo>
                    <a:pt x="66" y="321"/>
                  </a:lnTo>
                  <a:lnTo>
                    <a:pt x="66" y="321"/>
                  </a:lnTo>
                  <a:lnTo>
                    <a:pt x="66" y="321"/>
                  </a:lnTo>
                  <a:lnTo>
                    <a:pt x="66" y="321"/>
                  </a:lnTo>
                  <a:lnTo>
                    <a:pt x="66" y="316"/>
                  </a:lnTo>
                  <a:lnTo>
                    <a:pt x="62" y="316"/>
                  </a:lnTo>
                  <a:lnTo>
                    <a:pt x="62" y="316"/>
                  </a:lnTo>
                  <a:lnTo>
                    <a:pt x="62" y="316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2" y="306"/>
                  </a:lnTo>
                  <a:lnTo>
                    <a:pt x="62" y="306"/>
                  </a:lnTo>
                  <a:lnTo>
                    <a:pt x="62" y="306"/>
                  </a:lnTo>
                  <a:lnTo>
                    <a:pt x="62" y="302"/>
                  </a:lnTo>
                  <a:lnTo>
                    <a:pt x="62" y="302"/>
                  </a:lnTo>
                  <a:lnTo>
                    <a:pt x="62" y="302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2" y="292"/>
                  </a:lnTo>
                  <a:lnTo>
                    <a:pt x="62" y="292"/>
                  </a:lnTo>
                  <a:lnTo>
                    <a:pt x="62" y="292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78"/>
                  </a:lnTo>
                  <a:lnTo>
                    <a:pt x="52" y="278"/>
                  </a:lnTo>
                  <a:lnTo>
                    <a:pt x="48" y="278"/>
                  </a:lnTo>
                  <a:lnTo>
                    <a:pt x="48" y="278"/>
                  </a:lnTo>
                  <a:lnTo>
                    <a:pt x="48" y="278"/>
                  </a:lnTo>
                  <a:lnTo>
                    <a:pt x="48" y="278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3" y="269"/>
                  </a:lnTo>
                  <a:lnTo>
                    <a:pt x="43" y="269"/>
                  </a:lnTo>
                  <a:lnTo>
                    <a:pt x="38" y="269"/>
                  </a:lnTo>
                  <a:lnTo>
                    <a:pt x="38" y="264"/>
                  </a:lnTo>
                  <a:lnTo>
                    <a:pt x="38" y="264"/>
                  </a:lnTo>
                  <a:lnTo>
                    <a:pt x="38" y="264"/>
                  </a:lnTo>
                  <a:lnTo>
                    <a:pt x="38" y="259"/>
                  </a:lnTo>
                  <a:lnTo>
                    <a:pt x="38" y="259"/>
                  </a:lnTo>
                  <a:lnTo>
                    <a:pt x="38" y="259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0"/>
                  </a:lnTo>
                  <a:lnTo>
                    <a:pt x="33" y="250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9" y="245"/>
                  </a:lnTo>
                  <a:lnTo>
                    <a:pt x="29" y="245"/>
                  </a:lnTo>
                  <a:lnTo>
                    <a:pt x="29" y="245"/>
                  </a:lnTo>
                  <a:lnTo>
                    <a:pt x="29" y="245"/>
                  </a:lnTo>
                  <a:lnTo>
                    <a:pt x="29" y="240"/>
                  </a:lnTo>
                  <a:lnTo>
                    <a:pt x="33" y="240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26"/>
                  </a:lnTo>
                  <a:lnTo>
                    <a:pt x="33" y="226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29" y="212"/>
                  </a:lnTo>
                  <a:lnTo>
                    <a:pt x="29" y="207"/>
                  </a:lnTo>
                  <a:lnTo>
                    <a:pt x="29" y="207"/>
                  </a:lnTo>
                  <a:lnTo>
                    <a:pt x="29" y="207"/>
                  </a:lnTo>
                  <a:lnTo>
                    <a:pt x="29" y="207"/>
                  </a:lnTo>
                  <a:lnTo>
                    <a:pt x="29" y="207"/>
                  </a:lnTo>
                  <a:lnTo>
                    <a:pt x="29" y="207"/>
                  </a:lnTo>
                  <a:lnTo>
                    <a:pt x="29" y="207"/>
                  </a:lnTo>
                  <a:lnTo>
                    <a:pt x="24" y="207"/>
                  </a:lnTo>
                  <a:lnTo>
                    <a:pt x="24" y="207"/>
                  </a:lnTo>
                  <a:lnTo>
                    <a:pt x="24" y="203"/>
                  </a:lnTo>
                  <a:lnTo>
                    <a:pt x="24" y="203"/>
                  </a:lnTo>
                  <a:lnTo>
                    <a:pt x="24" y="203"/>
                  </a:lnTo>
                  <a:lnTo>
                    <a:pt x="24" y="203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19" y="198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0" y="174"/>
                  </a:lnTo>
                  <a:lnTo>
                    <a:pt x="15" y="174"/>
                  </a:lnTo>
                  <a:lnTo>
                    <a:pt x="15" y="174"/>
                  </a:lnTo>
                  <a:lnTo>
                    <a:pt x="15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0" y="165"/>
                  </a:lnTo>
                  <a:lnTo>
                    <a:pt x="15" y="165"/>
                  </a:lnTo>
                  <a:lnTo>
                    <a:pt x="10" y="165"/>
                  </a:lnTo>
                  <a:lnTo>
                    <a:pt x="10" y="165"/>
                  </a:lnTo>
                  <a:lnTo>
                    <a:pt x="10" y="160"/>
                  </a:lnTo>
                  <a:lnTo>
                    <a:pt x="10" y="160"/>
                  </a:lnTo>
                  <a:lnTo>
                    <a:pt x="10" y="160"/>
                  </a:lnTo>
                  <a:lnTo>
                    <a:pt x="10" y="160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10" y="142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2"/>
                  </a:lnTo>
                  <a:lnTo>
                    <a:pt x="5" y="132"/>
                  </a:lnTo>
                  <a:lnTo>
                    <a:pt x="0" y="132"/>
                  </a:lnTo>
                  <a:lnTo>
                    <a:pt x="5" y="132"/>
                  </a:lnTo>
                  <a:lnTo>
                    <a:pt x="5" y="132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10" y="127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29" y="109"/>
                  </a:lnTo>
                  <a:lnTo>
                    <a:pt x="33" y="109"/>
                  </a:lnTo>
                  <a:lnTo>
                    <a:pt x="33" y="94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76"/>
                  </a:lnTo>
                  <a:lnTo>
                    <a:pt x="43" y="71"/>
                  </a:lnTo>
                  <a:lnTo>
                    <a:pt x="43" y="66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2"/>
                  </a:lnTo>
                  <a:lnTo>
                    <a:pt x="33" y="47"/>
                  </a:lnTo>
                  <a:lnTo>
                    <a:pt x="33" y="43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3" y="19"/>
                  </a:lnTo>
                  <a:lnTo>
                    <a:pt x="52" y="1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100" y="19"/>
                  </a:lnTo>
                  <a:lnTo>
                    <a:pt x="109" y="24"/>
                  </a:lnTo>
                  <a:lnTo>
                    <a:pt x="114" y="28"/>
                  </a:lnTo>
                  <a:lnTo>
                    <a:pt x="118" y="33"/>
                  </a:lnTo>
                  <a:lnTo>
                    <a:pt x="128" y="43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1" name="Freeform 323"/>
            <p:cNvSpPr>
              <a:spLocks/>
            </p:cNvSpPr>
            <p:nvPr/>
          </p:nvSpPr>
          <p:spPr bwMode="auto">
            <a:xfrm>
              <a:off x="2924" y="1476"/>
              <a:ext cx="24" cy="38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10" y="38"/>
                </a:cxn>
                <a:cxn ang="0">
                  <a:pos x="10" y="38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5" y="23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4"/>
                </a:cxn>
                <a:cxn ang="0">
                  <a:pos x="5" y="9"/>
                </a:cxn>
                <a:cxn ang="0">
                  <a:pos x="10" y="9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4" y="23"/>
                </a:cxn>
                <a:cxn ang="0">
                  <a:pos x="14" y="23"/>
                </a:cxn>
                <a:cxn ang="0">
                  <a:pos x="14" y="23"/>
                </a:cxn>
                <a:cxn ang="0">
                  <a:pos x="14" y="23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4" y="33"/>
                </a:cxn>
                <a:cxn ang="0">
                  <a:pos x="14" y="33"/>
                </a:cxn>
                <a:cxn ang="0">
                  <a:pos x="14" y="33"/>
                </a:cxn>
              </a:cxnLst>
              <a:rect l="0" t="0" r="r" b="b"/>
              <a:pathLst>
                <a:path w="24" h="38">
                  <a:moveTo>
                    <a:pt x="14" y="33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2" name="Freeform 324"/>
            <p:cNvSpPr>
              <a:spLocks/>
            </p:cNvSpPr>
            <p:nvPr/>
          </p:nvSpPr>
          <p:spPr bwMode="auto">
            <a:xfrm>
              <a:off x="2872" y="1462"/>
              <a:ext cx="10" cy="23"/>
            </a:xfrm>
            <a:custGeom>
              <a:avLst/>
              <a:gdLst/>
              <a:ahLst/>
              <a:cxnLst>
                <a:cxn ang="0">
                  <a:pos x="5" y="19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10" y="4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5" y="14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</a:cxnLst>
              <a:rect l="0" t="0" r="r" b="b"/>
              <a:pathLst>
                <a:path w="10" h="23">
                  <a:moveTo>
                    <a:pt x="5" y="19"/>
                  </a:move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3" name="Freeform 325"/>
            <p:cNvSpPr>
              <a:spLocks/>
            </p:cNvSpPr>
            <p:nvPr/>
          </p:nvSpPr>
          <p:spPr bwMode="auto">
            <a:xfrm>
              <a:off x="2868" y="1466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4" name="Freeform 326"/>
            <p:cNvSpPr>
              <a:spLocks/>
            </p:cNvSpPr>
            <p:nvPr/>
          </p:nvSpPr>
          <p:spPr bwMode="auto">
            <a:xfrm>
              <a:off x="2428" y="1542"/>
              <a:ext cx="421" cy="697"/>
            </a:xfrm>
            <a:custGeom>
              <a:avLst/>
              <a:gdLst/>
              <a:ahLst/>
              <a:cxnLst>
                <a:cxn ang="0">
                  <a:pos x="180" y="612"/>
                </a:cxn>
                <a:cxn ang="0">
                  <a:pos x="184" y="575"/>
                </a:cxn>
                <a:cxn ang="0">
                  <a:pos x="151" y="518"/>
                </a:cxn>
                <a:cxn ang="0">
                  <a:pos x="142" y="504"/>
                </a:cxn>
                <a:cxn ang="0">
                  <a:pos x="123" y="518"/>
                </a:cxn>
                <a:cxn ang="0">
                  <a:pos x="99" y="528"/>
                </a:cxn>
                <a:cxn ang="0">
                  <a:pos x="95" y="495"/>
                </a:cxn>
                <a:cxn ang="0">
                  <a:pos x="81" y="471"/>
                </a:cxn>
                <a:cxn ang="0">
                  <a:pos x="90" y="433"/>
                </a:cxn>
                <a:cxn ang="0">
                  <a:pos x="109" y="414"/>
                </a:cxn>
                <a:cxn ang="0">
                  <a:pos x="123" y="396"/>
                </a:cxn>
                <a:cxn ang="0">
                  <a:pos x="104" y="381"/>
                </a:cxn>
                <a:cxn ang="0">
                  <a:pos x="95" y="363"/>
                </a:cxn>
                <a:cxn ang="0">
                  <a:pos x="66" y="358"/>
                </a:cxn>
                <a:cxn ang="0">
                  <a:pos x="38" y="358"/>
                </a:cxn>
                <a:cxn ang="0">
                  <a:pos x="29" y="334"/>
                </a:cxn>
                <a:cxn ang="0">
                  <a:pos x="33" y="311"/>
                </a:cxn>
                <a:cxn ang="0">
                  <a:pos x="43" y="287"/>
                </a:cxn>
                <a:cxn ang="0">
                  <a:pos x="66" y="254"/>
                </a:cxn>
                <a:cxn ang="0">
                  <a:pos x="95" y="240"/>
                </a:cxn>
                <a:cxn ang="0">
                  <a:pos x="118" y="226"/>
                </a:cxn>
                <a:cxn ang="0">
                  <a:pos x="147" y="221"/>
                </a:cxn>
                <a:cxn ang="0">
                  <a:pos x="161" y="198"/>
                </a:cxn>
                <a:cxn ang="0">
                  <a:pos x="161" y="174"/>
                </a:cxn>
                <a:cxn ang="0">
                  <a:pos x="137" y="184"/>
                </a:cxn>
                <a:cxn ang="0">
                  <a:pos x="109" y="169"/>
                </a:cxn>
                <a:cxn ang="0">
                  <a:pos x="85" y="169"/>
                </a:cxn>
                <a:cxn ang="0">
                  <a:pos x="66" y="132"/>
                </a:cxn>
                <a:cxn ang="0">
                  <a:pos x="57" y="89"/>
                </a:cxn>
                <a:cxn ang="0">
                  <a:pos x="19" y="80"/>
                </a:cxn>
                <a:cxn ang="0">
                  <a:pos x="0" y="52"/>
                </a:cxn>
                <a:cxn ang="0">
                  <a:pos x="19" y="28"/>
                </a:cxn>
                <a:cxn ang="0">
                  <a:pos x="43" y="5"/>
                </a:cxn>
                <a:cxn ang="0">
                  <a:pos x="62" y="14"/>
                </a:cxn>
                <a:cxn ang="0">
                  <a:pos x="85" y="28"/>
                </a:cxn>
                <a:cxn ang="0">
                  <a:pos x="109" y="38"/>
                </a:cxn>
                <a:cxn ang="0">
                  <a:pos x="132" y="38"/>
                </a:cxn>
                <a:cxn ang="0">
                  <a:pos x="336" y="66"/>
                </a:cxn>
                <a:cxn ang="0">
                  <a:pos x="340" y="99"/>
                </a:cxn>
                <a:cxn ang="0">
                  <a:pos x="345" y="122"/>
                </a:cxn>
                <a:cxn ang="0">
                  <a:pos x="355" y="151"/>
                </a:cxn>
                <a:cxn ang="0">
                  <a:pos x="364" y="179"/>
                </a:cxn>
                <a:cxn ang="0">
                  <a:pos x="369" y="207"/>
                </a:cxn>
                <a:cxn ang="0">
                  <a:pos x="378" y="235"/>
                </a:cxn>
                <a:cxn ang="0">
                  <a:pos x="388" y="268"/>
                </a:cxn>
                <a:cxn ang="0">
                  <a:pos x="397" y="287"/>
                </a:cxn>
                <a:cxn ang="0">
                  <a:pos x="397" y="316"/>
                </a:cxn>
                <a:cxn ang="0">
                  <a:pos x="392" y="344"/>
                </a:cxn>
                <a:cxn ang="0">
                  <a:pos x="392" y="372"/>
                </a:cxn>
                <a:cxn ang="0">
                  <a:pos x="402" y="400"/>
                </a:cxn>
                <a:cxn ang="0">
                  <a:pos x="406" y="429"/>
                </a:cxn>
                <a:cxn ang="0">
                  <a:pos x="411" y="457"/>
                </a:cxn>
                <a:cxn ang="0">
                  <a:pos x="406" y="485"/>
                </a:cxn>
                <a:cxn ang="0">
                  <a:pos x="406" y="518"/>
                </a:cxn>
                <a:cxn ang="0">
                  <a:pos x="406" y="551"/>
                </a:cxn>
                <a:cxn ang="0">
                  <a:pos x="402" y="584"/>
                </a:cxn>
                <a:cxn ang="0">
                  <a:pos x="397" y="608"/>
                </a:cxn>
                <a:cxn ang="0">
                  <a:pos x="406" y="631"/>
                </a:cxn>
                <a:cxn ang="0">
                  <a:pos x="293" y="650"/>
                </a:cxn>
                <a:cxn ang="0">
                  <a:pos x="265" y="669"/>
                </a:cxn>
                <a:cxn ang="0">
                  <a:pos x="236" y="683"/>
                </a:cxn>
                <a:cxn ang="0">
                  <a:pos x="203" y="692"/>
                </a:cxn>
              </a:cxnLst>
              <a:rect l="0" t="0" r="r" b="b"/>
              <a:pathLst>
                <a:path w="421" h="697">
                  <a:moveTo>
                    <a:pt x="189" y="669"/>
                  </a:moveTo>
                  <a:lnTo>
                    <a:pt x="189" y="655"/>
                  </a:lnTo>
                  <a:lnTo>
                    <a:pt x="189" y="650"/>
                  </a:lnTo>
                  <a:lnTo>
                    <a:pt x="184" y="626"/>
                  </a:lnTo>
                  <a:lnTo>
                    <a:pt x="184" y="626"/>
                  </a:lnTo>
                  <a:lnTo>
                    <a:pt x="184" y="626"/>
                  </a:lnTo>
                  <a:lnTo>
                    <a:pt x="184" y="626"/>
                  </a:lnTo>
                  <a:lnTo>
                    <a:pt x="184" y="622"/>
                  </a:lnTo>
                  <a:lnTo>
                    <a:pt x="184" y="622"/>
                  </a:lnTo>
                  <a:lnTo>
                    <a:pt x="189" y="622"/>
                  </a:lnTo>
                  <a:lnTo>
                    <a:pt x="189" y="622"/>
                  </a:lnTo>
                  <a:lnTo>
                    <a:pt x="189" y="622"/>
                  </a:lnTo>
                  <a:lnTo>
                    <a:pt x="189" y="622"/>
                  </a:lnTo>
                  <a:lnTo>
                    <a:pt x="189" y="617"/>
                  </a:lnTo>
                  <a:lnTo>
                    <a:pt x="189" y="617"/>
                  </a:lnTo>
                  <a:lnTo>
                    <a:pt x="189" y="617"/>
                  </a:lnTo>
                  <a:lnTo>
                    <a:pt x="189" y="617"/>
                  </a:lnTo>
                  <a:lnTo>
                    <a:pt x="189" y="612"/>
                  </a:lnTo>
                  <a:lnTo>
                    <a:pt x="189" y="612"/>
                  </a:lnTo>
                  <a:lnTo>
                    <a:pt x="189" y="612"/>
                  </a:lnTo>
                  <a:lnTo>
                    <a:pt x="184" y="612"/>
                  </a:lnTo>
                  <a:lnTo>
                    <a:pt x="184" y="612"/>
                  </a:lnTo>
                  <a:lnTo>
                    <a:pt x="184" y="612"/>
                  </a:lnTo>
                  <a:lnTo>
                    <a:pt x="180" y="612"/>
                  </a:lnTo>
                  <a:lnTo>
                    <a:pt x="180" y="612"/>
                  </a:lnTo>
                  <a:lnTo>
                    <a:pt x="180" y="612"/>
                  </a:lnTo>
                  <a:lnTo>
                    <a:pt x="180" y="612"/>
                  </a:lnTo>
                  <a:lnTo>
                    <a:pt x="180" y="603"/>
                  </a:lnTo>
                  <a:lnTo>
                    <a:pt x="180" y="603"/>
                  </a:lnTo>
                  <a:lnTo>
                    <a:pt x="180" y="603"/>
                  </a:lnTo>
                  <a:lnTo>
                    <a:pt x="180" y="593"/>
                  </a:lnTo>
                  <a:lnTo>
                    <a:pt x="180" y="593"/>
                  </a:lnTo>
                  <a:lnTo>
                    <a:pt x="175" y="589"/>
                  </a:lnTo>
                  <a:lnTo>
                    <a:pt x="175" y="589"/>
                  </a:lnTo>
                  <a:lnTo>
                    <a:pt x="175" y="589"/>
                  </a:lnTo>
                  <a:lnTo>
                    <a:pt x="175" y="589"/>
                  </a:lnTo>
                  <a:lnTo>
                    <a:pt x="175" y="589"/>
                  </a:lnTo>
                  <a:lnTo>
                    <a:pt x="175" y="584"/>
                  </a:lnTo>
                  <a:lnTo>
                    <a:pt x="175" y="584"/>
                  </a:lnTo>
                  <a:lnTo>
                    <a:pt x="175" y="584"/>
                  </a:lnTo>
                  <a:lnTo>
                    <a:pt x="175" y="579"/>
                  </a:lnTo>
                  <a:lnTo>
                    <a:pt x="175" y="579"/>
                  </a:lnTo>
                  <a:lnTo>
                    <a:pt x="175" y="579"/>
                  </a:lnTo>
                  <a:lnTo>
                    <a:pt x="175" y="579"/>
                  </a:lnTo>
                  <a:lnTo>
                    <a:pt x="175" y="579"/>
                  </a:lnTo>
                  <a:lnTo>
                    <a:pt x="175" y="579"/>
                  </a:lnTo>
                  <a:lnTo>
                    <a:pt x="180" y="579"/>
                  </a:lnTo>
                  <a:lnTo>
                    <a:pt x="180" y="579"/>
                  </a:lnTo>
                  <a:lnTo>
                    <a:pt x="180" y="579"/>
                  </a:lnTo>
                  <a:lnTo>
                    <a:pt x="180" y="575"/>
                  </a:lnTo>
                  <a:lnTo>
                    <a:pt x="180" y="575"/>
                  </a:lnTo>
                  <a:lnTo>
                    <a:pt x="180" y="575"/>
                  </a:lnTo>
                  <a:lnTo>
                    <a:pt x="180" y="575"/>
                  </a:lnTo>
                  <a:lnTo>
                    <a:pt x="184" y="575"/>
                  </a:lnTo>
                  <a:lnTo>
                    <a:pt x="184" y="575"/>
                  </a:lnTo>
                  <a:lnTo>
                    <a:pt x="184" y="575"/>
                  </a:lnTo>
                  <a:lnTo>
                    <a:pt x="184" y="575"/>
                  </a:lnTo>
                  <a:lnTo>
                    <a:pt x="184" y="575"/>
                  </a:lnTo>
                  <a:lnTo>
                    <a:pt x="184" y="570"/>
                  </a:lnTo>
                  <a:lnTo>
                    <a:pt x="175" y="523"/>
                  </a:lnTo>
                  <a:lnTo>
                    <a:pt x="175" y="523"/>
                  </a:lnTo>
                  <a:lnTo>
                    <a:pt x="175" y="523"/>
                  </a:lnTo>
                  <a:lnTo>
                    <a:pt x="175" y="523"/>
                  </a:lnTo>
                  <a:lnTo>
                    <a:pt x="170" y="523"/>
                  </a:lnTo>
                  <a:lnTo>
                    <a:pt x="170" y="523"/>
                  </a:lnTo>
                  <a:lnTo>
                    <a:pt x="170" y="523"/>
                  </a:lnTo>
                  <a:lnTo>
                    <a:pt x="166" y="523"/>
                  </a:lnTo>
                  <a:lnTo>
                    <a:pt x="166" y="523"/>
                  </a:lnTo>
                  <a:lnTo>
                    <a:pt x="166" y="528"/>
                  </a:lnTo>
                  <a:lnTo>
                    <a:pt x="166" y="528"/>
                  </a:lnTo>
                  <a:lnTo>
                    <a:pt x="161" y="528"/>
                  </a:lnTo>
                  <a:lnTo>
                    <a:pt x="161" y="532"/>
                  </a:lnTo>
                  <a:lnTo>
                    <a:pt x="156" y="532"/>
                  </a:lnTo>
                  <a:lnTo>
                    <a:pt x="156" y="528"/>
                  </a:lnTo>
                  <a:lnTo>
                    <a:pt x="156" y="528"/>
                  </a:lnTo>
                  <a:lnTo>
                    <a:pt x="151" y="528"/>
                  </a:lnTo>
                  <a:lnTo>
                    <a:pt x="151" y="523"/>
                  </a:lnTo>
                  <a:lnTo>
                    <a:pt x="151" y="523"/>
                  </a:lnTo>
                  <a:lnTo>
                    <a:pt x="151" y="523"/>
                  </a:lnTo>
                  <a:lnTo>
                    <a:pt x="151" y="523"/>
                  </a:lnTo>
                  <a:lnTo>
                    <a:pt x="151" y="518"/>
                  </a:lnTo>
                  <a:lnTo>
                    <a:pt x="151" y="518"/>
                  </a:lnTo>
                  <a:lnTo>
                    <a:pt x="151" y="518"/>
                  </a:lnTo>
                  <a:lnTo>
                    <a:pt x="151" y="518"/>
                  </a:lnTo>
                  <a:lnTo>
                    <a:pt x="151" y="513"/>
                  </a:lnTo>
                  <a:lnTo>
                    <a:pt x="151" y="513"/>
                  </a:lnTo>
                  <a:lnTo>
                    <a:pt x="156" y="513"/>
                  </a:lnTo>
                  <a:lnTo>
                    <a:pt x="156" y="509"/>
                  </a:lnTo>
                  <a:lnTo>
                    <a:pt x="156" y="509"/>
                  </a:lnTo>
                  <a:lnTo>
                    <a:pt x="156" y="504"/>
                  </a:lnTo>
                  <a:lnTo>
                    <a:pt x="156" y="504"/>
                  </a:lnTo>
                  <a:lnTo>
                    <a:pt x="156" y="504"/>
                  </a:lnTo>
                  <a:lnTo>
                    <a:pt x="156" y="499"/>
                  </a:lnTo>
                  <a:lnTo>
                    <a:pt x="156" y="499"/>
                  </a:lnTo>
                  <a:lnTo>
                    <a:pt x="161" y="499"/>
                  </a:lnTo>
                  <a:lnTo>
                    <a:pt x="161" y="499"/>
                  </a:lnTo>
                  <a:lnTo>
                    <a:pt x="156" y="499"/>
                  </a:lnTo>
                  <a:lnTo>
                    <a:pt x="156" y="499"/>
                  </a:lnTo>
                  <a:lnTo>
                    <a:pt x="156" y="499"/>
                  </a:lnTo>
                  <a:lnTo>
                    <a:pt x="156" y="499"/>
                  </a:lnTo>
                  <a:lnTo>
                    <a:pt x="151" y="499"/>
                  </a:lnTo>
                  <a:lnTo>
                    <a:pt x="151" y="499"/>
                  </a:lnTo>
                  <a:lnTo>
                    <a:pt x="151" y="499"/>
                  </a:lnTo>
                  <a:lnTo>
                    <a:pt x="147" y="499"/>
                  </a:lnTo>
                  <a:lnTo>
                    <a:pt x="147" y="504"/>
                  </a:lnTo>
                  <a:lnTo>
                    <a:pt x="147" y="504"/>
                  </a:lnTo>
                  <a:lnTo>
                    <a:pt x="142" y="504"/>
                  </a:lnTo>
                  <a:lnTo>
                    <a:pt x="142" y="504"/>
                  </a:lnTo>
                  <a:lnTo>
                    <a:pt x="142" y="504"/>
                  </a:lnTo>
                  <a:lnTo>
                    <a:pt x="142" y="504"/>
                  </a:lnTo>
                  <a:lnTo>
                    <a:pt x="142" y="504"/>
                  </a:lnTo>
                  <a:lnTo>
                    <a:pt x="137" y="504"/>
                  </a:lnTo>
                  <a:lnTo>
                    <a:pt x="137" y="504"/>
                  </a:lnTo>
                  <a:lnTo>
                    <a:pt x="137" y="504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9"/>
                  </a:lnTo>
                  <a:lnTo>
                    <a:pt x="132" y="509"/>
                  </a:lnTo>
                  <a:lnTo>
                    <a:pt x="132" y="509"/>
                  </a:lnTo>
                  <a:lnTo>
                    <a:pt x="128" y="509"/>
                  </a:lnTo>
                  <a:lnTo>
                    <a:pt x="128" y="509"/>
                  </a:lnTo>
                  <a:lnTo>
                    <a:pt x="128" y="509"/>
                  </a:lnTo>
                  <a:lnTo>
                    <a:pt x="128" y="513"/>
                  </a:lnTo>
                  <a:lnTo>
                    <a:pt x="128" y="513"/>
                  </a:lnTo>
                  <a:lnTo>
                    <a:pt x="128" y="518"/>
                  </a:lnTo>
                  <a:lnTo>
                    <a:pt x="123" y="518"/>
                  </a:lnTo>
                  <a:lnTo>
                    <a:pt x="123" y="518"/>
                  </a:lnTo>
                  <a:lnTo>
                    <a:pt x="123" y="518"/>
                  </a:lnTo>
                  <a:lnTo>
                    <a:pt x="123" y="518"/>
                  </a:lnTo>
                  <a:lnTo>
                    <a:pt x="123" y="523"/>
                  </a:lnTo>
                  <a:lnTo>
                    <a:pt x="123" y="523"/>
                  </a:lnTo>
                  <a:lnTo>
                    <a:pt x="123" y="523"/>
                  </a:lnTo>
                  <a:lnTo>
                    <a:pt x="123" y="523"/>
                  </a:lnTo>
                  <a:lnTo>
                    <a:pt x="123" y="528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32"/>
                  </a:lnTo>
                  <a:lnTo>
                    <a:pt x="114" y="532"/>
                  </a:lnTo>
                  <a:lnTo>
                    <a:pt x="114" y="532"/>
                  </a:lnTo>
                  <a:lnTo>
                    <a:pt x="114" y="532"/>
                  </a:lnTo>
                  <a:lnTo>
                    <a:pt x="114" y="528"/>
                  </a:lnTo>
                  <a:lnTo>
                    <a:pt x="114" y="528"/>
                  </a:lnTo>
                  <a:lnTo>
                    <a:pt x="109" y="528"/>
                  </a:lnTo>
                  <a:lnTo>
                    <a:pt x="109" y="528"/>
                  </a:lnTo>
                  <a:lnTo>
                    <a:pt x="104" y="523"/>
                  </a:lnTo>
                  <a:lnTo>
                    <a:pt x="104" y="523"/>
                  </a:lnTo>
                  <a:lnTo>
                    <a:pt x="99" y="528"/>
                  </a:lnTo>
                  <a:lnTo>
                    <a:pt x="99" y="528"/>
                  </a:lnTo>
                  <a:lnTo>
                    <a:pt x="99" y="528"/>
                  </a:lnTo>
                  <a:lnTo>
                    <a:pt x="99" y="528"/>
                  </a:lnTo>
                  <a:lnTo>
                    <a:pt x="99" y="528"/>
                  </a:lnTo>
                  <a:lnTo>
                    <a:pt x="99" y="528"/>
                  </a:lnTo>
                  <a:lnTo>
                    <a:pt x="99" y="523"/>
                  </a:lnTo>
                  <a:lnTo>
                    <a:pt x="99" y="523"/>
                  </a:lnTo>
                  <a:lnTo>
                    <a:pt x="99" y="523"/>
                  </a:lnTo>
                  <a:lnTo>
                    <a:pt x="99" y="523"/>
                  </a:lnTo>
                  <a:lnTo>
                    <a:pt x="99" y="518"/>
                  </a:lnTo>
                  <a:lnTo>
                    <a:pt x="99" y="518"/>
                  </a:lnTo>
                  <a:lnTo>
                    <a:pt x="99" y="518"/>
                  </a:lnTo>
                  <a:lnTo>
                    <a:pt x="99" y="518"/>
                  </a:lnTo>
                  <a:lnTo>
                    <a:pt x="99" y="518"/>
                  </a:lnTo>
                  <a:lnTo>
                    <a:pt x="104" y="513"/>
                  </a:lnTo>
                  <a:lnTo>
                    <a:pt x="104" y="513"/>
                  </a:lnTo>
                  <a:lnTo>
                    <a:pt x="104" y="513"/>
                  </a:lnTo>
                  <a:lnTo>
                    <a:pt x="104" y="509"/>
                  </a:lnTo>
                  <a:lnTo>
                    <a:pt x="104" y="509"/>
                  </a:lnTo>
                  <a:lnTo>
                    <a:pt x="104" y="509"/>
                  </a:lnTo>
                  <a:lnTo>
                    <a:pt x="104" y="504"/>
                  </a:lnTo>
                  <a:lnTo>
                    <a:pt x="104" y="504"/>
                  </a:lnTo>
                  <a:lnTo>
                    <a:pt x="104" y="504"/>
                  </a:lnTo>
                  <a:lnTo>
                    <a:pt x="104" y="504"/>
                  </a:lnTo>
                  <a:lnTo>
                    <a:pt x="104" y="504"/>
                  </a:lnTo>
                  <a:lnTo>
                    <a:pt x="99" y="504"/>
                  </a:lnTo>
                  <a:lnTo>
                    <a:pt x="99" y="504"/>
                  </a:lnTo>
                  <a:lnTo>
                    <a:pt x="99" y="499"/>
                  </a:lnTo>
                  <a:lnTo>
                    <a:pt x="99" y="499"/>
                  </a:lnTo>
                  <a:lnTo>
                    <a:pt x="95" y="499"/>
                  </a:lnTo>
                  <a:lnTo>
                    <a:pt x="95" y="499"/>
                  </a:lnTo>
                  <a:lnTo>
                    <a:pt x="95" y="495"/>
                  </a:lnTo>
                  <a:lnTo>
                    <a:pt x="95" y="495"/>
                  </a:lnTo>
                  <a:lnTo>
                    <a:pt x="95" y="495"/>
                  </a:lnTo>
                  <a:lnTo>
                    <a:pt x="95" y="495"/>
                  </a:lnTo>
                  <a:lnTo>
                    <a:pt x="95" y="495"/>
                  </a:lnTo>
                  <a:lnTo>
                    <a:pt x="95" y="495"/>
                  </a:lnTo>
                  <a:lnTo>
                    <a:pt x="90" y="495"/>
                  </a:lnTo>
                  <a:lnTo>
                    <a:pt x="90" y="495"/>
                  </a:lnTo>
                  <a:lnTo>
                    <a:pt x="90" y="495"/>
                  </a:lnTo>
                  <a:lnTo>
                    <a:pt x="85" y="490"/>
                  </a:lnTo>
                  <a:lnTo>
                    <a:pt x="85" y="490"/>
                  </a:lnTo>
                  <a:lnTo>
                    <a:pt x="85" y="490"/>
                  </a:lnTo>
                  <a:lnTo>
                    <a:pt x="85" y="490"/>
                  </a:lnTo>
                  <a:lnTo>
                    <a:pt x="85" y="490"/>
                  </a:lnTo>
                  <a:lnTo>
                    <a:pt x="85" y="485"/>
                  </a:lnTo>
                  <a:lnTo>
                    <a:pt x="85" y="485"/>
                  </a:lnTo>
                  <a:lnTo>
                    <a:pt x="85" y="485"/>
                  </a:lnTo>
                  <a:lnTo>
                    <a:pt x="85" y="480"/>
                  </a:lnTo>
                  <a:lnTo>
                    <a:pt x="85" y="480"/>
                  </a:lnTo>
                  <a:lnTo>
                    <a:pt x="85" y="480"/>
                  </a:lnTo>
                  <a:lnTo>
                    <a:pt x="85" y="480"/>
                  </a:lnTo>
                  <a:lnTo>
                    <a:pt x="85" y="476"/>
                  </a:lnTo>
                  <a:lnTo>
                    <a:pt x="85" y="476"/>
                  </a:lnTo>
                  <a:lnTo>
                    <a:pt x="85" y="476"/>
                  </a:lnTo>
                  <a:lnTo>
                    <a:pt x="85" y="476"/>
                  </a:lnTo>
                  <a:lnTo>
                    <a:pt x="85" y="471"/>
                  </a:lnTo>
                  <a:lnTo>
                    <a:pt x="85" y="471"/>
                  </a:lnTo>
                  <a:lnTo>
                    <a:pt x="81" y="471"/>
                  </a:lnTo>
                  <a:lnTo>
                    <a:pt x="81" y="471"/>
                  </a:lnTo>
                  <a:lnTo>
                    <a:pt x="81" y="466"/>
                  </a:lnTo>
                  <a:lnTo>
                    <a:pt x="81" y="466"/>
                  </a:lnTo>
                  <a:lnTo>
                    <a:pt x="81" y="466"/>
                  </a:lnTo>
                  <a:lnTo>
                    <a:pt x="81" y="466"/>
                  </a:lnTo>
                  <a:lnTo>
                    <a:pt x="81" y="462"/>
                  </a:lnTo>
                  <a:lnTo>
                    <a:pt x="81" y="462"/>
                  </a:lnTo>
                  <a:lnTo>
                    <a:pt x="81" y="462"/>
                  </a:lnTo>
                  <a:lnTo>
                    <a:pt x="81" y="462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2"/>
                  </a:lnTo>
                  <a:lnTo>
                    <a:pt x="85" y="452"/>
                  </a:lnTo>
                  <a:lnTo>
                    <a:pt x="85" y="447"/>
                  </a:lnTo>
                  <a:lnTo>
                    <a:pt x="85" y="447"/>
                  </a:lnTo>
                  <a:lnTo>
                    <a:pt x="85" y="443"/>
                  </a:lnTo>
                  <a:lnTo>
                    <a:pt x="90" y="443"/>
                  </a:lnTo>
                  <a:lnTo>
                    <a:pt x="90" y="443"/>
                  </a:lnTo>
                  <a:lnTo>
                    <a:pt x="90" y="443"/>
                  </a:lnTo>
                  <a:lnTo>
                    <a:pt x="90" y="438"/>
                  </a:lnTo>
                  <a:lnTo>
                    <a:pt x="90" y="438"/>
                  </a:lnTo>
                  <a:lnTo>
                    <a:pt x="90" y="438"/>
                  </a:lnTo>
                  <a:lnTo>
                    <a:pt x="90" y="438"/>
                  </a:lnTo>
                  <a:lnTo>
                    <a:pt x="90" y="438"/>
                  </a:lnTo>
                  <a:lnTo>
                    <a:pt x="90" y="433"/>
                  </a:lnTo>
                  <a:lnTo>
                    <a:pt x="90" y="433"/>
                  </a:lnTo>
                  <a:lnTo>
                    <a:pt x="90" y="433"/>
                  </a:lnTo>
                  <a:lnTo>
                    <a:pt x="90" y="433"/>
                  </a:lnTo>
                  <a:lnTo>
                    <a:pt x="90" y="433"/>
                  </a:lnTo>
                  <a:lnTo>
                    <a:pt x="90" y="429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99" y="419"/>
                  </a:lnTo>
                  <a:lnTo>
                    <a:pt x="99" y="419"/>
                  </a:lnTo>
                  <a:lnTo>
                    <a:pt x="99" y="419"/>
                  </a:lnTo>
                  <a:lnTo>
                    <a:pt x="99" y="419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109" y="419"/>
                  </a:lnTo>
                  <a:lnTo>
                    <a:pt x="109" y="419"/>
                  </a:lnTo>
                  <a:lnTo>
                    <a:pt x="109" y="414"/>
                  </a:lnTo>
                  <a:lnTo>
                    <a:pt x="109" y="414"/>
                  </a:lnTo>
                  <a:lnTo>
                    <a:pt x="109" y="414"/>
                  </a:lnTo>
                  <a:lnTo>
                    <a:pt x="114" y="414"/>
                  </a:lnTo>
                  <a:lnTo>
                    <a:pt x="114" y="414"/>
                  </a:lnTo>
                  <a:lnTo>
                    <a:pt x="114" y="414"/>
                  </a:lnTo>
                  <a:lnTo>
                    <a:pt x="114" y="414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8" y="410"/>
                  </a:lnTo>
                  <a:lnTo>
                    <a:pt x="118" y="410"/>
                  </a:lnTo>
                  <a:lnTo>
                    <a:pt x="123" y="410"/>
                  </a:lnTo>
                  <a:lnTo>
                    <a:pt x="123" y="410"/>
                  </a:lnTo>
                  <a:lnTo>
                    <a:pt x="123" y="410"/>
                  </a:lnTo>
                  <a:lnTo>
                    <a:pt x="123" y="410"/>
                  </a:lnTo>
                  <a:lnTo>
                    <a:pt x="123" y="410"/>
                  </a:lnTo>
                  <a:lnTo>
                    <a:pt x="128" y="410"/>
                  </a:lnTo>
                  <a:lnTo>
                    <a:pt x="128" y="405"/>
                  </a:lnTo>
                  <a:lnTo>
                    <a:pt x="128" y="405"/>
                  </a:lnTo>
                  <a:lnTo>
                    <a:pt x="128" y="405"/>
                  </a:lnTo>
                  <a:lnTo>
                    <a:pt x="128" y="405"/>
                  </a:lnTo>
                  <a:lnTo>
                    <a:pt x="128" y="400"/>
                  </a:lnTo>
                  <a:lnTo>
                    <a:pt x="128" y="400"/>
                  </a:lnTo>
                  <a:lnTo>
                    <a:pt x="128" y="400"/>
                  </a:lnTo>
                  <a:lnTo>
                    <a:pt x="128" y="400"/>
                  </a:lnTo>
                  <a:lnTo>
                    <a:pt x="128" y="396"/>
                  </a:lnTo>
                  <a:lnTo>
                    <a:pt x="128" y="396"/>
                  </a:lnTo>
                  <a:lnTo>
                    <a:pt x="123" y="396"/>
                  </a:lnTo>
                  <a:lnTo>
                    <a:pt x="123" y="396"/>
                  </a:lnTo>
                  <a:lnTo>
                    <a:pt x="123" y="396"/>
                  </a:lnTo>
                  <a:lnTo>
                    <a:pt x="123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1"/>
                  </a:lnTo>
                  <a:lnTo>
                    <a:pt x="118" y="391"/>
                  </a:lnTo>
                  <a:lnTo>
                    <a:pt x="118" y="391"/>
                  </a:lnTo>
                  <a:lnTo>
                    <a:pt x="114" y="391"/>
                  </a:lnTo>
                  <a:lnTo>
                    <a:pt x="118" y="391"/>
                  </a:lnTo>
                  <a:lnTo>
                    <a:pt x="118" y="386"/>
                  </a:lnTo>
                  <a:lnTo>
                    <a:pt x="114" y="386"/>
                  </a:lnTo>
                  <a:lnTo>
                    <a:pt x="114" y="391"/>
                  </a:lnTo>
                  <a:lnTo>
                    <a:pt x="114" y="386"/>
                  </a:lnTo>
                  <a:lnTo>
                    <a:pt x="114" y="386"/>
                  </a:lnTo>
                  <a:lnTo>
                    <a:pt x="114" y="386"/>
                  </a:lnTo>
                  <a:lnTo>
                    <a:pt x="114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4" y="377"/>
                  </a:lnTo>
                  <a:lnTo>
                    <a:pt x="104" y="377"/>
                  </a:lnTo>
                  <a:lnTo>
                    <a:pt x="104" y="377"/>
                  </a:lnTo>
                  <a:lnTo>
                    <a:pt x="104" y="377"/>
                  </a:lnTo>
                  <a:lnTo>
                    <a:pt x="104" y="377"/>
                  </a:lnTo>
                  <a:lnTo>
                    <a:pt x="104" y="377"/>
                  </a:lnTo>
                  <a:lnTo>
                    <a:pt x="104" y="372"/>
                  </a:lnTo>
                  <a:lnTo>
                    <a:pt x="104" y="372"/>
                  </a:lnTo>
                  <a:lnTo>
                    <a:pt x="104" y="372"/>
                  </a:lnTo>
                  <a:lnTo>
                    <a:pt x="104" y="372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99" y="367"/>
                  </a:lnTo>
                  <a:lnTo>
                    <a:pt x="99" y="363"/>
                  </a:lnTo>
                  <a:lnTo>
                    <a:pt x="99" y="363"/>
                  </a:lnTo>
                  <a:lnTo>
                    <a:pt x="99" y="363"/>
                  </a:lnTo>
                  <a:lnTo>
                    <a:pt x="99" y="363"/>
                  </a:lnTo>
                  <a:lnTo>
                    <a:pt x="99" y="363"/>
                  </a:lnTo>
                  <a:lnTo>
                    <a:pt x="95" y="363"/>
                  </a:lnTo>
                  <a:lnTo>
                    <a:pt x="95" y="363"/>
                  </a:lnTo>
                  <a:lnTo>
                    <a:pt x="95" y="363"/>
                  </a:lnTo>
                  <a:lnTo>
                    <a:pt x="95" y="363"/>
                  </a:lnTo>
                  <a:lnTo>
                    <a:pt x="95" y="363"/>
                  </a:lnTo>
                  <a:lnTo>
                    <a:pt x="95" y="363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85" y="358"/>
                  </a:lnTo>
                  <a:lnTo>
                    <a:pt x="85" y="358"/>
                  </a:lnTo>
                  <a:lnTo>
                    <a:pt x="85" y="358"/>
                  </a:lnTo>
                  <a:lnTo>
                    <a:pt x="85" y="358"/>
                  </a:lnTo>
                  <a:lnTo>
                    <a:pt x="81" y="358"/>
                  </a:lnTo>
                  <a:lnTo>
                    <a:pt x="81" y="358"/>
                  </a:lnTo>
                  <a:lnTo>
                    <a:pt x="81" y="358"/>
                  </a:lnTo>
                  <a:lnTo>
                    <a:pt x="81" y="358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57" y="353"/>
                  </a:lnTo>
                  <a:lnTo>
                    <a:pt x="57" y="353"/>
                  </a:lnTo>
                  <a:lnTo>
                    <a:pt x="57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47" y="353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3" y="358"/>
                  </a:lnTo>
                  <a:lnTo>
                    <a:pt x="43" y="358"/>
                  </a:lnTo>
                  <a:lnTo>
                    <a:pt x="43" y="358"/>
                  </a:lnTo>
                  <a:lnTo>
                    <a:pt x="43" y="358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3" y="358"/>
                  </a:lnTo>
                  <a:lnTo>
                    <a:pt x="33" y="358"/>
                  </a:lnTo>
                  <a:lnTo>
                    <a:pt x="33" y="358"/>
                  </a:lnTo>
                  <a:lnTo>
                    <a:pt x="33" y="358"/>
                  </a:lnTo>
                  <a:lnTo>
                    <a:pt x="29" y="353"/>
                  </a:lnTo>
                  <a:lnTo>
                    <a:pt x="29" y="353"/>
                  </a:lnTo>
                  <a:lnTo>
                    <a:pt x="29" y="353"/>
                  </a:lnTo>
                  <a:lnTo>
                    <a:pt x="29" y="353"/>
                  </a:lnTo>
                  <a:lnTo>
                    <a:pt x="29" y="353"/>
                  </a:lnTo>
                  <a:lnTo>
                    <a:pt x="29" y="353"/>
                  </a:lnTo>
                  <a:lnTo>
                    <a:pt x="29" y="348"/>
                  </a:lnTo>
                  <a:lnTo>
                    <a:pt x="29" y="348"/>
                  </a:lnTo>
                  <a:lnTo>
                    <a:pt x="29" y="348"/>
                  </a:lnTo>
                  <a:lnTo>
                    <a:pt x="29" y="348"/>
                  </a:lnTo>
                  <a:lnTo>
                    <a:pt x="29" y="348"/>
                  </a:lnTo>
                  <a:lnTo>
                    <a:pt x="33" y="344"/>
                  </a:lnTo>
                  <a:lnTo>
                    <a:pt x="33" y="344"/>
                  </a:lnTo>
                  <a:lnTo>
                    <a:pt x="33" y="344"/>
                  </a:lnTo>
                  <a:lnTo>
                    <a:pt x="33" y="344"/>
                  </a:lnTo>
                  <a:lnTo>
                    <a:pt x="33" y="344"/>
                  </a:lnTo>
                  <a:lnTo>
                    <a:pt x="33" y="344"/>
                  </a:lnTo>
                  <a:lnTo>
                    <a:pt x="33" y="339"/>
                  </a:lnTo>
                  <a:lnTo>
                    <a:pt x="33" y="339"/>
                  </a:lnTo>
                  <a:lnTo>
                    <a:pt x="33" y="339"/>
                  </a:lnTo>
                  <a:lnTo>
                    <a:pt x="33" y="339"/>
                  </a:lnTo>
                  <a:lnTo>
                    <a:pt x="29" y="339"/>
                  </a:lnTo>
                  <a:lnTo>
                    <a:pt x="29" y="334"/>
                  </a:lnTo>
                  <a:lnTo>
                    <a:pt x="33" y="334"/>
                  </a:lnTo>
                  <a:lnTo>
                    <a:pt x="33" y="334"/>
                  </a:lnTo>
                  <a:lnTo>
                    <a:pt x="29" y="334"/>
                  </a:lnTo>
                  <a:lnTo>
                    <a:pt x="33" y="334"/>
                  </a:lnTo>
                  <a:lnTo>
                    <a:pt x="33" y="334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25"/>
                  </a:lnTo>
                  <a:lnTo>
                    <a:pt x="33" y="325"/>
                  </a:lnTo>
                  <a:lnTo>
                    <a:pt x="33" y="325"/>
                  </a:lnTo>
                  <a:lnTo>
                    <a:pt x="33" y="325"/>
                  </a:lnTo>
                  <a:lnTo>
                    <a:pt x="33" y="325"/>
                  </a:lnTo>
                  <a:lnTo>
                    <a:pt x="33" y="325"/>
                  </a:lnTo>
                  <a:lnTo>
                    <a:pt x="33" y="320"/>
                  </a:lnTo>
                  <a:lnTo>
                    <a:pt x="33" y="320"/>
                  </a:lnTo>
                  <a:lnTo>
                    <a:pt x="33" y="320"/>
                  </a:lnTo>
                  <a:lnTo>
                    <a:pt x="33" y="320"/>
                  </a:lnTo>
                  <a:lnTo>
                    <a:pt x="38" y="320"/>
                  </a:lnTo>
                  <a:lnTo>
                    <a:pt x="38" y="316"/>
                  </a:lnTo>
                  <a:lnTo>
                    <a:pt x="33" y="316"/>
                  </a:lnTo>
                  <a:lnTo>
                    <a:pt x="33" y="316"/>
                  </a:lnTo>
                  <a:lnTo>
                    <a:pt x="33" y="316"/>
                  </a:lnTo>
                  <a:lnTo>
                    <a:pt x="33" y="316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8" y="306"/>
                  </a:lnTo>
                  <a:lnTo>
                    <a:pt x="38" y="301"/>
                  </a:lnTo>
                  <a:lnTo>
                    <a:pt x="38" y="301"/>
                  </a:lnTo>
                  <a:lnTo>
                    <a:pt x="38" y="301"/>
                  </a:lnTo>
                  <a:lnTo>
                    <a:pt x="38" y="301"/>
                  </a:lnTo>
                  <a:lnTo>
                    <a:pt x="38" y="301"/>
                  </a:lnTo>
                  <a:lnTo>
                    <a:pt x="38" y="297"/>
                  </a:lnTo>
                  <a:lnTo>
                    <a:pt x="38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2"/>
                  </a:lnTo>
                  <a:lnTo>
                    <a:pt x="43" y="292"/>
                  </a:lnTo>
                  <a:lnTo>
                    <a:pt x="43" y="292"/>
                  </a:lnTo>
                  <a:lnTo>
                    <a:pt x="43" y="292"/>
                  </a:lnTo>
                  <a:lnTo>
                    <a:pt x="43" y="292"/>
                  </a:lnTo>
                  <a:lnTo>
                    <a:pt x="38" y="292"/>
                  </a:lnTo>
                  <a:lnTo>
                    <a:pt x="43" y="292"/>
                  </a:lnTo>
                  <a:lnTo>
                    <a:pt x="43" y="287"/>
                  </a:lnTo>
                  <a:lnTo>
                    <a:pt x="43" y="287"/>
                  </a:lnTo>
                  <a:lnTo>
                    <a:pt x="43" y="287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7" y="278"/>
                  </a:lnTo>
                  <a:lnTo>
                    <a:pt x="52" y="278"/>
                  </a:lnTo>
                  <a:lnTo>
                    <a:pt x="52" y="273"/>
                  </a:lnTo>
                  <a:lnTo>
                    <a:pt x="52" y="273"/>
                  </a:lnTo>
                  <a:lnTo>
                    <a:pt x="52" y="273"/>
                  </a:lnTo>
                  <a:lnTo>
                    <a:pt x="52" y="273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4"/>
                  </a:lnTo>
                  <a:lnTo>
                    <a:pt x="57" y="264"/>
                  </a:lnTo>
                  <a:lnTo>
                    <a:pt x="57" y="264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45"/>
                  </a:lnTo>
                  <a:lnTo>
                    <a:pt x="76" y="245"/>
                  </a:lnTo>
                  <a:lnTo>
                    <a:pt x="76" y="245"/>
                  </a:lnTo>
                  <a:lnTo>
                    <a:pt x="76" y="245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5" y="245"/>
                  </a:lnTo>
                  <a:lnTo>
                    <a:pt x="85" y="245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0" y="240"/>
                  </a:lnTo>
                  <a:lnTo>
                    <a:pt x="90" y="240"/>
                  </a:lnTo>
                  <a:lnTo>
                    <a:pt x="90" y="240"/>
                  </a:lnTo>
                  <a:lnTo>
                    <a:pt x="90" y="235"/>
                  </a:lnTo>
                  <a:lnTo>
                    <a:pt x="90" y="240"/>
                  </a:lnTo>
                  <a:lnTo>
                    <a:pt x="90" y="240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1"/>
                  </a:lnTo>
                  <a:lnTo>
                    <a:pt x="114" y="231"/>
                  </a:lnTo>
                  <a:lnTo>
                    <a:pt x="114" y="231"/>
                  </a:lnTo>
                  <a:lnTo>
                    <a:pt x="114" y="226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123" y="221"/>
                  </a:lnTo>
                  <a:lnTo>
                    <a:pt x="123" y="226"/>
                  </a:lnTo>
                  <a:lnTo>
                    <a:pt x="123" y="226"/>
                  </a:lnTo>
                  <a:lnTo>
                    <a:pt x="123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42" y="217"/>
                  </a:lnTo>
                  <a:lnTo>
                    <a:pt x="142" y="217"/>
                  </a:lnTo>
                  <a:lnTo>
                    <a:pt x="142" y="217"/>
                  </a:lnTo>
                  <a:lnTo>
                    <a:pt x="142" y="217"/>
                  </a:lnTo>
                  <a:lnTo>
                    <a:pt x="142" y="217"/>
                  </a:lnTo>
                  <a:lnTo>
                    <a:pt x="147" y="217"/>
                  </a:lnTo>
                  <a:lnTo>
                    <a:pt x="147" y="217"/>
                  </a:lnTo>
                  <a:lnTo>
                    <a:pt x="147" y="217"/>
                  </a:lnTo>
                  <a:lnTo>
                    <a:pt x="147" y="221"/>
                  </a:lnTo>
                  <a:lnTo>
                    <a:pt x="151" y="221"/>
                  </a:lnTo>
                  <a:lnTo>
                    <a:pt x="151" y="221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61" y="212"/>
                  </a:lnTo>
                  <a:lnTo>
                    <a:pt x="166" y="212"/>
                  </a:lnTo>
                  <a:lnTo>
                    <a:pt x="161" y="212"/>
                  </a:lnTo>
                  <a:lnTo>
                    <a:pt x="161" y="212"/>
                  </a:lnTo>
                  <a:lnTo>
                    <a:pt x="161" y="212"/>
                  </a:lnTo>
                  <a:lnTo>
                    <a:pt x="161" y="212"/>
                  </a:lnTo>
                  <a:lnTo>
                    <a:pt x="161" y="212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1" y="198"/>
                  </a:lnTo>
                  <a:lnTo>
                    <a:pt x="161" y="198"/>
                  </a:lnTo>
                  <a:lnTo>
                    <a:pt x="161" y="198"/>
                  </a:lnTo>
                  <a:lnTo>
                    <a:pt x="161" y="198"/>
                  </a:lnTo>
                  <a:lnTo>
                    <a:pt x="161" y="193"/>
                  </a:lnTo>
                  <a:lnTo>
                    <a:pt x="161" y="193"/>
                  </a:lnTo>
                  <a:lnTo>
                    <a:pt x="166" y="193"/>
                  </a:lnTo>
                  <a:lnTo>
                    <a:pt x="166" y="193"/>
                  </a:lnTo>
                  <a:lnTo>
                    <a:pt x="166" y="188"/>
                  </a:lnTo>
                  <a:lnTo>
                    <a:pt x="166" y="188"/>
                  </a:lnTo>
                  <a:lnTo>
                    <a:pt x="166" y="188"/>
                  </a:lnTo>
                  <a:lnTo>
                    <a:pt x="170" y="188"/>
                  </a:lnTo>
                  <a:lnTo>
                    <a:pt x="170" y="188"/>
                  </a:lnTo>
                  <a:lnTo>
                    <a:pt x="170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0" y="179"/>
                  </a:lnTo>
                  <a:lnTo>
                    <a:pt x="170" y="174"/>
                  </a:lnTo>
                  <a:lnTo>
                    <a:pt x="170" y="174"/>
                  </a:lnTo>
                  <a:lnTo>
                    <a:pt x="170" y="174"/>
                  </a:lnTo>
                  <a:lnTo>
                    <a:pt x="170" y="174"/>
                  </a:lnTo>
                  <a:lnTo>
                    <a:pt x="166" y="174"/>
                  </a:lnTo>
                  <a:lnTo>
                    <a:pt x="166" y="174"/>
                  </a:lnTo>
                  <a:lnTo>
                    <a:pt x="166" y="174"/>
                  </a:lnTo>
                  <a:lnTo>
                    <a:pt x="166" y="174"/>
                  </a:lnTo>
                  <a:lnTo>
                    <a:pt x="161" y="174"/>
                  </a:lnTo>
                  <a:lnTo>
                    <a:pt x="161" y="174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84"/>
                  </a:lnTo>
                  <a:lnTo>
                    <a:pt x="156" y="184"/>
                  </a:lnTo>
                  <a:lnTo>
                    <a:pt x="156" y="184"/>
                  </a:lnTo>
                  <a:lnTo>
                    <a:pt x="151" y="184"/>
                  </a:lnTo>
                  <a:lnTo>
                    <a:pt x="151" y="184"/>
                  </a:lnTo>
                  <a:lnTo>
                    <a:pt x="151" y="184"/>
                  </a:lnTo>
                  <a:lnTo>
                    <a:pt x="151" y="184"/>
                  </a:lnTo>
                  <a:lnTo>
                    <a:pt x="151" y="184"/>
                  </a:lnTo>
                  <a:lnTo>
                    <a:pt x="147" y="184"/>
                  </a:lnTo>
                  <a:lnTo>
                    <a:pt x="147" y="184"/>
                  </a:lnTo>
                  <a:lnTo>
                    <a:pt x="147" y="184"/>
                  </a:lnTo>
                  <a:lnTo>
                    <a:pt x="147" y="184"/>
                  </a:lnTo>
                  <a:lnTo>
                    <a:pt x="147" y="188"/>
                  </a:lnTo>
                  <a:lnTo>
                    <a:pt x="142" y="188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2" y="184"/>
                  </a:lnTo>
                  <a:lnTo>
                    <a:pt x="132" y="184"/>
                  </a:lnTo>
                  <a:lnTo>
                    <a:pt x="132" y="184"/>
                  </a:lnTo>
                  <a:lnTo>
                    <a:pt x="128" y="184"/>
                  </a:lnTo>
                  <a:lnTo>
                    <a:pt x="128" y="184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3" y="179"/>
                  </a:lnTo>
                  <a:lnTo>
                    <a:pt x="118" y="179"/>
                  </a:lnTo>
                  <a:lnTo>
                    <a:pt x="118" y="179"/>
                  </a:lnTo>
                  <a:lnTo>
                    <a:pt x="118" y="179"/>
                  </a:lnTo>
                  <a:lnTo>
                    <a:pt x="118" y="174"/>
                  </a:lnTo>
                  <a:lnTo>
                    <a:pt x="118" y="174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09" y="169"/>
                  </a:lnTo>
                  <a:lnTo>
                    <a:pt x="109" y="169"/>
                  </a:lnTo>
                  <a:lnTo>
                    <a:pt x="109" y="169"/>
                  </a:lnTo>
                  <a:lnTo>
                    <a:pt x="109" y="169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0" y="169"/>
                  </a:lnTo>
                  <a:lnTo>
                    <a:pt x="90" y="169"/>
                  </a:lnTo>
                  <a:lnTo>
                    <a:pt x="90" y="169"/>
                  </a:lnTo>
                  <a:lnTo>
                    <a:pt x="90" y="169"/>
                  </a:lnTo>
                  <a:lnTo>
                    <a:pt x="90" y="169"/>
                  </a:lnTo>
                  <a:lnTo>
                    <a:pt x="85" y="174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5"/>
                  </a:lnTo>
                  <a:lnTo>
                    <a:pt x="85" y="165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1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66" y="141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1" y="118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66" y="113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57" y="108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7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8" y="85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3" y="80"/>
                  </a:lnTo>
                  <a:lnTo>
                    <a:pt x="33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4" y="75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9" y="28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9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9" y="33"/>
                  </a:lnTo>
                  <a:lnTo>
                    <a:pt x="109" y="38"/>
                  </a:lnTo>
                  <a:lnTo>
                    <a:pt x="109" y="38"/>
                  </a:lnTo>
                  <a:lnTo>
                    <a:pt x="109" y="38"/>
                  </a:lnTo>
                  <a:lnTo>
                    <a:pt x="109" y="33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340" y="42"/>
                  </a:lnTo>
                  <a:lnTo>
                    <a:pt x="340" y="42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6"/>
                  </a:lnTo>
                  <a:lnTo>
                    <a:pt x="336" y="56"/>
                  </a:lnTo>
                  <a:lnTo>
                    <a:pt x="336" y="56"/>
                  </a:lnTo>
                  <a:lnTo>
                    <a:pt x="336" y="56"/>
                  </a:lnTo>
                  <a:lnTo>
                    <a:pt x="336" y="61"/>
                  </a:lnTo>
                  <a:lnTo>
                    <a:pt x="336" y="61"/>
                  </a:lnTo>
                  <a:lnTo>
                    <a:pt x="336" y="61"/>
                  </a:lnTo>
                  <a:lnTo>
                    <a:pt x="336" y="61"/>
                  </a:lnTo>
                  <a:lnTo>
                    <a:pt x="336" y="61"/>
                  </a:lnTo>
                  <a:lnTo>
                    <a:pt x="336" y="66"/>
                  </a:lnTo>
                  <a:lnTo>
                    <a:pt x="336" y="66"/>
                  </a:lnTo>
                  <a:lnTo>
                    <a:pt x="336" y="66"/>
                  </a:lnTo>
                  <a:lnTo>
                    <a:pt x="336" y="66"/>
                  </a:lnTo>
                  <a:lnTo>
                    <a:pt x="336" y="71"/>
                  </a:lnTo>
                  <a:lnTo>
                    <a:pt x="336" y="71"/>
                  </a:lnTo>
                  <a:lnTo>
                    <a:pt x="336" y="71"/>
                  </a:lnTo>
                  <a:lnTo>
                    <a:pt x="336" y="71"/>
                  </a:lnTo>
                  <a:lnTo>
                    <a:pt x="336" y="75"/>
                  </a:lnTo>
                  <a:lnTo>
                    <a:pt x="340" y="75"/>
                  </a:lnTo>
                  <a:lnTo>
                    <a:pt x="340" y="75"/>
                  </a:lnTo>
                  <a:lnTo>
                    <a:pt x="340" y="75"/>
                  </a:lnTo>
                  <a:lnTo>
                    <a:pt x="340" y="80"/>
                  </a:lnTo>
                  <a:lnTo>
                    <a:pt x="340" y="80"/>
                  </a:lnTo>
                  <a:lnTo>
                    <a:pt x="340" y="80"/>
                  </a:lnTo>
                  <a:lnTo>
                    <a:pt x="340" y="80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0" y="99"/>
                  </a:lnTo>
                  <a:lnTo>
                    <a:pt x="340" y="99"/>
                  </a:lnTo>
                  <a:lnTo>
                    <a:pt x="340" y="99"/>
                  </a:lnTo>
                  <a:lnTo>
                    <a:pt x="340" y="99"/>
                  </a:lnTo>
                  <a:lnTo>
                    <a:pt x="340" y="99"/>
                  </a:lnTo>
                  <a:lnTo>
                    <a:pt x="340" y="104"/>
                  </a:lnTo>
                  <a:lnTo>
                    <a:pt x="340" y="104"/>
                  </a:lnTo>
                  <a:lnTo>
                    <a:pt x="340" y="104"/>
                  </a:lnTo>
                  <a:lnTo>
                    <a:pt x="340" y="104"/>
                  </a:lnTo>
                  <a:lnTo>
                    <a:pt x="340" y="108"/>
                  </a:lnTo>
                  <a:lnTo>
                    <a:pt x="340" y="108"/>
                  </a:lnTo>
                  <a:lnTo>
                    <a:pt x="340" y="108"/>
                  </a:lnTo>
                  <a:lnTo>
                    <a:pt x="340" y="108"/>
                  </a:lnTo>
                  <a:lnTo>
                    <a:pt x="340" y="113"/>
                  </a:lnTo>
                  <a:lnTo>
                    <a:pt x="340" y="113"/>
                  </a:lnTo>
                  <a:lnTo>
                    <a:pt x="345" y="113"/>
                  </a:lnTo>
                  <a:lnTo>
                    <a:pt x="345" y="113"/>
                  </a:lnTo>
                  <a:lnTo>
                    <a:pt x="345" y="113"/>
                  </a:lnTo>
                  <a:lnTo>
                    <a:pt x="345" y="113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22"/>
                  </a:lnTo>
                  <a:lnTo>
                    <a:pt x="345" y="122"/>
                  </a:lnTo>
                  <a:lnTo>
                    <a:pt x="345" y="122"/>
                  </a:lnTo>
                  <a:lnTo>
                    <a:pt x="345" y="122"/>
                  </a:lnTo>
                  <a:lnTo>
                    <a:pt x="345" y="127"/>
                  </a:lnTo>
                  <a:lnTo>
                    <a:pt x="345" y="127"/>
                  </a:lnTo>
                  <a:lnTo>
                    <a:pt x="345" y="127"/>
                  </a:lnTo>
                  <a:lnTo>
                    <a:pt x="345" y="127"/>
                  </a:lnTo>
                  <a:lnTo>
                    <a:pt x="350" y="132"/>
                  </a:lnTo>
                  <a:lnTo>
                    <a:pt x="350" y="132"/>
                  </a:lnTo>
                  <a:lnTo>
                    <a:pt x="350" y="132"/>
                  </a:lnTo>
                  <a:lnTo>
                    <a:pt x="350" y="132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50" y="141"/>
                  </a:lnTo>
                  <a:lnTo>
                    <a:pt x="350" y="141"/>
                  </a:lnTo>
                  <a:lnTo>
                    <a:pt x="350" y="141"/>
                  </a:lnTo>
                  <a:lnTo>
                    <a:pt x="350" y="141"/>
                  </a:lnTo>
                  <a:lnTo>
                    <a:pt x="350" y="141"/>
                  </a:lnTo>
                  <a:lnTo>
                    <a:pt x="350" y="146"/>
                  </a:lnTo>
                  <a:lnTo>
                    <a:pt x="350" y="146"/>
                  </a:lnTo>
                  <a:lnTo>
                    <a:pt x="350" y="146"/>
                  </a:lnTo>
                  <a:lnTo>
                    <a:pt x="355" y="146"/>
                  </a:lnTo>
                  <a:lnTo>
                    <a:pt x="355" y="146"/>
                  </a:lnTo>
                  <a:lnTo>
                    <a:pt x="355" y="151"/>
                  </a:lnTo>
                  <a:lnTo>
                    <a:pt x="355" y="151"/>
                  </a:lnTo>
                  <a:lnTo>
                    <a:pt x="355" y="151"/>
                  </a:lnTo>
                  <a:lnTo>
                    <a:pt x="355" y="151"/>
                  </a:lnTo>
                  <a:lnTo>
                    <a:pt x="355" y="151"/>
                  </a:lnTo>
                  <a:lnTo>
                    <a:pt x="355" y="155"/>
                  </a:lnTo>
                  <a:lnTo>
                    <a:pt x="355" y="155"/>
                  </a:lnTo>
                  <a:lnTo>
                    <a:pt x="355" y="155"/>
                  </a:lnTo>
                  <a:lnTo>
                    <a:pt x="355" y="155"/>
                  </a:lnTo>
                  <a:lnTo>
                    <a:pt x="355" y="155"/>
                  </a:lnTo>
                  <a:lnTo>
                    <a:pt x="355" y="160"/>
                  </a:lnTo>
                  <a:lnTo>
                    <a:pt x="355" y="160"/>
                  </a:lnTo>
                  <a:lnTo>
                    <a:pt x="355" y="160"/>
                  </a:lnTo>
                  <a:lnTo>
                    <a:pt x="359" y="160"/>
                  </a:lnTo>
                  <a:lnTo>
                    <a:pt x="359" y="165"/>
                  </a:lnTo>
                  <a:lnTo>
                    <a:pt x="359" y="165"/>
                  </a:lnTo>
                  <a:lnTo>
                    <a:pt x="359" y="165"/>
                  </a:lnTo>
                  <a:lnTo>
                    <a:pt x="359" y="165"/>
                  </a:lnTo>
                  <a:lnTo>
                    <a:pt x="359" y="165"/>
                  </a:lnTo>
                  <a:lnTo>
                    <a:pt x="359" y="169"/>
                  </a:lnTo>
                  <a:lnTo>
                    <a:pt x="359" y="169"/>
                  </a:lnTo>
                  <a:lnTo>
                    <a:pt x="359" y="169"/>
                  </a:lnTo>
                  <a:lnTo>
                    <a:pt x="359" y="169"/>
                  </a:lnTo>
                  <a:lnTo>
                    <a:pt x="359" y="174"/>
                  </a:lnTo>
                  <a:lnTo>
                    <a:pt x="359" y="174"/>
                  </a:lnTo>
                  <a:lnTo>
                    <a:pt x="359" y="174"/>
                  </a:lnTo>
                  <a:lnTo>
                    <a:pt x="359" y="174"/>
                  </a:lnTo>
                  <a:lnTo>
                    <a:pt x="359" y="174"/>
                  </a:lnTo>
                  <a:lnTo>
                    <a:pt x="359" y="179"/>
                  </a:lnTo>
                  <a:lnTo>
                    <a:pt x="359" y="179"/>
                  </a:lnTo>
                  <a:lnTo>
                    <a:pt x="364" y="179"/>
                  </a:lnTo>
                  <a:lnTo>
                    <a:pt x="364" y="179"/>
                  </a:lnTo>
                  <a:lnTo>
                    <a:pt x="364" y="179"/>
                  </a:lnTo>
                  <a:lnTo>
                    <a:pt x="364" y="184"/>
                  </a:lnTo>
                  <a:lnTo>
                    <a:pt x="364" y="184"/>
                  </a:lnTo>
                  <a:lnTo>
                    <a:pt x="364" y="184"/>
                  </a:lnTo>
                  <a:lnTo>
                    <a:pt x="364" y="184"/>
                  </a:lnTo>
                  <a:lnTo>
                    <a:pt x="364" y="188"/>
                  </a:lnTo>
                  <a:lnTo>
                    <a:pt x="364" y="188"/>
                  </a:lnTo>
                  <a:lnTo>
                    <a:pt x="364" y="188"/>
                  </a:lnTo>
                  <a:lnTo>
                    <a:pt x="364" y="188"/>
                  </a:lnTo>
                  <a:lnTo>
                    <a:pt x="364" y="188"/>
                  </a:lnTo>
                  <a:lnTo>
                    <a:pt x="364" y="193"/>
                  </a:lnTo>
                  <a:lnTo>
                    <a:pt x="364" y="193"/>
                  </a:lnTo>
                  <a:lnTo>
                    <a:pt x="369" y="193"/>
                  </a:lnTo>
                  <a:lnTo>
                    <a:pt x="369" y="193"/>
                  </a:lnTo>
                  <a:lnTo>
                    <a:pt x="369" y="193"/>
                  </a:lnTo>
                  <a:lnTo>
                    <a:pt x="369" y="198"/>
                  </a:lnTo>
                  <a:lnTo>
                    <a:pt x="369" y="198"/>
                  </a:lnTo>
                  <a:lnTo>
                    <a:pt x="369" y="198"/>
                  </a:lnTo>
                  <a:lnTo>
                    <a:pt x="369" y="198"/>
                  </a:lnTo>
                  <a:lnTo>
                    <a:pt x="369" y="202"/>
                  </a:lnTo>
                  <a:lnTo>
                    <a:pt x="369" y="202"/>
                  </a:lnTo>
                  <a:lnTo>
                    <a:pt x="369" y="202"/>
                  </a:lnTo>
                  <a:lnTo>
                    <a:pt x="369" y="202"/>
                  </a:lnTo>
                  <a:lnTo>
                    <a:pt x="369" y="202"/>
                  </a:lnTo>
                  <a:lnTo>
                    <a:pt x="369" y="207"/>
                  </a:lnTo>
                  <a:lnTo>
                    <a:pt x="369" y="207"/>
                  </a:lnTo>
                  <a:lnTo>
                    <a:pt x="369" y="207"/>
                  </a:lnTo>
                  <a:lnTo>
                    <a:pt x="369" y="207"/>
                  </a:lnTo>
                  <a:lnTo>
                    <a:pt x="369" y="207"/>
                  </a:lnTo>
                  <a:lnTo>
                    <a:pt x="369" y="212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73" y="217"/>
                  </a:lnTo>
                  <a:lnTo>
                    <a:pt x="373" y="217"/>
                  </a:lnTo>
                  <a:lnTo>
                    <a:pt x="373" y="217"/>
                  </a:lnTo>
                  <a:lnTo>
                    <a:pt x="373" y="221"/>
                  </a:lnTo>
                  <a:lnTo>
                    <a:pt x="373" y="221"/>
                  </a:lnTo>
                  <a:lnTo>
                    <a:pt x="373" y="221"/>
                  </a:lnTo>
                  <a:lnTo>
                    <a:pt x="373" y="221"/>
                  </a:lnTo>
                  <a:lnTo>
                    <a:pt x="373" y="221"/>
                  </a:lnTo>
                  <a:lnTo>
                    <a:pt x="373" y="226"/>
                  </a:lnTo>
                  <a:lnTo>
                    <a:pt x="373" y="226"/>
                  </a:lnTo>
                  <a:lnTo>
                    <a:pt x="373" y="226"/>
                  </a:lnTo>
                  <a:lnTo>
                    <a:pt x="373" y="226"/>
                  </a:lnTo>
                  <a:lnTo>
                    <a:pt x="373" y="226"/>
                  </a:lnTo>
                  <a:lnTo>
                    <a:pt x="373" y="231"/>
                  </a:lnTo>
                  <a:lnTo>
                    <a:pt x="378" y="231"/>
                  </a:lnTo>
                  <a:lnTo>
                    <a:pt x="378" y="231"/>
                  </a:lnTo>
                  <a:lnTo>
                    <a:pt x="378" y="231"/>
                  </a:lnTo>
                  <a:lnTo>
                    <a:pt x="378" y="235"/>
                  </a:lnTo>
                  <a:lnTo>
                    <a:pt x="378" y="235"/>
                  </a:lnTo>
                  <a:lnTo>
                    <a:pt x="378" y="235"/>
                  </a:lnTo>
                  <a:lnTo>
                    <a:pt x="378" y="235"/>
                  </a:lnTo>
                  <a:lnTo>
                    <a:pt x="378" y="240"/>
                  </a:lnTo>
                  <a:lnTo>
                    <a:pt x="378" y="240"/>
                  </a:lnTo>
                  <a:lnTo>
                    <a:pt x="378" y="240"/>
                  </a:lnTo>
                  <a:lnTo>
                    <a:pt x="378" y="240"/>
                  </a:lnTo>
                  <a:lnTo>
                    <a:pt x="378" y="240"/>
                  </a:lnTo>
                  <a:lnTo>
                    <a:pt x="378" y="245"/>
                  </a:lnTo>
                  <a:lnTo>
                    <a:pt x="378" y="245"/>
                  </a:lnTo>
                  <a:lnTo>
                    <a:pt x="378" y="250"/>
                  </a:lnTo>
                  <a:lnTo>
                    <a:pt x="378" y="250"/>
                  </a:lnTo>
                  <a:lnTo>
                    <a:pt x="378" y="250"/>
                  </a:lnTo>
                  <a:lnTo>
                    <a:pt x="383" y="254"/>
                  </a:lnTo>
                  <a:lnTo>
                    <a:pt x="383" y="254"/>
                  </a:lnTo>
                  <a:lnTo>
                    <a:pt x="383" y="254"/>
                  </a:lnTo>
                  <a:lnTo>
                    <a:pt x="383" y="254"/>
                  </a:lnTo>
                  <a:lnTo>
                    <a:pt x="383" y="254"/>
                  </a:lnTo>
                  <a:lnTo>
                    <a:pt x="383" y="259"/>
                  </a:lnTo>
                  <a:lnTo>
                    <a:pt x="383" y="259"/>
                  </a:lnTo>
                  <a:lnTo>
                    <a:pt x="383" y="259"/>
                  </a:lnTo>
                  <a:lnTo>
                    <a:pt x="383" y="259"/>
                  </a:lnTo>
                  <a:lnTo>
                    <a:pt x="383" y="264"/>
                  </a:lnTo>
                  <a:lnTo>
                    <a:pt x="383" y="264"/>
                  </a:lnTo>
                  <a:lnTo>
                    <a:pt x="383" y="264"/>
                  </a:lnTo>
                  <a:lnTo>
                    <a:pt x="383" y="264"/>
                  </a:lnTo>
                  <a:lnTo>
                    <a:pt x="383" y="264"/>
                  </a:lnTo>
                  <a:lnTo>
                    <a:pt x="383" y="268"/>
                  </a:lnTo>
                  <a:lnTo>
                    <a:pt x="388" y="268"/>
                  </a:lnTo>
                  <a:lnTo>
                    <a:pt x="388" y="268"/>
                  </a:lnTo>
                  <a:lnTo>
                    <a:pt x="388" y="268"/>
                  </a:lnTo>
                  <a:lnTo>
                    <a:pt x="388" y="268"/>
                  </a:lnTo>
                  <a:lnTo>
                    <a:pt x="388" y="268"/>
                  </a:lnTo>
                  <a:lnTo>
                    <a:pt x="388" y="273"/>
                  </a:lnTo>
                  <a:lnTo>
                    <a:pt x="388" y="273"/>
                  </a:lnTo>
                  <a:lnTo>
                    <a:pt x="388" y="273"/>
                  </a:lnTo>
                  <a:lnTo>
                    <a:pt x="388" y="273"/>
                  </a:lnTo>
                  <a:lnTo>
                    <a:pt x="388" y="273"/>
                  </a:lnTo>
                  <a:lnTo>
                    <a:pt x="388" y="273"/>
                  </a:lnTo>
                  <a:lnTo>
                    <a:pt x="388" y="273"/>
                  </a:lnTo>
                  <a:lnTo>
                    <a:pt x="388" y="278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2" y="283"/>
                  </a:lnTo>
                  <a:lnTo>
                    <a:pt x="392" y="283"/>
                  </a:lnTo>
                  <a:lnTo>
                    <a:pt x="392" y="283"/>
                  </a:lnTo>
                  <a:lnTo>
                    <a:pt x="392" y="283"/>
                  </a:lnTo>
                  <a:lnTo>
                    <a:pt x="392" y="283"/>
                  </a:lnTo>
                  <a:lnTo>
                    <a:pt x="392" y="287"/>
                  </a:lnTo>
                  <a:lnTo>
                    <a:pt x="392" y="287"/>
                  </a:lnTo>
                  <a:lnTo>
                    <a:pt x="397" y="287"/>
                  </a:lnTo>
                  <a:lnTo>
                    <a:pt x="397" y="287"/>
                  </a:lnTo>
                  <a:lnTo>
                    <a:pt x="397" y="287"/>
                  </a:lnTo>
                  <a:lnTo>
                    <a:pt x="397" y="292"/>
                  </a:lnTo>
                  <a:lnTo>
                    <a:pt x="397" y="292"/>
                  </a:lnTo>
                  <a:lnTo>
                    <a:pt x="397" y="292"/>
                  </a:lnTo>
                  <a:lnTo>
                    <a:pt x="397" y="292"/>
                  </a:lnTo>
                  <a:lnTo>
                    <a:pt x="397" y="292"/>
                  </a:lnTo>
                  <a:lnTo>
                    <a:pt x="397" y="297"/>
                  </a:lnTo>
                  <a:lnTo>
                    <a:pt x="397" y="297"/>
                  </a:lnTo>
                  <a:lnTo>
                    <a:pt x="397" y="297"/>
                  </a:lnTo>
                  <a:lnTo>
                    <a:pt x="397" y="297"/>
                  </a:lnTo>
                  <a:lnTo>
                    <a:pt x="397" y="297"/>
                  </a:lnTo>
                  <a:lnTo>
                    <a:pt x="397" y="301"/>
                  </a:lnTo>
                  <a:lnTo>
                    <a:pt x="397" y="301"/>
                  </a:lnTo>
                  <a:lnTo>
                    <a:pt x="397" y="301"/>
                  </a:lnTo>
                  <a:lnTo>
                    <a:pt x="397" y="301"/>
                  </a:lnTo>
                  <a:lnTo>
                    <a:pt x="397" y="306"/>
                  </a:lnTo>
                  <a:lnTo>
                    <a:pt x="397" y="306"/>
                  </a:lnTo>
                  <a:lnTo>
                    <a:pt x="397" y="306"/>
                  </a:lnTo>
                  <a:lnTo>
                    <a:pt x="397" y="306"/>
                  </a:lnTo>
                  <a:lnTo>
                    <a:pt x="397" y="311"/>
                  </a:lnTo>
                  <a:lnTo>
                    <a:pt x="397" y="311"/>
                  </a:lnTo>
                  <a:lnTo>
                    <a:pt x="397" y="311"/>
                  </a:lnTo>
                  <a:lnTo>
                    <a:pt x="397" y="311"/>
                  </a:lnTo>
                  <a:lnTo>
                    <a:pt x="397" y="311"/>
                  </a:lnTo>
                  <a:lnTo>
                    <a:pt x="397" y="316"/>
                  </a:lnTo>
                  <a:lnTo>
                    <a:pt x="397" y="316"/>
                  </a:lnTo>
                  <a:lnTo>
                    <a:pt x="397" y="316"/>
                  </a:lnTo>
                  <a:lnTo>
                    <a:pt x="397" y="316"/>
                  </a:lnTo>
                  <a:lnTo>
                    <a:pt x="397" y="320"/>
                  </a:lnTo>
                  <a:lnTo>
                    <a:pt x="397" y="320"/>
                  </a:lnTo>
                  <a:lnTo>
                    <a:pt x="397" y="320"/>
                  </a:lnTo>
                  <a:lnTo>
                    <a:pt x="397" y="320"/>
                  </a:lnTo>
                  <a:lnTo>
                    <a:pt x="397" y="320"/>
                  </a:lnTo>
                  <a:lnTo>
                    <a:pt x="397" y="325"/>
                  </a:lnTo>
                  <a:lnTo>
                    <a:pt x="397" y="325"/>
                  </a:lnTo>
                  <a:lnTo>
                    <a:pt x="397" y="325"/>
                  </a:lnTo>
                  <a:lnTo>
                    <a:pt x="397" y="325"/>
                  </a:lnTo>
                  <a:lnTo>
                    <a:pt x="397" y="325"/>
                  </a:lnTo>
                  <a:lnTo>
                    <a:pt x="392" y="325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392" y="330"/>
                  </a:lnTo>
                  <a:lnTo>
                    <a:pt x="392" y="334"/>
                  </a:lnTo>
                  <a:lnTo>
                    <a:pt x="392" y="334"/>
                  </a:lnTo>
                  <a:lnTo>
                    <a:pt x="392" y="334"/>
                  </a:lnTo>
                  <a:lnTo>
                    <a:pt x="392" y="334"/>
                  </a:lnTo>
                  <a:lnTo>
                    <a:pt x="392" y="334"/>
                  </a:lnTo>
                  <a:lnTo>
                    <a:pt x="392" y="339"/>
                  </a:lnTo>
                  <a:lnTo>
                    <a:pt x="392" y="339"/>
                  </a:lnTo>
                  <a:lnTo>
                    <a:pt x="392" y="339"/>
                  </a:lnTo>
                  <a:lnTo>
                    <a:pt x="392" y="339"/>
                  </a:lnTo>
                  <a:lnTo>
                    <a:pt x="392" y="339"/>
                  </a:lnTo>
                  <a:lnTo>
                    <a:pt x="392" y="344"/>
                  </a:lnTo>
                  <a:lnTo>
                    <a:pt x="392" y="344"/>
                  </a:lnTo>
                  <a:lnTo>
                    <a:pt x="392" y="344"/>
                  </a:lnTo>
                  <a:lnTo>
                    <a:pt x="392" y="344"/>
                  </a:lnTo>
                  <a:lnTo>
                    <a:pt x="392" y="348"/>
                  </a:lnTo>
                  <a:lnTo>
                    <a:pt x="392" y="348"/>
                  </a:lnTo>
                  <a:lnTo>
                    <a:pt x="388" y="348"/>
                  </a:lnTo>
                  <a:lnTo>
                    <a:pt x="388" y="348"/>
                  </a:lnTo>
                  <a:lnTo>
                    <a:pt x="388" y="348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58"/>
                  </a:lnTo>
                  <a:lnTo>
                    <a:pt x="388" y="363"/>
                  </a:lnTo>
                  <a:lnTo>
                    <a:pt x="388" y="363"/>
                  </a:lnTo>
                  <a:lnTo>
                    <a:pt x="392" y="363"/>
                  </a:lnTo>
                  <a:lnTo>
                    <a:pt x="392" y="363"/>
                  </a:lnTo>
                  <a:lnTo>
                    <a:pt x="392" y="363"/>
                  </a:lnTo>
                  <a:lnTo>
                    <a:pt x="392" y="367"/>
                  </a:lnTo>
                  <a:lnTo>
                    <a:pt x="392" y="367"/>
                  </a:lnTo>
                  <a:lnTo>
                    <a:pt x="392" y="367"/>
                  </a:lnTo>
                  <a:lnTo>
                    <a:pt x="392" y="367"/>
                  </a:lnTo>
                  <a:lnTo>
                    <a:pt x="392" y="367"/>
                  </a:lnTo>
                  <a:lnTo>
                    <a:pt x="392" y="372"/>
                  </a:lnTo>
                  <a:lnTo>
                    <a:pt x="392" y="372"/>
                  </a:lnTo>
                  <a:lnTo>
                    <a:pt x="392" y="372"/>
                  </a:lnTo>
                  <a:lnTo>
                    <a:pt x="392" y="372"/>
                  </a:lnTo>
                  <a:lnTo>
                    <a:pt x="392" y="372"/>
                  </a:lnTo>
                  <a:lnTo>
                    <a:pt x="392" y="377"/>
                  </a:lnTo>
                  <a:lnTo>
                    <a:pt x="392" y="377"/>
                  </a:lnTo>
                  <a:lnTo>
                    <a:pt x="392" y="377"/>
                  </a:lnTo>
                  <a:lnTo>
                    <a:pt x="392" y="377"/>
                  </a:lnTo>
                  <a:lnTo>
                    <a:pt x="392" y="377"/>
                  </a:lnTo>
                  <a:lnTo>
                    <a:pt x="392" y="381"/>
                  </a:lnTo>
                  <a:lnTo>
                    <a:pt x="392" y="381"/>
                  </a:lnTo>
                  <a:lnTo>
                    <a:pt x="397" y="381"/>
                  </a:lnTo>
                  <a:lnTo>
                    <a:pt x="397" y="381"/>
                  </a:lnTo>
                  <a:lnTo>
                    <a:pt x="397" y="386"/>
                  </a:lnTo>
                  <a:lnTo>
                    <a:pt x="397" y="386"/>
                  </a:lnTo>
                  <a:lnTo>
                    <a:pt x="397" y="386"/>
                  </a:lnTo>
                  <a:lnTo>
                    <a:pt x="397" y="386"/>
                  </a:lnTo>
                  <a:lnTo>
                    <a:pt x="397" y="386"/>
                  </a:lnTo>
                  <a:lnTo>
                    <a:pt x="397" y="391"/>
                  </a:lnTo>
                  <a:lnTo>
                    <a:pt x="397" y="391"/>
                  </a:lnTo>
                  <a:lnTo>
                    <a:pt x="397" y="391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2" y="396"/>
                  </a:lnTo>
                  <a:lnTo>
                    <a:pt x="402" y="400"/>
                  </a:lnTo>
                  <a:lnTo>
                    <a:pt x="402" y="400"/>
                  </a:lnTo>
                  <a:lnTo>
                    <a:pt x="402" y="400"/>
                  </a:lnTo>
                  <a:lnTo>
                    <a:pt x="402" y="400"/>
                  </a:lnTo>
                  <a:lnTo>
                    <a:pt x="402" y="400"/>
                  </a:lnTo>
                  <a:lnTo>
                    <a:pt x="402" y="405"/>
                  </a:lnTo>
                  <a:lnTo>
                    <a:pt x="402" y="405"/>
                  </a:lnTo>
                  <a:lnTo>
                    <a:pt x="402" y="405"/>
                  </a:lnTo>
                  <a:lnTo>
                    <a:pt x="402" y="405"/>
                  </a:lnTo>
                  <a:lnTo>
                    <a:pt x="402" y="405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6" y="410"/>
                  </a:lnTo>
                  <a:lnTo>
                    <a:pt x="406" y="410"/>
                  </a:lnTo>
                  <a:lnTo>
                    <a:pt x="406" y="410"/>
                  </a:lnTo>
                  <a:lnTo>
                    <a:pt x="406" y="414"/>
                  </a:lnTo>
                  <a:lnTo>
                    <a:pt x="406" y="414"/>
                  </a:lnTo>
                  <a:lnTo>
                    <a:pt x="406" y="414"/>
                  </a:lnTo>
                  <a:lnTo>
                    <a:pt x="406" y="414"/>
                  </a:lnTo>
                  <a:lnTo>
                    <a:pt x="406" y="419"/>
                  </a:lnTo>
                  <a:lnTo>
                    <a:pt x="406" y="419"/>
                  </a:lnTo>
                  <a:lnTo>
                    <a:pt x="406" y="419"/>
                  </a:lnTo>
                  <a:lnTo>
                    <a:pt x="406" y="419"/>
                  </a:lnTo>
                  <a:lnTo>
                    <a:pt x="406" y="424"/>
                  </a:lnTo>
                  <a:lnTo>
                    <a:pt x="406" y="424"/>
                  </a:lnTo>
                  <a:lnTo>
                    <a:pt x="406" y="424"/>
                  </a:lnTo>
                  <a:lnTo>
                    <a:pt x="406" y="424"/>
                  </a:lnTo>
                  <a:lnTo>
                    <a:pt x="406" y="429"/>
                  </a:lnTo>
                  <a:lnTo>
                    <a:pt x="406" y="429"/>
                  </a:lnTo>
                  <a:lnTo>
                    <a:pt x="406" y="429"/>
                  </a:lnTo>
                  <a:lnTo>
                    <a:pt x="406" y="429"/>
                  </a:lnTo>
                  <a:lnTo>
                    <a:pt x="406" y="429"/>
                  </a:lnTo>
                  <a:lnTo>
                    <a:pt x="406" y="429"/>
                  </a:lnTo>
                  <a:lnTo>
                    <a:pt x="406" y="433"/>
                  </a:lnTo>
                  <a:lnTo>
                    <a:pt x="406" y="433"/>
                  </a:lnTo>
                  <a:lnTo>
                    <a:pt x="406" y="433"/>
                  </a:lnTo>
                  <a:lnTo>
                    <a:pt x="406" y="433"/>
                  </a:lnTo>
                  <a:lnTo>
                    <a:pt x="406" y="433"/>
                  </a:lnTo>
                  <a:lnTo>
                    <a:pt x="406" y="438"/>
                  </a:lnTo>
                  <a:lnTo>
                    <a:pt x="406" y="438"/>
                  </a:lnTo>
                  <a:lnTo>
                    <a:pt x="411" y="438"/>
                  </a:lnTo>
                  <a:lnTo>
                    <a:pt x="411" y="438"/>
                  </a:lnTo>
                  <a:lnTo>
                    <a:pt x="411" y="438"/>
                  </a:lnTo>
                  <a:lnTo>
                    <a:pt x="411" y="443"/>
                  </a:lnTo>
                  <a:lnTo>
                    <a:pt x="411" y="443"/>
                  </a:lnTo>
                  <a:lnTo>
                    <a:pt x="411" y="443"/>
                  </a:lnTo>
                  <a:lnTo>
                    <a:pt x="411" y="443"/>
                  </a:lnTo>
                  <a:lnTo>
                    <a:pt x="411" y="447"/>
                  </a:lnTo>
                  <a:lnTo>
                    <a:pt x="411" y="447"/>
                  </a:lnTo>
                  <a:lnTo>
                    <a:pt x="411" y="447"/>
                  </a:lnTo>
                  <a:lnTo>
                    <a:pt x="411" y="447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11" y="457"/>
                  </a:lnTo>
                  <a:lnTo>
                    <a:pt x="411" y="457"/>
                  </a:lnTo>
                  <a:lnTo>
                    <a:pt x="411" y="457"/>
                  </a:lnTo>
                  <a:lnTo>
                    <a:pt x="411" y="457"/>
                  </a:lnTo>
                  <a:lnTo>
                    <a:pt x="411" y="462"/>
                  </a:lnTo>
                  <a:lnTo>
                    <a:pt x="411" y="462"/>
                  </a:lnTo>
                  <a:lnTo>
                    <a:pt x="411" y="462"/>
                  </a:lnTo>
                  <a:lnTo>
                    <a:pt x="411" y="462"/>
                  </a:lnTo>
                  <a:lnTo>
                    <a:pt x="411" y="466"/>
                  </a:lnTo>
                  <a:lnTo>
                    <a:pt x="411" y="466"/>
                  </a:lnTo>
                  <a:lnTo>
                    <a:pt x="411" y="466"/>
                  </a:lnTo>
                  <a:lnTo>
                    <a:pt x="411" y="466"/>
                  </a:lnTo>
                  <a:lnTo>
                    <a:pt x="411" y="471"/>
                  </a:lnTo>
                  <a:lnTo>
                    <a:pt x="411" y="471"/>
                  </a:lnTo>
                  <a:lnTo>
                    <a:pt x="411" y="471"/>
                  </a:lnTo>
                  <a:lnTo>
                    <a:pt x="411" y="471"/>
                  </a:lnTo>
                  <a:lnTo>
                    <a:pt x="411" y="471"/>
                  </a:lnTo>
                  <a:lnTo>
                    <a:pt x="411" y="476"/>
                  </a:lnTo>
                  <a:lnTo>
                    <a:pt x="411" y="476"/>
                  </a:lnTo>
                  <a:lnTo>
                    <a:pt x="411" y="476"/>
                  </a:lnTo>
                  <a:lnTo>
                    <a:pt x="411" y="476"/>
                  </a:lnTo>
                  <a:lnTo>
                    <a:pt x="411" y="480"/>
                  </a:lnTo>
                  <a:lnTo>
                    <a:pt x="406" y="480"/>
                  </a:lnTo>
                  <a:lnTo>
                    <a:pt x="406" y="480"/>
                  </a:lnTo>
                  <a:lnTo>
                    <a:pt x="406" y="480"/>
                  </a:lnTo>
                  <a:lnTo>
                    <a:pt x="406" y="480"/>
                  </a:lnTo>
                  <a:lnTo>
                    <a:pt x="406" y="480"/>
                  </a:lnTo>
                  <a:lnTo>
                    <a:pt x="406" y="480"/>
                  </a:lnTo>
                  <a:lnTo>
                    <a:pt x="406" y="485"/>
                  </a:lnTo>
                  <a:lnTo>
                    <a:pt x="406" y="485"/>
                  </a:lnTo>
                  <a:lnTo>
                    <a:pt x="406" y="485"/>
                  </a:lnTo>
                  <a:lnTo>
                    <a:pt x="406" y="485"/>
                  </a:lnTo>
                  <a:lnTo>
                    <a:pt x="406" y="490"/>
                  </a:lnTo>
                  <a:lnTo>
                    <a:pt x="406" y="490"/>
                  </a:lnTo>
                  <a:lnTo>
                    <a:pt x="406" y="490"/>
                  </a:lnTo>
                  <a:lnTo>
                    <a:pt x="406" y="490"/>
                  </a:lnTo>
                  <a:lnTo>
                    <a:pt x="406" y="495"/>
                  </a:lnTo>
                  <a:lnTo>
                    <a:pt x="406" y="495"/>
                  </a:lnTo>
                  <a:lnTo>
                    <a:pt x="406" y="495"/>
                  </a:lnTo>
                  <a:lnTo>
                    <a:pt x="406" y="495"/>
                  </a:lnTo>
                  <a:lnTo>
                    <a:pt x="406" y="499"/>
                  </a:lnTo>
                  <a:lnTo>
                    <a:pt x="406" y="499"/>
                  </a:lnTo>
                  <a:lnTo>
                    <a:pt x="406" y="499"/>
                  </a:lnTo>
                  <a:lnTo>
                    <a:pt x="406" y="499"/>
                  </a:lnTo>
                  <a:lnTo>
                    <a:pt x="406" y="504"/>
                  </a:lnTo>
                  <a:lnTo>
                    <a:pt x="406" y="504"/>
                  </a:lnTo>
                  <a:lnTo>
                    <a:pt x="406" y="509"/>
                  </a:lnTo>
                  <a:lnTo>
                    <a:pt x="406" y="509"/>
                  </a:lnTo>
                  <a:lnTo>
                    <a:pt x="406" y="509"/>
                  </a:lnTo>
                  <a:lnTo>
                    <a:pt x="406" y="509"/>
                  </a:lnTo>
                  <a:lnTo>
                    <a:pt x="406" y="513"/>
                  </a:lnTo>
                  <a:lnTo>
                    <a:pt x="406" y="513"/>
                  </a:lnTo>
                  <a:lnTo>
                    <a:pt x="406" y="513"/>
                  </a:lnTo>
                  <a:lnTo>
                    <a:pt x="406" y="513"/>
                  </a:lnTo>
                  <a:lnTo>
                    <a:pt x="406" y="518"/>
                  </a:lnTo>
                  <a:lnTo>
                    <a:pt x="406" y="518"/>
                  </a:lnTo>
                  <a:lnTo>
                    <a:pt x="406" y="518"/>
                  </a:lnTo>
                  <a:lnTo>
                    <a:pt x="406" y="518"/>
                  </a:lnTo>
                  <a:lnTo>
                    <a:pt x="406" y="518"/>
                  </a:lnTo>
                  <a:lnTo>
                    <a:pt x="406" y="523"/>
                  </a:lnTo>
                  <a:lnTo>
                    <a:pt x="406" y="523"/>
                  </a:lnTo>
                  <a:lnTo>
                    <a:pt x="406" y="523"/>
                  </a:lnTo>
                  <a:lnTo>
                    <a:pt x="406" y="523"/>
                  </a:lnTo>
                  <a:lnTo>
                    <a:pt x="406" y="528"/>
                  </a:lnTo>
                  <a:lnTo>
                    <a:pt x="406" y="528"/>
                  </a:lnTo>
                  <a:lnTo>
                    <a:pt x="406" y="528"/>
                  </a:lnTo>
                  <a:lnTo>
                    <a:pt x="406" y="528"/>
                  </a:lnTo>
                  <a:lnTo>
                    <a:pt x="406" y="532"/>
                  </a:lnTo>
                  <a:lnTo>
                    <a:pt x="406" y="532"/>
                  </a:lnTo>
                  <a:lnTo>
                    <a:pt x="406" y="532"/>
                  </a:lnTo>
                  <a:lnTo>
                    <a:pt x="406" y="532"/>
                  </a:lnTo>
                  <a:lnTo>
                    <a:pt x="406" y="537"/>
                  </a:lnTo>
                  <a:lnTo>
                    <a:pt x="406" y="537"/>
                  </a:lnTo>
                  <a:lnTo>
                    <a:pt x="406" y="537"/>
                  </a:lnTo>
                  <a:lnTo>
                    <a:pt x="406" y="537"/>
                  </a:lnTo>
                  <a:lnTo>
                    <a:pt x="406" y="537"/>
                  </a:lnTo>
                  <a:lnTo>
                    <a:pt x="406" y="542"/>
                  </a:lnTo>
                  <a:lnTo>
                    <a:pt x="406" y="542"/>
                  </a:lnTo>
                  <a:lnTo>
                    <a:pt x="406" y="542"/>
                  </a:lnTo>
                  <a:lnTo>
                    <a:pt x="406" y="542"/>
                  </a:lnTo>
                  <a:lnTo>
                    <a:pt x="406" y="546"/>
                  </a:lnTo>
                  <a:lnTo>
                    <a:pt x="406" y="546"/>
                  </a:lnTo>
                  <a:lnTo>
                    <a:pt x="406" y="546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6"/>
                  </a:lnTo>
                  <a:lnTo>
                    <a:pt x="406" y="556"/>
                  </a:lnTo>
                  <a:lnTo>
                    <a:pt x="406" y="556"/>
                  </a:lnTo>
                  <a:lnTo>
                    <a:pt x="406" y="556"/>
                  </a:lnTo>
                  <a:lnTo>
                    <a:pt x="406" y="560"/>
                  </a:lnTo>
                  <a:lnTo>
                    <a:pt x="406" y="560"/>
                  </a:lnTo>
                  <a:lnTo>
                    <a:pt x="406" y="560"/>
                  </a:lnTo>
                  <a:lnTo>
                    <a:pt x="406" y="565"/>
                  </a:lnTo>
                  <a:lnTo>
                    <a:pt x="406" y="565"/>
                  </a:lnTo>
                  <a:lnTo>
                    <a:pt x="406" y="565"/>
                  </a:lnTo>
                  <a:lnTo>
                    <a:pt x="406" y="565"/>
                  </a:lnTo>
                  <a:lnTo>
                    <a:pt x="406" y="570"/>
                  </a:lnTo>
                  <a:lnTo>
                    <a:pt x="406" y="570"/>
                  </a:lnTo>
                  <a:lnTo>
                    <a:pt x="406" y="570"/>
                  </a:lnTo>
                  <a:lnTo>
                    <a:pt x="406" y="570"/>
                  </a:lnTo>
                  <a:lnTo>
                    <a:pt x="406" y="575"/>
                  </a:lnTo>
                  <a:lnTo>
                    <a:pt x="406" y="575"/>
                  </a:lnTo>
                  <a:lnTo>
                    <a:pt x="406" y="575"/>
                  </a:lnTo>
                  <a:lnTo>
                    <a:pt x="406" y="575"/>
                  </a:lnTo>
                  <a:lnTo>
                    <a:pt x="406" y="579"/>
                  </a:lnTo>
                  <a:lnTo>
                    <a:pt x="406" y="579"/>
                  </a:lnTo>
                  <a:lnTo>
                    <a:pt x="406" y="579"/>
                  </a:lnTo>
                  <a:lnTo>
                    <a:pt x="406" y="579"/>
                  </a:lnTo>
                  <a:lnTo>
                    <a:pt x="402" y="579"/>
                  </a:lnTo>
                  <a:lnTo>
                    <a:pt x="402" y="584"/>
                  </a:lnTo>
                  <a:lnTo>
                    <a:pt x="402" y="584"/>
                  </a:lnTo>
                  <a:lnTo>
                    <a:pt x="402" y="584"/>
                  </a:lnTo>
                  <a:lnTo>
                    <a:pt x="402" y="584"/>
                  </a:lnTo>
                  <a:lnTo>
                    <a:pt x="402" y="589"/>
                  </a:lnTo>
                  <a:lnTo>
                    <a:pt x="402" y="589"/>
                  </a:lnTo>
                  <a:lnTo>
                    <a:pt x="402" y="589"/>
                  </a:lnTo>
                  <a:lnTo>
                    <a:pt x="402" y="589"/>
                  </a:lnTo>
                  <a:lnTo>
                    <a:pt x="402" y="589"/>
                  </a:lnTo>
                  <a:lnTo>
                    <a:pt x="402" y="589"/>
                  </a:lnTo>
                  <a:lnTo>
                    <a:pt x="402" y="593"/>
                  </a:lnTo>
                  <a:lnTo>
                    <a:pt x="402" y="593"/>
                  </a:lnTo>
                  <a:lnTo>
                    <a:pt x="402" y="593"/>
                  </a:lnTo>
                  <a:lnTo>
                    <a:pt x="402" y="593"/>
                  </a:lnTo>
                  <a:lnTo>
                    <a:pt x="402" y="593"/>
                  </a:lnTo>
                  <a:lnTo>
                    <a:pt x="402" y="598"/>
                  </a:lnTo>
                  <a:lnTo>
                    <a:pt x="402" y="598"/>
                  </a:lnTo>
                  <a:lnTo>
                    <a:pt x="402" y="598"/>
                  </a:lnTo>
                  <a:lnTo>
                    <a:pt x="402" y="598"/>
                  </a:lnTo>
                  <a:lnTo>
                    <a:pt x="402" y="598"/>
                  </a:lnTo>
                  <a:lnTo>
                    <a:pt x="397" y="598"/>
                  </a:lnTo>
                  <a:lnTo>
                    <a:pt x="397" y="603"/>
                  </a:lnTo>
                  <a:lnTo>
                    <a:pt x="397" y="603"/>
                  </a:lnTo>
                  <a:lnTo>
                    <a:pt x="397" y="603"/>
                  </a:lnTo>
                  <a:lnTo>
                    <a:pt x="397" y="603"/>
                  </a:lnTo>
                  <a:lnTo>
                    <a:pt x="397" y="608"/>
                  </a:lnTo>
                  <a:lnTo>
                    <a:pt x="397" y="608"/>
                  </a:lnTo>
                  <a:lnTo>
                    <a:pt x="397" y="608"/>
                  </a:lnTo>
                  <a:lnTo>
                    <a:pt x="397" y="608"/>
                  </a:lnTo>
                  <a:lnTo>
                    <a:pt x="397" y="608"/>
                  </a:lnTo>
                  <a:lnTo>
                    <a:pt x="397" y="612"/>
                  </a:lnTo>
                  <a:lnTo>
                    <a:pt x="397" y="612"/>
                  </a:lnTo>
                  <a:lnTo>
                    <a:pt x="397" y="612"/>
                  </a:lnTo>
                  <a:lnTo>
                    <a:pt x="397" y="612"/>
                  </a:lnTo>
                  <a:lnTo>
                    <a:pt x="397" y="617"/>
                  </a:lnTo>
                  <a:lnTo>
                    <a:pt x="397" y="617"/>
                  </a:lnTo>
                  <a:lnTo>
                    <a:pt x="397" y="617"/>
                  </a:lnTo>
                  <a:lnTo>
                    <a:pt x="397" y="617"/>
                  </a:lnTo>
                  <a:lnTo>
                    <a:pt x="397" y="617"/>
                  </a:lnTo>
                  <a:lnTo>
                    <a:pt x="397" y="622"/>
                  </a:lnTo>
                  <a:lnTo>
                    <a:pt x="397" y="622"/>
                  </a:lnTo>
                  <a:lnTo>
                    <a:pt x="397" y="622"/>
                  </a:lnTo>
                  <a:lnTo>
                    <a:pt x="397" y="622"/>
                  </a:lnTo>
                  <a:lnTo>
                    <a:pt x="397" y="626"/>
                  </a:lnTo>
                  <a:lnTo>
                    <a:pt x="397" y="626"/>
                  </a:lnTo>
                  <a:lnTo>
                    <a:pt x="397" y="626"/>
                  </a:lnTo>
                  <a:lnTo>
                    <a:pt x="402" y="626"/>
                  </a:lnTo>
                  <a:lnTo>
                    <a:pt x="402" y="626"/>
                  </a:lnTo>
                  <a:lnTo>
                    <a:pt x="402" y="626"/>
                  </a:lnTo>
                  <a:lnTo>
                    <a:pt x="402" y="631"/>
                  </a:lnTo>
                  <a:lnTo>
                    <a:pt x="402" y="631"/>
                  </a:lnTo>
                  <a:lnTo>
                    <a:pt x="402" y="631"/>
                  </a:lnTo>
                  <a:lnTo>
                    <a:pt x="406" y="631"/>
                  </a:lnTo>
                  <a:lnTo>
                    <a:pt x="406" y="631"/>
                  </a:lnTo>
                  <a:lnTo>
                    <a:pt x="406" y="631"/>
                  </a:lnTo>
                  <a:lnTo>
                    <a:pt x="406" y="636"/>
                  </a:lnTo>
                  <a:lnTo>
                    <a:pt x="406" y="636"/>
                  </a:lnTo>
                  <a:lnTo>
                    <a:pt x="406" y="636"/>
                  </a:lnTo>
                  <a:lnTo>
                    <a:pt x="406" y="636"/>
                  </a:lnTo>
                  <a:lnTo>
                    <a:pt x="406" y="636"/>
                  </a:lnTo>
                  <a:lnTo>
                    <a:pt x="406" y="636"/>
                  </a:lnTo>
                  <a:lnTo>
                    <a:pt x="406" y="641"/>
                  </a:lnTo>
                  <a:lnTo>
                    <a:pt x="411" y="641"/>
                  </a:lnTo>
                  <a:lnTo>
                    <a:pt x="411" y="641"/>
                  </a:lnTo>
                  <a:lnTo>
                    <a:pt x="411" y="641"/>
                  </a:lnTo>
                  <a:lnTo>
                    <a:pt x="411" y="641"/>
                  </a:lnTo>
                  <a:lnTo>
                    <a:pt x="411" y="641"/>
                  </a:lnTo>
                  <a:lnTo>
                    <a:pt x="416" y="641"/>
                  </a:lnTo>
                  <a:lnTo>
                    <a:pt x="416" y="641"/>
                  </a:lnTo>
                  <a:lnTo>
                    <a:pt x="416" y="641"/>
                  </a:lnTo>
                  <a:lnTo>
                    <a:pt x="416" y="645"/>
                  </a:lnTo>
                  <a:lnTo>
                    <a:pt x="416" y="645"/>
                  </a:lnTo>
                  <a:lnTo>
                    <a:pt x="416" y="645"/>
                  </a:lnTo>
                  <a:lnTo>
                    <a:pt x="416" y="645"/>
                  </a:lnTo>
                  <a:lnTo>
                    <a:pt x="416" y="645"/>
                  </a:lnTo>
                  <a:lnTo>
                    <a:pt x="421" y="645"/>
                  </a:lnTo>
                  <a:lnTo>
                    <a:pt x="421" y="645"/>
                  </a:lnTo>
                  <a:lnTo>
                    <a:pt x="421" y="650"/>
                  </a:lnTo>
                  <a:lnTo>
                    <a:pt x="421" y="650"/>
                  </a:lnTo>
                  <a:lnTo>
                    <a:pt x="421" y="650"/>
                  </a:lnTo>
                  <a:lnTo>
                    <a:pt x="293" y="650"/>
                  </a:lnTo>
                  <a:lnTo>
                    <a:pt x="293" y="650"/>
                  </a:lnTo>
                  <a:lnTo>
                    <a:pt x="293" y="650"/>
                  </a:lnTo>
                  <a:lnTo>
                    <a:pt x="293" y="655"/>
                  </a:lnTo>
                  <a:lnTo>
                    <a:pt x="293" y="655"/>
                  </a:lnTo>
                  <a:lnTo>
                    <a:pt x="293" y="655"/>
                  </a:lnTo>
                  <a:lnTo>
                    <a:pt x="293" y="655"/>
                  </a:lnTo>
                  <a:lnTo>
                    <a:pt x="293" y="659"/>
                  </a:lnTo>
                  <a:lnTo>
                    <a:pt x="293" y="659"/>
                  </a:lnTo>
                  <a:lnTo>
                    <a:pt x="293" y="659"/>
                  </a:lnTo>
                  <a:lnTo>
                    <a:pt x="288" y="659"/>
                  </a:lnTo>
                  <a:lnTo>
                    <a:pt x="288" y="659"/>
                  </a:lnTo>
                  <a:lnTo>
                    <a:pt x="288" y="664"/>
                  </a:lnTo>
                  <a:lnTo>
                    <a:pt x="288" y="664"/>
                  </a:lnTo>
                  <a:lnTo>
                    <a:pt x="284" y="664"/>
                  </a:lnTo>
                  <a:lnTo>
                    <a:pt x="284" y="664"/>
                  </a:lnTo>
                  <a:lnTo>
                    <a:pt x="284" y="664"/>
                  </a:lnTo>
                  <a:lnTo>
                    <a:pt x="284" y="664"/>
                  </a:lnTo>
                  <a:lnTo>
                    <a:pt x="279" y="664"/>
                  </a:lnTo>
                  <a:lnTo>
                    <a:pt x="279" y="664"/>
                  </a:lnTo>
                  <a:lnTo>
                    <a:pt x="279" y="664"/>
                  </a:lnTo>
                  <a:lnTo>
                    <a:pt x="274" y="664"/>
                  </a:lnTo>
                  <a:lnTo>
                    <a:pt x="274" y="664"/>
                  </a:lnTo>
                  <a:lnTo>
                    <a:pt x="274" y="664"/>
                  </a:lnTo>
                  <a:lnTo>
                    <a:pt x="269" y="669"/>
                  </a:lnTo>
                  <a:lnTo>
                    <a:pt x="269" y="669"/>
                  </a:lnTo>
                  <a:lnTo>
                    <a:pt x="269" y="669"/>
                  </a:lnTo>
                  <a:lnTo>
                    <a:pt x="265" y="669"/>
                  </a:lnTo>
                  <a:lnTo>
                    <a:pt x="265" y="669"/>
                  </a:lnTo>
                  <a:lnTo>
                    <a:pt x="265" y="669"/>
                  </a:lnTo>
                  <a:lnTo>
                    <a:pt x="260" y="669"/>
                  </a:lnTo>
                  <a:lnTo>
                    <a:pt x="260" y="669"/>
                  </a:lnTo>
                  <a:lnTo>
                    <a:pt x="260" y="669"/>
                  </a:lnTo>
                  <a:lnTo>
                    <a:pt x="255" y="669"/>
                  </a:lnTo>
                  <a:lnTo>
                    <a:pt x="255" y="669"/>
                  </a:lnTo>
                  <a:lnTo>
                    <a:pt x="255" y="674"/>
                  </a:lnTo>
                  <a:lnTo>
                    <a:pt x="255" y="674"/>
                  </a:lnTo>
                  <a:lnTo>
                    <a:pt x="255" y="674"/>
                  </a:lnTo>
                  <a:lnTo>
                    <a:pt x="251" y="674"/>
                  </a:lnTo>
                  <a:lnTo>
                    <a:pt x="251" y="674"/>
                  </a:lnTo>
                  <a:lnTo>
                    <a:pt x="251" y="678"/>
                  </a:lnTo>
                  <a:lnTo>
                    <a:pt x="251" y="678"/>
                  </a:lnTo>
                  <a:lnTo>
                    <a:pt x="251" y="678"/>
                  </a:lnTo>
                  <a:lnTo>
                    <a:pt x="246" y="678"/>
                  </a:lnTo>
                  <a:lnTo>
                    <a:pt x="246" y="678"/>
                  </a:lnTo>
                  <a:lnTo>
                    <a:pt x="246" y="678"/>
                  </a:lnTo>
                  <a:lnTo>
                    <a:pt x="246" y="678"/>
                  </a:lnTo>
                  <a:lnTo>
                    <a:pt x="241" y="678"/>
                  </a:lnTo>
                  <a:lnTo>
                    <a:pt x="241" y="678"/>
                  </a:lnTo>
                  <a:lnTo>
                    <a:pt x="241" y="678"/>
                  </a:lnTo>
                  <a:lnTo>
                    <a:pt x="241" y="683"/>
                  </a:lnTo>
                  <a:lnTo>
                    <a:pt x="236" y="683"/>
                  </a:lnTo>
                  <a:lnTo>
                    <a:pt x="236" y="683"/>
                  </a:lnTo>
                  <a:lnTo>
                    <a:pt x="236" y="678"/>
                  </a:lnTo>
                  <a:lnTo>
                    <a:pt x="236" y="683"/>
                  </a:lnTo>
                  <a:lnTo>
                    <a:pt x="236" y="683"/>
                  </a:lnTo>
                  <a:lnTo>
                    <a:pt x="232" y="683"/>
                  </a:lnTo>
                  <a:lnTo>
                    <a:pt x="232" y="683"/>
                  </a:lnTo>
                  <a:lnTo>
                    <a:pt x="232" y="683"/>
                  </a:lnTo>
                  <a:lnTo>
                    <a:pt x="232" y="688"/>
                  </a:lnTo>
                  <a:lnTo>
                    <a:pt x="232" y="688"/>
                  </a:lnTo>
                  <a:lnTo>
                    <a:pt x="227" y="688"/>
                  </a:lnTo>
                  <a:lnTo>
                    <a:pt x="227" y="688"/>
                  </a:lnTo>
                  <a:lnTo>
                    <a:pt x="227" y="688"/>
                  </a:lnTo>
                  <a:lnTo>
                    <a:pt x="222" y="688"/>
                  </a:lnTo>
                  <a:lnTo>
                    <a:pt x="222" y="688"/>
                  </a:lnTo>
                  <a:lnTo>
                    <a:pt x="222" y="688"/>
                  </a:lnTo>
                  <a:lnTo>
                    <a:pt x="222" y="692"/>
                  </a:lnTo>
                  <a:lnTo>
                    <a:pt x="218" y="692"/>
                  </a:lnTo>
                  <a:lnTo>
                    <a:pt x="218" y="692"/>
                  </a:lnTo>
                  <a:lnTo>
                    <a:pt x="218" y="692"/>
                  </a:lnTo>
                  <a:lnTo>
                    <a:pt x="218" y="692"/>
                  </a:lnTo>
                  <a:lnTo>
                    <a:pt x="213" y="692"/>
                  </a:lnTo>
                  <a:lnTo>
                    <a:pt x="213" y="692"/>
                  </a:lnTo>
                  <a:lnTo>
                    <a:pt x="213" y="688"/>
                  </a:lnTo>
                  <a:lnTo>
                    <a:pt x="213" y="688"/>
                  </a:lnTo>
                  <a:lnTo>
                    <a:pt x="213" y="688"/>
                  </a:lnTo>
                  <a:lnTo>
                    <a:pt x="208" y="688"/>
                  </a:lnTo>
                  <a:lnTo>
                    <a:pt x="208" y="692"/>
                  </a:lnTo>
                  <a:lnTo>
                    <a:pt x="208" y="692"/>
                  </a:lnTo>
                  <a:lnTo>
                    <a:pt x="208" y="692"/>
                  </a:lnTo>
                  <a:lnTo>
                    <a:pt x="203" y="692"/>
                  </a:lnTo>
                  <a:lnTo>
                    <a:pt x="203" y="692"/>
                  </a:lnTo>
                  <a:lnTo>
                    <a:pt x="203" y="692"/>
                  </a:lnTo>
                  <a:lnTo>
                    <a:pt x="203" y="692"/>
                  </a:lnTo>
                  <a:lnTo>
                    <a:pt x="203" y="697"/>
                  </a:lnTo>
                  <a:lnTo>
                    <a:pt x="203" y="697"/>
                  </a:lnTo>
                  <a:lnTo>
                    <a:pt x="199" y="697"/>
                  </a:lnTo>
                  <a:lnTo>
                    <a:pt x="199" y="697"/>
                  </a:lnTo>
                  <a:lnTo>
                    <a:pt x="199" y="697"/>
                  </a:lnTo>
                  <a:lnTo>
                    <a:pt x="194" y="697"/>
                  </a:lnTo>
                  <a:lnTo>
                    <a:pt x="194" y="697"/>
                  </a:lnTo>
                  <a:lnTo>
                    <a:pt x="194" y="697"/>
                  </a:lnTo>
                  <a:lnTo>
                    <a:pt x="194" y="697"/>
                  </a:lnTo>
                  <a:lnTo>
                    <a:pt x="194" y="697"/>
                  </a:lnTo>
                  <a:lnTo>
                    <a:pt x="189" y="669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5" name="Freeform 327"/>
            <p:cNvSpPr>
              <a:spLocks/>
            </p:cNvSpPr>
            <p:nvPr/>
          </p:nvSpPr>
          <p:spPr bwMode="auto">
            <a:xfrm>
              <a:off x="2428" y="1542"/>
              <a:ext cx="340" cy="669"/>
            </a:xfrm>
            <a:custGeom>
              <a:avLst/>
              <a:gdLst/>
              <a:ahLst/>
              <a:cxnLst>
                <a:cxn ang="0">
                  <a:pos x="189" y="617"/>
                </a:cxn>
                <a:cxn ang="0">
                  <a:pos x="175" y="589"/>
                </a:cxn>
                <a:cxn ang="0">
                  <a:pos x="180" y="575"/>
                </a:cxn>
                <a:cxn ang="0">
                  <a:pos x="166" y="523"/>
                </a:cxn>
                <a:cxn ang="0">
                  <a:pos x="151" y="513"/>
                </a:cxn>
                <a:cxn ang="0">
                  <a:pos x="151" y="499"/>
                </a:cxn>
                <a:cxn ang="0">
                  <a:pos x="132" y="499"/>
                </a:cxn>
                <a:cxn ang="0">
                  <a:pos x="123" y="518"/>
                </a:cxn>
                <a:cxn ang="0">
                  <a:pos x="109" y="528"/>
                </a:cxn>
                <a:cxn ang="0">
                  <a:pos x="99" y="518"/>
                </a:cxn>
                <a:cxn ang="0">
                  <a:pos x="95" y="499"/>
                </a:cxn>
                <a:cxn ang="0">
                  <a:pos x="85" y="485"/>
                </a:cxn>
                <a:cxn ang="0">
                  <a:pos x="81" y="466"/>
                </a:cxn>
                <a:cxn ang="0">
                  <a:pos x="90" y="438"/>
                </a:cxn>
                <a:cxn ang="0">
                  <a:pos x="95" y="424"/>
                </a:cxn>
                <a:cxn ang="0">
                  <a:pos x="114" y="414"/>
                </a:cxn>
                <a:cxn ang="0">
                  <a:pos x="128" y="405"/>
                </a:cxn>
                <a:cxn ang="0">
                  <a:pos x="118" y="391"/>
                </a:cxn>
                <a:cxn ang="0">
                  <a:pos x="104" y="381"/>
                </a:cxn>
                <a:cxn ang="0">
                  <a:pos x="104" y="367"/>
                </a:cxn>
                <a:cxn ang="0">
                  <a:pos x="90" y="358"/>
                </a:cxn>
                <a:cxn ang="0">
                  <a:pos x="71" y="358"/>
                </a:cxn>
                <a:cxn ang="0">
                  <a:pos x="52" y="353"/>
                </a:cxn>
                <a:cxn ang="0">
                  <a:pos x="33" y="358"/>
                </a:cxn>
                <a:cxn ang="0">
                  <a:pos x="33" y="344"/>
                </a:cxn>
                <a:cxn ang="0">
                  <a:pos x="33" y="330"/>
                </a:cxn>
                <a:cxn ang="0">
                  <a:pos x="33" y="311"/>
                </a:cxn>
                <a:cxn ang="0">
                  <a:pos x="43" y="297"/>
                </a:cxn>
                <a:cxn ang="0">
                  <a:pos x="52" y="278"/>
                </a:cxn>
                <a:cxn ang="0">
                  <a:pos x="66" y="254"/>
                </a:cxn>
                <a:cxn ang="0">
                  <a:pos x="85" y="245"/>
                </a:cxn>
                <a:cxn ang="0">
                  <a:pos x="99" y="240"/>
                </a:cxn>
                <a:cxn ang="0">
                  <a:pos x="114" y="231"/>
                </a:cxn>
                <a:cxn ang="0">
                  <a:pos x="128" y="221"/>
                </a:cxn>
                <a:cxn ang="0">
                  <a:pos x="151" y="221"/>
                </a:cxn>
                <a:cxn ang="0">
                  <a:pos x="161" y="207"/>
                </a:cxn>
                <a:cxn ang="0">
                  <a:pos x="170" y="188"/>
                </a:cxn>
                <a:cxn ang="0">
                  <a:pos x="166" y="174"/>
                </a:cxn>
                <a:cxn ang="0">
                  <a:pos x="151" y="184"/>
                </a:cxn>
                <a:cxn ang="0">
                  <a:pos x="132" y="184"/>
                </a:cxn>
                <a:cxn ang="0">
                  <a:pos x="114" y="174"/>
                </a:cxn>
                <a:cxn ang="0">
                  <a:pos x="95" y="165"/>
                </a:cxn>
                <a:cxn ang="0">
                  <a:pos x="85" y="165"/>
                </a:cxn>
                <a:cxn ang="0">
                  <a:pos x="71" y="146"/>
                </a:cxn>
                <a:cxn ang="0">
                  <a:pos x="71" y="113"/>
                </a:cxn>
                <a:cxn ang="0">
                  <a:pos x="57" y="89"/>
                </a:cxn>
                <a:cxn ang="0">
                  <a:pos x="33" y="85"/>
                </a:cxn>
                <a:cxn ang="0">
                  <a:pos x="14" y="71"/>
                </a:cxn>
                <a:cxn ang="0">
                  <a:pos x="5" y="56"/>
                </a:cxn>
                <a:cxn ang="0">
                  <a:pos x="0" y="38"/>
                </a:cxn>
                <a:cxn ang="0">
                  <a:pos x="24" y="23"/>
                </a:cxn>
                <a:cxn ang="0">
                  <a:pos x="38" y="9"/>
                </a:cxn>
                <a:cxn ang="0">
                  <a:pos x="52" y="5"/>
                </a:cxn>
                <a:cxn ang="0">
                  <a:pos x="62" y="14"/>
                </a:cxn>
                <a:cxn ang="0">
                  <a:pos x="76" y="19"/>
                </a:cxn>
                <a:cxn ang="0">
                  <a:pos x="90" y="28"/>
                </a:cxn>
                <a:cxn ang="0">
                  <a:pos x="109" y="33"/>
                </a:cxn>
                <a:cxn ang="0">
                  <a:pos x="118" y="38"/>
                </a:cxn>
                <a:cxn ang="0">
                  <a:pos x="137" y="42"/>
                </a:cxn>
                <a:cxn ang="0">
                  <a:pos x="336" y="61"/>
                </a:cxn>
              </a:cxnLst>
              <a:rect l="0" t="0" r="r" b="b"/>
              <a:pathLst>
                <a:path w="340" h="669">
                  <a:moveTo>
                    <a:pt x="189" y="669"/>
                  </a:moveTo>
                  <a:lnTo>
                    <a:pt x="189" y="655"/>
                  </a:lnTo>
                  <a:lnTo>
                    <a:pt x="189" y="650"/>
                  </a:lnTo>
                  <a:lnTo>
                    <a:pt x="184" y="626"/>
                  </a:lnTo>
                  <a:lnTo>
                    <a:pt x="184" y="626"/>
                  </a:lnTo>
                  <a:lnTo>
                    <a:pt x="184" y="626"/>
                  </a:lnTo>
                  <a:lnTo>
                    <a:pt x="184" y="626"/>
                  </a:lnTo>
                  <a:lnTo>
                    <a:pt x="184" y="622"/>
                  </a:lnTo>
                  <a:lnTo>
                    <a:pt x="184" y="622"/>
                  </a:lnTo>
                  <a:lnTo>
                    <a:pt x="189" y="622"/>
                  </a:lnTo>
                  <a:lnTo>
                    <a:pt x="189" y="622"/>
                  </a:lnTo>
                  <a:lnTo>
                    <a:pt x="189" y="622"/>
                  </a:lnTo>
                  <a:lnTo>
                    <a:pt x="189" y="622"/>
                  </a:lnTo>
                  <a:lnTo>
                    <a:pt x="189" y="617"/>
                  </a:lnTo>
                  <a:lnTo>
                    <a:pt x="189" y="617"/>
                  </a:lnTo>
                  <a:lnTo>
                    <a:pt x="189" y="617"/>
                  </a:lnTo>
                  <a:lnTo>
                    <a:pt x="189" y="617"/>
                  </a:lnTo>
                  <a:lnTo>
                    <a:pt x="189" y="612"/>
                  </a:lnTo>
                  <a:lnTo>
                    <a:pt x="189" y="612"/>
                  </a:lnTo>
                  <a:lnTo>
                    <a:pt x="189" y="612"/>
                  </a:lnTo>
                  <a:lnTo>
                    <a:pt x="184" y="612"/>
                  </a:lnTo>
                  <a:lnTo>
                    <a:pt x="184" y="612"/>
                  </a:lnTo>
                  <a:lnTo>
                    <a:pt x="184" y="612"/>
                  </a:lnTo>
                  <a:lnTo>
                    <a:pt x="180" y="612"/>
                  </a:lnTo>
                  <a:lnTo>
                    <a:pt x="180" y="612"/>
                  </a:lnTo>
                  <a:lnTo>
                    <a:pt x="180" y="612"/>
                  </a:lnTo>
                  <a:lnTo>
                    <a:pt x="180" y="612"/>
                  </a:lnTo>
                  <a:lnTo>
                    <a:pt x="180" y="603"/>
                  </a:lnTo>
                  <a:lnTo>
                    <a:pt x="180" y="603"/>
                  </a:lnTo>
                  <a:lnTo>
                    <a:pt x="180" y="603"/>
                  </a:lnTo>
                  <a:lnTo>
                    <a:pt x="180" y="593"/>
                  </a:lnTo>
                  <a:lnTo>
                    <a:pt x="180" y="593"/>
                  </a:lnTo>
                  <a:lnTo>
                    <a:pt x="175" y="589"/>
                  </a:lnTo>
                  <a:lnTo>
                    <a:pt x="175" y="589"/>
                  </a:lnTo>
                  <a:lnTo>
                    <a:pt x="175" y="589"/>
                  </a:lnTo>
                  <a:lnTo>
                    <a:pt x="175" y="589"/>
                  </a:lnTo>
                  <a:lnTo>
                    <a:pt x="175" y="589"/>
                  </a:lnTo>
                  <a:lnTo>
                    <a:pt x="175" y="584"/>
                  </a:lnTo>
                  <a:lnTo>
                    <a:pt x="175" y="584"/>
                  </a:lnTo>
                  <a:lnTo>
                    <a:pt x="175" y="584"/>
                  </a:lnTo>
                  <a:lnTo>
                    <a:pt x="175" y="579"/>
                  </a:lnTo>
                  <a:lnTo>
                    <a:pt x="175" y="579"/>
                  </a:lnTo>
                  <a:lnTo>
                    <a:pt x="175" y="579"/>
                  </a:lnTo>
                  <a:lnTo>
                    <a:pt x="175" y="579"/>
                  </a:lnTo>
                  <a:lnTo>
                    <a:pt x="175" y="579"/>
                  </a:lnTo>
                  <a:lnTo>
                    <a:pt x="175" y="579"/>
                  </a:lnTo>
                  <a:lnTo>
                    <a:pt x="180" y="579"/>
                  </a:lnTo>
                  <a:lnTo>
                    <a:pt x="180" y="579"/>
                  </a:lnTo>
                  <a:lnTo>
                    <a:pt x="180" y="579"/>
                  </a:lnTo>
                  <a:lnTo>
                    <a:pt x="180" y="575"/>
                  </a:lnTo>
                  <a:lnTo>
                    <a:pt x="180" y="575"/>
                  </a:lnTo>
                  <a:lnTo>
                    <a:pt x="180" y="575"/>
                  </a:lnTo>
                  <a:lnTo>
                    <a:pt x="180" y="575"/>
                  </a:lnTo>
                  <a:lnTo>
                    <a:pt x="184" y="575"/>
                  </a:lnTo>
                  <a:lnTo>
                    <a:pt x="184" y="575"/>
                  </a:lnTo>
                  <a:lnTo>
                    <a:pt x="184" y="575"/>
                  </a:lnTo>
                  <a:lnTo>
                    <a:pt x="184" y="575"/>
                  </a:lnTo>
                  <a:lnTo>
                    <a:pt x="184" y="575"/>
                  </a:lnTo>
                  <a:lnTo>
                    <a:pt x="184" y="570"/>
                  </a:lnTo>
                  <a:lnTo>
                    <a:pt x="175" y="523"/>
                  </a:lnTo>
                  <a:lnTo>
                    <a:pt x="175" y="523"/>
                  </a:lnTo>
                  <a:lnTo>
                    <a:pt x="175" y="523"/>
                  </a:lnTo>
                  <a:lnTo>
                    <a:pt x="175" y="523"/>
                  </a:lnTo>
                  <a:lnTo>
                    <a:pt x="170" y="523"/>
                  </a:lnTo>
                  <a:lnTo>
                    <a:pt x="170" y="523"/>
                  </a:lnTo>
                  <a:lnTo>
                    <a:pt x="170" y="523"/>
                  </a:lnTo>
                  <a:lnTo>
                    <a:pt x="166" y="523"/>
                  </a:lnTo>
                  <a:lnTo>
                    <a:pt x="166" y="523"/>
                  </a:lnTo>
                  <a:lnTo>
                    <a:pt x="166" y="528"/>
                  </a:lnTo>
                  <a:lnTo>
                    <a:pt x="166" y="528"/>
                  </a:lnTo>
                  <a:lnTo>
                    <a:pt x="161" y="528"/>
                  </a:lnTo>
                  <a:lnTo>
                    <a:pt x="161" y="532"/>
                  </a:lnTo>
                  <a:lnTo>
                    <a:pt x="156" y="532"/>
                  </a:lnTo>
                  <a:lnTo>
                    <a:pt x="156" y="528"/>
                  </a:lnTo>
                  <a:lnTo>
                    <a:pt x="156" y="528"/>
                  </a:lnTo>
                  <a:lnTo>
                    <a:pt x="151" y="528"/>
                  </a:lnTo>
                  <a:lnTo>
                    <a:pt x="151" y="523"/>
                  </a:lnTo>
                  <a:lnTo>
                    <a:pt x="151" y="523"/>
                  </a:lnTo>
                  <a:lnTo>
                    <a:pt x="151" y="523"/>
                  </a:lnTo>
                  <a:lnTo>
                    <a:pt x="151" y="523"/>
                  </a:lnTo>
                  <a:lnTo>
                    <a:pt x="151" y="518"/>
                  </a:lnTo>
                  <a:lnTo>
                    <a:pt x="151" y="518"/>
                  </a:lnTo>
                  <a:lnTo>
                    <a:pt x="151" y="518"/>
                  </a:lnTo>
                  <a:lnTo>
                    <a:pt x="151" y="518"/>
                  </a:lnTo>
                  <a:lnTo>
                    <a:pt x="151" y="513"/>
                  </a:lnTo>
                  <a:lnTo>
                    <a:pt x="151" y="513"/>
                  </a:lnTo>
                  <a:lnTo>
                    <a:pt x="156" y="513"/>
                  </a:lnTo>
                  <a:lnTo>
                    <a:pt x="156" y="509"/>
                  </a:lnTo>
                  <a:lnTo>
                    <a:pt x="156" y="509"/>
                  </a:lnTo>
                  <a:lnTo>
                    <a:pt x="156" y="504"/>
                  </a:lnTo>
                  <a:lnTo>
                    <a:pt x="156" y="504"/>
                  </a:lnTo>
                  <a:lnTo>
                    <a:pt x="156" y="504"/>
                  </a:lnTo>
                  <a:lnTo>
                    <a:pt x="156" y="499"/>
                  </a:lnTo>
                  <a:lnTo>
                    <a:pt x="156" y="499"/>
                  </a:lnTo>
                  <a:lnTo>
                    <a:pt x="161" y="499"/>
                  </a:lnTo>
                  <a:lnTo>
                    <a:pt x="161" y="499"/>
                  </a:lnTo>
                  <a:lnTo>
                    <a:pt x="156" y="499"/>
                  </a:lnTo>
                  <a:lnTo>
                    <a:pt x="156" y="499"/>
                  </a:lnTo>
                  <a:lnTo>
                    <a:pt x="156" y="499"/>
                  </a:lnTo>
                  <a:lnTo>
                    <a:pt x="156" y="499"/>
                  </a:lnTo>
                  <a:lnTo>
                    <a:pt x="151" y="499"/>
                  </a:lnTo>
                  <a:lnTo>
                    <a:pt x="151" y="499"/>
                  </a:lnTo>
                  <a:lnTo>
                    <a:pt x="151" y="499"/>
                  </a:lnTo>
                  <a:lnTo>
                    <a:pt x="147" y="499"/>
                  </a:lnTo>
                  <a:lnTo>
                    <a:pt x="147" y="504"/>
                  </a:lnTo>
                  <a:lnTo>
                    <a:pt x="147" y="504"/>
                  </a:lnTo>
                  <a:lnTo>
                    <a:pt x="142" y="504"/>
                  </a:lnTo>
                  <a:lnTo>
                    <a:pt x="142" y="504"/>
                  </a:lnTo>
                  <a:lnTo>
                    <a:pt x="142" y="504"/>
                  </a:lnTo>
                  <a:lnTo>
                    <a:pt x="142" y="504"/>
                  </a:lnTo>
                  <a:lnTo>
                    <a:pt x="142" y="504"/>
                  </a:lnTo>
                  <a:lnTo>
                    <a:pt x="137" y="504"/>
                  </a:lnTo>
                  <a:lnTo>
                    <a:pt x="137" y="504"/>
                  </a:lnTo>
                  <a:lnTo>
                    <a:pt x="137" y="504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499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4"/>
                  </a:lnTo>
                  <a:lnTo>
                    <a:pt x="132" y="509"/>
                  </a:lnTo>
                  <a:lnTo>
                    <a:pt x="132" y="509"/>
                  </a:lnTo>
                  <a:lnTo>
                    <a:pt x="132" y="509"/>
                  </a:lnTo>
                  <a:lnTo>
                    <a:pt x="128" y="509"/>
                  </a:lnTo>
                  <a:lnTo>
                    <a:pt x="128" y="509"/>
                  </a:lnTo>
                  <a:lnTo>
                    <a:pt x="128" y="509"/>
                  </a:lnTo>
                  <a:lnTo>
                    <a:pt x="128" y="513"/>
                  </a:lnTo>
                  <a:lnTo>
                    <a:pt x="128" y="513"/>
                  </a:lnTo>
                  <a:lnTo>
                    <a:pt x="128" y="518"/>
                  </a:lnTo>
                  <a:lnTo>
                    <a:pt x="123" y="518"/>
                  </a:lnTo>
                  <a:lnTo>
                    <a:pt x="123" y="518"/>
                  </a:lnTo>
                  <a:lnTo>
                    <a:pt x="123" y="518"/>
                  </a:lnTo>
                  <a:lnTo>
                    <a:pt x="123" y="518"/>
                  </a:lnTo>
                  <a:lnTo>
                    <a:pt x="123" y="523"/>
                  </a:lnTo>
                  <a:lnTo>
                    <a:pt x="123" y="523"/>
                  </a:lnTo>
                  <a:lnTo>
                    <a:pt x="123" y="523"/>
                  </a:lnTo>
                  <a:lnTo>
                    <a:pt x="123" y="523"/>
                  </a:lnTo>
                  <a:lnTo>
                    <a:pt x="123" y="528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32"/>
                  </a:lnTo>
                  <a:lnTo>
                    <a:pt x="114" y="532"/>
                  </a:lnTo>
                  <a:lnTo>
                    <a:pt x="114" y="532"/>
                  </a:lnTo>
                  <a:lnTo>
                    <a:pt x="114" y="532"/>
                  </a:lnTo>
                  <a:lnTo>
                    <a:pt x="114" y="528"/>
                  </a:lnTo>
                  <a:lnTo>
                    <a:pt x="114" y="528"/>
                  </a:lnTo>
                  <a:lnTo>
                    <a:pt x="109" y="528"/>
                  </a:lnTo>
                  <a:lnTo>
                    <a:pt x="109" y="528"/>
                  </a:lnTo>
                  <a:lnTo>
                    <a:pt x="104" y="523"/>
                  </a:lnTo>
                  <a:lnTo>
                    <a:pt x="104" y="523"/>
                  </a:lnTo>
                  <a:lnTo>
                    <a:pt x="99" y="528"/>
                  </a:lnTo>
                  <a:lnTo>
                    <a:pt x="99" y="528"/>
                  </a:lnTo>
                  <a:lnTo>
                    <a:pt x="99" y="528"/>
                  </a:lnTo>
                  <a:lnTo>
                    <a:pt x="99" y="528"/>
                  </a:lnTo>
                  <a:lnTo>
                    <a:pt x="99" y="528"/>
                  </a:lnTo>
                  <a:lnTo>
                    <a:pt x="99" y="528"/>
                  </a:lnTo>
                  <a:lnTo>
                    <a:pt x="99" y="523"/>
                  </a:lnTo>
                  <a:lnTo>
                    <a:pt x="99" y="523"/>
                  </a:lnTo>
                  <a:lnTo>
                    <a:pt x="99" y="523"/>
                  </a:lnTo>
                  <a:lnTo>
                    <a:pt x="99" y="523"/>
                  </a:lnTo>
                  <a:lnTo>
                    <a:pt x="99" y="518"/>
                  </a:lnTo>
                  <a:lnTo>
                    <a:pt x="99" y="518"/>
                  </a:lnTo>
                  <a:lnTo>
                    <a:pt x="99" y="518"/>
                  </a:lnTo>
                  <a:lnTo>
                    <a:pt x="99" y="518"/>
                  </a:lnTo>
                  <a:lnTo>
                    <a:pt x="99" y="518"/>
                  </a:lnTo>
                  <a:lnTo>
                    <a:pt x="104" y="513"/>
                  </a:lnTo>
                  <a:lnTo>
                    <a:pt x="104" y="513"/>
                  </a:lnTo>
                  <a:lnTo>
                    <a:pt x="104" y="513"/>
                  </a:lnTo>
                  <a:lnTo>
                    <a:pt x="104" y="509"/>
                  </a:lnTo>
                  <a:lnTo>
                    <a:pt x="104" y="509"/>
                  </a:lnTo>
                  <a:lnTo>
                    <a:pt x="104" y="509"/>
                  </a:lnTo>
                  <a:lnTo>
                    <a:pt x="104" y="504"/>
                  </a:lnTo>
                  <a:lnTo>
                    <a:pt x="104" y="504"/>
                  </a:lnTo>
                  <a:lnTo>
                    <a:pt x="104" y="504"/>
                  </a:lnTo>
                  <a:lnTo>
                    <a:pt x="104" y="504"/>
                  </a:lnTo>
                  <a:lnTo>
                    <a:pt x="104" y="504"/>
                  </a:lnTo>
                  <a:lnTo>
                    <a:pt x="99" y="504"/>
                  </a:lnTo>
                  <a:lnTo>
                    <a:pt x="99" y="504"/>
                  </a:lnTo>
                  <a:lnTo>
                    <a:pt x="99" y="499"/>
                  </a:lnTo>
                  <a:lnTo>
                    <a:pt x="99" y="499"/>
                  </a:lnTo>
                  <a:lnTo>
                    <a:pt x="95" y="499"/>
                  </a:lnTo>
                  <a:lnTo>
                    <a:pt x="95" y="499"/>
                  </a:lnTo>
                  <a:lnTo>
                    <a:pt x="95" y="495"/>
                  </a:lnTo>
                  <a:lnTo>
                    <a:pt x="95" y="495"/>
                  </a:lnTo>
                  <a:lnTo>
                    <a:pt x="95" y="495"/>
                  </a:lnTo>
                  <a:lnTo>
                    <a:pt x="95" y="495"/>
                  </a:lnTo>
                  <a:lnTo>
                    <a:pt x="95" y="495"/>
                  </a:lnTo>
                  <a:lnTo>
                    <a:pt x="95" y="495"/>
                  </a:lnTo>
                  <a:lnTo>
                    <a:pt x="90" y="495"/>
                  </a:lnTo>
                  <a:lnTo>
                    <a:pt x="90" y="495"/>
                  </a:lnTo>
                  <a:lnTo>
                    <a:pt x="90" y="495"/>
                  </a:lnTo>
                  <a:lnTo>
                    <a:pt x="85" y="490"/>
                  </a:lnTo>
                  <a:lnTo>
                    <a:pt x="85" y="490"/>
                  </a:lnTo>
                  <a:lnTo>
                    <a:pt x="85" y="490"/>
                  </a:lnTo>
                  <a:lnTo>
                    <a:pt x="85" y="490"/>
                  </a:lnTo>
                  <a:lnTo>
                    <a:pt x="85" y="490"/>
                  </a:lnTo>
                  <a:lnTo>
                    <a:pt x="85" y="485"/>
                  </a:lnTo>
                  <a:lnTo>
                    <a:pt x="85" y="485"/>
                  </a:lnTo>
                  <a:lnTo>
                    <a:pt x="85" y="485"/>
                  </a:lnTo>
                  <a:lnTo>
                    <a:pt x="85" y="480"/>
                  </a:lnTo>
                  <a:lnTo>
                    <a:pt x="85" y="480"/>
                  </a:lnTo>
                  <a:lnTo>
                    <a:pt x="85" y="480"/>
                  </a:lnTo>
                  <a:lnTo>
                    <a:pt x="85" y="480"/>
                  </a:lnTo>
                  <a:lnTo>
                    <a:pt x="85" y="476"/>
                  </a:lnTo>
                  <a:lnTo>
                    <a:pt x="85" y="476"/>
                  </a:lnTo>
                  <a:lnTo>
                    <a:pt x="85" y="476"/>
                  </a:lnTo>
                  <a:lnTo>
                    <a:pt x="85" y="476"/>
                  </a:lnTo>
                  <a:lnTo>
                    <a:pt x="85" y="471"/>
                  </a:lnTo>
                  <a:lnTo>
                    <a:pt x="85" y="471"/>
                  </a:lnTo>
                  <a:lnTo>
                    <a:pt x="81" y="471"/>
                  </a:lnTo>
                  <a:lnTo>
                    <a:pt x="81" y="471"/>
                  </a:lnTo>
                  <a:lnTo>
                    <a:pt x="81" y="466"/>
                  </a:lnTo>
                  <a:lnTo>
                    <a:pt x="81" y="466"/>
                  </a:lnTo>
                  <a:lnTo>
                    <a:pt x="81" y="466"/>
                  </a:lnTo>
                  <a:lnTo>
                    <a:pt x="81" y="466"/>
                  </a:lnTo>
                  <a:lnTo>
                    <a:pt x="81" y="462"/>
                  </a:lnTo>
                  <a:lnTo>
                    <a:pt x="81" y="462"/>
                  </a:lnTo>
                  <a:lnTo>
                    <a:pt x="81" y="462"/>
                  </a:lnTo>
                  <a:lnTo>
                    <a:pt x="81" y="462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2"/>
                  </a:lnTo>
                  <a:lnTo>
                    <a:pt x="85" y="452"/>
                  </a:lnTo>
                  <a:lnTo>
                    <a:pt x="85" y="447"/>
                  </a:lnTo>
                  <a:lnTo>
                    <a:pt x="85" y="447"/>
                  </a:lnTo>
                  <a:lnTo>
                    <a:pt x="85" y="443"/>
                  </a:lnTo>
                  <a:lnTo>
                    <a:pt x="90" y="443"/>
                  </a:lnTo>
                  <a:lnTo>
                    <a:pt x="90" y="443"/>
                  </a:lnTo>
                  <a:lnTo>
                    <a:pt x="90" y="443"/>
                  </a:lnTo>
                  <a:lnTo>
                    <a:pt x="90" y="438"/>
                  </a:lnTo>
                  <a:lnTo>
                    <a:pt x="90" y="438"/>
                  </a:lnTo>
                  <a:lnTo>
                    <a:pt x="90" y="438"/>
                  </a:lnTo>
                  <a:lnTo>
                    <a:pt x="90" y="438"/>
                  </a:lnTo>
                  <a:lnTo>
                    <a:pt x="90" y="438"/>
                  </a:lnTo>
                  <a:lnTo>
                    <a:pt x="90" y="433"/>
                  </a:lnTo>
                  <a:lnTo>
                    <a:pt x="90" y="433"/>
                  </a:lnTo>
                  <a:lnTo>
                    <a:pt x="90" y="433"/>
                  </a:lnTo>
                  <a:lnTo>
                    <a:pt x="90" y="433"/>
                  </a:lnTo>
                  <a:lnTo>
                    <a:pt x="90" y="433"/>
                  </a:lnTo>
                  <a:lnTo>
                    <a:pt x="90" y="429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99" y="419"/>
                  </a:lnTo>
                  <a:lnTo>
                    <a:pt x="99" y="419"/>
                  </a:lnTo>
                  <a:lnTo>
                    <a:pt x="99" y="419"/>
                  </a:lnTo>
                  <a:lnTo>
                    <a:pt x="99" y="419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109" y="419"/>
                  </a:lnTo>
                  <a:lnTo>
                    <a:pt x="109" y="419"/>
                  </a:lnTo>
                  <a:lnTo>
                    <a:pt x="109" y="414"/>
                  </a:lnTo>
                  <a:lnTo>
                    <a:pt x="109" y="414"/>
                  </a:lnTo>
                  <a:lnTo>
                    <a:pt x="109" y="414"/>
                  </a:lnTo>
                  <a:lnTo>
                    <a:pt x="114" y="414"/>
                  </a:lnTo>
                  <a:lnTo>
                    <a:pt x="114" y="414"/>
                  </a:lnTo>
                  <a:lnTo>
                    <a:pt x="114" y="414"/>
                  </a:lnTo>
                  <a:lnTo>
                    <a:pt x="114" y="414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8" y="410"/>
                  </a:lnTo>
                  <a:lnTo>
                    <a:pt x="118" y="410"/>
                  </a:lnTo>
                  <a:lnTo>
                    <a:pt x="123" y="410"/>
                  </a:lnTo>
                  <a:lnTo>
                    <a:pt x="123" y="410"/>
                  </a:lnTo>
                  <a:lnTo>
                    <a:pt x="123" y="410"/>
                  </a:lnTo>
                  <a:lnTo>
                    <a:pt x="123" y="410"/>
                  </a:lnTo>
                  <a:lnTo>
                    <a:pt x="123" y="410"/>
                  </a:lnTo>
                  <a:lnTo>
                    <a:pt x="128" y="410"/>
                  </a:lnTo>
                  <a:lnTo>
                    <a:pt x="128" y="405"/>
                  </a:lnTo>
                  <a:lnTo>
                    <a:pt x="128" y="405"/>
                  </a:lnTo>
                  <a:lnTo>
                    <a:pt x="128" y="405"/>
                  </a:lnTo>
                  <a:lnTo>
                    <a:pt x="128" y="405"/>
                  </a:lnTo>
                  <a:lnTo>
                    <a:pt x="128" y="400"/>
                  </a:lnTo>
                  <a:lnTo>
                    <a:pt x="128" y="400"/>
                  </a:lnTo>
                  <a:lnTo>
                    <a:pt x="128" y="400"/>
                  </a:lnTo>
                  <a:lnTo>
                    <a:pt x="128" y="400"/>
                  </a:lnTo>
                  <a:lnTo>
                    <a:pt x="128" y="396"/>
                  </a:lnTo>
                  <a:lnTo>
                    <a:pt x="128" y="396"/>
                  </a:lnTo>
                  <a:lnTo>
                    <a:pt x="123" y="396"/>
                  </a:lnTo>
                  <a:lnTo>
                    <a:pt x="123" y="396"/>
                  </a:lnTo>
                  <a:lnTo>
                    <a:pt x="123" y="396"/>
                  </a:lnTo>
                  <a:lnTo>
                    <a:pt x="123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1"/>
                  </a:lnTo>
                  <a:lnTo>
                    <a:pt x="118" y="391"/>
                  </a:lnTo>
                  <a:lnTo>
                    <a:pt x="118" y="391"/>
                  </a:lnTo>
                  <a:lnTo>
                    <a:pt x="114" y="391"/>
                  </a:lnTo>
                  <a:lnTo>
                    <a:pt x="118" y="391"/>
                  </a:lnTo>
                  <a:lnTo>
                    <a:pt x="118" y="386"/>
                  </a:lnTo>
                  <a:lnTo>
                    <a:pt x="114" y="386"/>
                  </a:lnTo>
                  <a:lnTo>
                    <a:pt x="114" y="391"/>
                  </a:lnTo>
                  <a:lnTo>
                    <a:pt x="114" y="386"/>
                  </a:lnTo>
                  <a:lnTo>
                    <a:pt x="114" y="386"/>
                  </a:lnTo>
                  <a:lnTo>
                    <a:pt x="114" y="386"/>
                  </a:lnTo>
                  <a:lnTo>
                    <a:pt x="114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6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4" y="377"/>
                  </a:lnTo>
                  <a:lnTo>
                    <a:pt x="104" y="377"/>
                  </a:lnTo>
                  <a:lnTo>
                    <a:pt x="104" y="377"/>
                  </a:lnTo>
                  <a:lnTo>
                    <a:pt x="104" y="377"/>
                  </a:lnTo>
                  <a:lnTo>
                    <a:pt x="104" y="377"/>
                  </a:lnTo>
                  <a:lnTo>
                    <a:pt x="104" y="377"/>
                  </a:lnTo>
                  <a:lnTo>
                    <a:pt x="104" y="372"/>
                  </a:lnTo>
                  <a:lnTo>
                    <a:pt x="104" y="372"/>
                  </a:lnTo>
                  <a:lnTo>
                    <a:pt x="104" y="372"/>
                  </a:lnTo>
                  <a:lnTo>
                    <a:pt x="104" y="372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99" y="367"/>
                  </a:lnTo>
                  <a:lnTo>
                    <a:pt x="99" y="363"/>
                  </a:lnTo>
                  <a:lnTo>
                    <a:pt x="99" y="363"/>
                  </a:lnTo>
                  <a:lnTo>
                    <a:pt x="99" y="363"/>
                  </a:lnTo>
                  <a:lnTo>
                    <a:pt x="99" y="363"/>
                  </a:lnTo>
                  <a:lnTo>
                    <a:pt x="99" y="363"/>
                  </a:lnTo>
                  <a:lnTo>
                    <a:pt x="95" y="363"/>
                  </a:lnTo>
                  <a:lnTo>
                    <a:pt x="95" y="363"/>
                  </a:lnTo>
                  <a:lnTo>
                    <a:pt x="95" y="363"/>
                  </a:lnTo>
                  <a:lnTo>
                    <a:pt x="95" y="363"/>
                  </a:lnTo>
                  <a:lnTo>
                    <a:pt x="95" y="363"/>
                  </a:lnTo>
                  <a:lnTo>
                    <a:pt x="95" y="363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85" y="358"/>
                  </a:lnTo>
                  <a:lnTo>
                    <a:pt x="85" y="358"/>
                  </a:lnTo>
                  <a:lnTo>
                    <a:pt x="85" y="358"/>
                  </a:lnTo>
                  <a:lnTo>
                    <a:pt x="85" y="358"/>
                  </a:lnTo>
                  <a:lnTo>
                    <a:pt x="81" y="358"/>
                  </a:lnTo>
                  <a:lnTo>
                    <a:pt x="81" y="358"/>
                  </a:lnTo>
                  <a:lnTo>
                    <a:pt x="81" y="358"/>
                  </a:lnTo>
                  <a:lnTo>
                    <a:pt x="81" y="358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57" y="353"/>
                  </a:lnTo>
                  <a:lnTo>
                    <a:pt x="57" y="353"/>
                  </a:lnTo>
                  <a:lnTo>
                    <a:pt x="57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47" y="353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7" y="358"/>
                  </a:lnTo>
                  <a:lnTo>
                    <a:pt x="43" y="358"/>
                  </a:lnTo>
                  <a:lnTo>
                    <a:pt x="43" y="358"/>
                  </a:lnTo>
                  <a:lnTo>
                    <a:pt x="43" y="358"/>
                  </a:lnTo>
                  <a:lnTo>
                    <a:pt x="43" y="358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3" y="358"/>
                  </a:lnTo>
                  <a:lnTo>
                    <a:pt x="33" y="358"/>
                  </a:lnTo>
                  <a:lnTo>
                    <a:pt x="33" y="358"/>
                  </a:lnTo>
                  <a:lnTo>
                    <a:pt x="33" y="358"/>
                  </a:lnTo>
                  <a:lnTo>
                    <a:pt x="29" y="353"/>
                  </a:lnTo>
                  <a:lnTo>
                    <a:pt x="29" y="353"/>
                  </a:lnTo>
                  <a:lnTo>
                    <a:pt x="29" y="353"/>
                  </a:lnTo>
                  <a:lnTo>
                    <a:pt x="29" y="353"/>
                  </a:lnTo>
                  <a:lnTo>
                    <a:pt x="29" y="353"/>
                  </a:lnTo>
                  <a:lnTo>
                    <a:pt x="29" y="353"/>
                  </a:lnTo>
                  <a:lnTo>
                    <a:pt x="29" y="348"/>
                  </a:lnTo>
                  <a:lnTo>
                    <a:pt x="29" y="348"/>
                  </a:lnTo>
                  <a:lnTo>
                    <a:pt x="29" y="348"/>
                  </a:lnTo>
                  <a:lnTo>
                    <a:pt x="29" y="348"/>
                  </a:lnTo>
                  <a:lnTo>
                    <a:pt x="29" y="348"/>
                  </a:lnTo>
                  <a:lnTo>
                    <a:pt x="33" y="344"/>
                  </a:lnTo>
                  <a:lnTo>
                    <a:pt x="33" y="344"/>
                  </a:lnTo>
                  <a:lnTo>
                    <a:pt x="33" y="344"/>
                  </a:lnTo>
                  <a:lnTo>
                    <a:pt x="33" y="344"/>
                  </a:lnTo>
                  <a:lnTo>
                    <a:pt x="33" y="344"/>
                  </a:lnTo>
                  <a:lnTo>
                    <a:pt x="33" y="344"/>
                  </a:lnTo>
                  <a:lnTo>
                    <a:pt x="33" y="339"/>
                  </a:lnTo>
                  <a:lnTo>
                    <a:pt x="33" y="339"/>
                  </a:lnTo>
                  <a:lnTo>
                    <a:pt x="33" y="339"/>
                  </a:lnTo>
                  <a:lnTo>
                    <a:pt x="33" y="339"/>
                  </a:lnTo>
                  <a:lnTo>
                    <a:pt x="29" y="339"/>
                  </a:lnTo>
                  <a:lnTo>
                    <a:pt x="29" y="334"/>
                  </a:lnTo>
                  <a:lnTo>
                    <a:pt x="33" y="334"/>
                  </a:lnTo>
                  <a:lnTo>
                    <a:pt x="33" y="334"/>
                  </a:lnTo>
                  <a:lnTo>
                    <a:pt x="29" y="334"/>
                  </a:lnTo>
                  <a:lnTo>
                    <a:pt x="33" y="334"/>
                  </a:lnTo>
                  <a:lnTo>
                    <a:pt x="33" y="334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25"/>
                  </a:lnTo>
                  <a:lnTo>
                    <a:pt x="33" y="325"/>
                  </a:lnTo>
                  <a:lnTo>
                    <a:pt x="33" y="325"/>
                  </a:lnTo>
                  <a:lnTo>
                    <a:pt x="33" y="325"/>
                  </a:lnTo>
                  <a:lnTo>
                    <a:pt x="33" y="325"/>
                  </a:lnTo>
                  <a:lnTo>
                    <a:pt x="33" y="325"/>
                  </a:lnTo>
                  <a:lnTo>
                    <a:pt x="33" y="320"/>
                  </a:lnTo>
                  <a:lnTo>
                    <a:pt x="33" y="320"/>
                  </a:lnTo>
                  <a:lnTo>
                    <a:pt x="33" y="320"/>
                  </a:lnTo>
                  <a:lnTo>
                    <a:pt x="33" y="320"/>
                  </a:lnTo>
                  <a:lnTo>
                    <a:pt x="38" y="320"/>
                  </a:lnTo>
                  <a:lnTo>
                    <a:pt x="38" y="316"/>
                  </a:lnTo>
                  <a:lnTo>
                    <a:pt x="33" y="316"/>
                  </a:lnTo>
                  <a:lnTo>
                    <a:pt x="33" y="316"/>
                  </a:lnTo>
                  <a:lnTo>
                    <a:pt x="33" y="316"/>
                  </a:lnTo>
                  <a:lnTo>
                    <a:pt x="33" y="316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8" y="306"/>
                  </a:lnTo>
                  <a:lnTo>
                    <a:pt x="38" y="301"/>
                  </a:lnTo>
                  <a:lnTo>
                    <a:pt x="38" y="301"/>
                  </a:lnTo>
                  <a:lnTo>
                    <a:pt x="38" y="301"/>
                  </a:lnTo>
                  <a:lnTo>
                    <a:pt x="38" y="301"/>
                  </a:lnTo>
                  <a:lnTo>
                    <a:pt x="38" y="301"/>
                  </a:lnTo>
                  <a:lnTo>
                    <a:pt x="38" y="297"/>
                  </a:lnTo>
                  <a:lnTo>
                    <a:pt x="38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2"/>
                  </a:lnTo>
                  <a:lnTo>
                    <a:pt x="43" y="292"/>
                  </a:lnTo>
                  <a:lnTo>
                    <a:pt x="43" y="292"/>
                  </a:lnTo>
                  <a:lnTo>
                    <a:pt x="43" y="292"/>
                  </a:lnTo>
                  <a:lnTo>
                    <a:pt x="43" y="292"/>
                  </a:lnTo>
                  <a:lnTo>
                    <a:pt x="38" y="292"/>
                  </a:lnTo>
                  <a:lnTo>
                    <a:pt x="43" y="292"/>
                  </a:lnTo>
                  <a:lnTo>
                    <a:pt x="43" y="287"/>
                  </a:lnTo>
                  <a:lnTo>
                    <a:pt x="43" y="287"/>
                  </a:lnTo>
                  <a:lnTo>
                    <a:pt x="43" y="287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7" y="278"/>
                  </a:lnTo>
                  <a:lnTo>
                    <a:pt x="52" y="278"/>
                  </a:lnTo>
                  <a:lnTo>
                    <a:pt x="52" y="273"/>
                  </a:lnTo>
                  <a:lnTo>
                    <a:pt x="52" y="273"/>
                  </a:lnTo>
                  <a:lnTo>
                    <a:pt x="52" y="273"/>
                  </a:lnTo>
                  <a:lnTo>
                    <a:pt x="52" y="273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4"/>
                  </a:lnTo>
                  <a:lnTo>
                    <a:pt x="57" y="264"/>
                  </a:lnTo>
                  <a:lnTo>
                    <a:pt x="57" y="264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45"/>
                  </a:lnTo>
                  <a:lnTo>
                    <a:pt x="76" y="245"/>
                  </a:lnTo>
                  <a:lnTo>
                    <a:pt x="76" y="245"/>
                  </a:lnTo>
                  <a:lnTo>
                    <a:pt x="76" y="245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5" y="245"/>
                  </a:lnTo>
                  <a:lnTo>
                    <a:pt x="85" y="245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0" y="240"/>
                  </a:lnTo>
                  <a:lnTo>
                    <a:pt x="90" y="240"/>
                  </a:lnTo>
                  <a:lnTo>
                    <a:pt x="90" y="240"/>
                  </a:lnTo>
                  <a:lnTo>
                    <a:pt x="90" y="235"/>
                  </a:lnTo>
                  <a:lnTo>
                    <a:pt x="90" y="240"/>
                  </a:lnTo>
                  <a:lnTo>
                    <a:pt x="90" y="240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1"/>
                  </a:lnTo>
                  <a:lnTo>
                    <a:pt x="114" y="231"/>
                  </a:lnTo>
                  <a:lnTo>
                    <a:pt x="114" y="231"/>
                  </a:lnTo>
                  <a:lnTo>
                    <a:pt x="114" y="226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123" y="221"/>
                  </a:lnTo>
                  <a:lnTo>
                    <a:pt x="123" y="226"/>
                  </a:lnTo>
                  <a:lnTo>
                    <a:pt x="123" y="226"/>
                  </a:lnTo>
                  <a:lnTo>
                    <a:pt x="123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42" y="217"/>
                  </a:lnTo>
                  <a:lnTo>
                    <a:pt x="142" y="217"/>
                  </a:lnTo>
                  <a:lnTo>
                    <a:pt x="142" y="217"/>
                  </a:lnTo>
                  <a:lnTo>
                    <a:pt x="142" y="217"/>
                  </a:lnTo>
                  <a:lnTo>
                    <a:pt x="142" y="217"/>
                  </a:lnTo>
                  <a:lnTo>
                    <a:pt x="147" y="217"/>
                  </a:lnTo>
                  <a:lnTo>
                    <a:pt x="147" y="217"/>
                  </a:lnTo>
                  <a:lnTo>
                    <a:pt x="147" y="217"/>
                  </a:lnTo>
                  <a:lnTo>
                    <a:pt x="147" y="221"/>
                  </a:lnTo>
                  <a:lnTo>
                    <a:pt x="151" y="221"/>
                  </a:lnTo>
                  <a:lnTo>
                    <a:pt x="151" y="221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61" y="212"/>
                  </a:lnTo>
                  <a:lnTo>
                    <a:pt x="166" y="212"/>
                  </a:lnTo>
                  <a:lnTo>
                    <a:pt x="161" y="212"/>
                  </a:lnTo>
                  <a:lnTo>
                    <a:pt x="161" y="212"/>
                  </a:lnTo>
                  <a:lnTo>
                    <a:pt x="161" y="212"/>
                  </a:lnTo>
                  <a:lnTo>
                    <a:pt x="161" y="212"/>
                  </a:lnTo>
                  <a:lnTo>
                    <a:pt x="161" y="212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1" y="202"/>
                  </a:lnTo>
                  <a:lnTo>
                    <a:pt x="161" y="202"/>
                  </a:lnTo>
                  <a:lnTo>
                    <a:pt x="161" y="198"/>
                  </a:lnTo>
                  <a:lnTo>
                    <a:pt x="161" y="198"/>
                  </a:lnTo>
                  <a:lnTo>
                    <a:pt x="161" y="198"/>
                  </a:lnTo>
                  <a:lnTo>
                    <a:pt x="161" y="198"/>
                  </a:lnTo>
                  <a:lnTo>
                    <a:pt x="161" y="193"/>
                  </a:lnTo>
                  <a:lnTo>
                    <a:pt x="161" y="193"/>
                  </a:lnTo>
                  <a:lnTo>
                    <a:pt x="166" y="193"/>
                  </a:lnTo>
                  <a:lnTo>
                    <a:pt x="166" y="193"/>
                  </a:lnTo>
                  <a:lnTo>
                    <a:pt x="166" y="188"/>
                  </a:lnTo>
                  <a:lnTo>
                    <a:pt x="166" y="188"/>
                  </a:lnTo>
                  <a:lnTo>
                    <a:pt x="166" y="188"/>
                  </a:lnTo>
                  <a:lnTo>
                    <a:pt x="170" y="188"/>
                  </a:lnTo>
                  <a:lnTo>
                    <a:pt x="170" y="188"/>
                  </a:lnTo>
                  <a:lnTo>
                    <a:pt x="170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0" y="179"/>
                  </a:lnTo>
                  <a:lnTo>
                    <a:pt x="170" y="174"/>
                  </a:lnTo>
                  <a:lnTo>
                    <a:pt x="170" y="174"/>
                  </a:lnTo>
                  <a:lnTo>
                    <a:pt x="170" y="174"/>
                  </a:lnTo>
                  <a:lnTo>
                    <a:pt x="170" y="174"/>
                  </a:lnTo>
                  <a:lnTo>
                    <a:pt x="166" y="174"/>
                  </a:lnTo>
                  <a:lnTo>
                    <a:pt x="166" y="174"/>
                  </a:lnTo>
                  <a:lnTo>
                    <a:pt x="166" y="174"/>
                  </a:lnTo>
                  <a:lnTo>
                    <a:pt x="166" y="174"/>
                  </a:lnTo>
                  <a:lnTo>
                    <a:pt x="161" y="174"/>
                  </a:lnTo>
                  <a:lnTo>
                    <a:pt x="161" y="174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56" y="184"/>
                  </a:lnTo>
                  <a:lnTo>
                    <a:pt x="156" y="184"/>
                  </a:lnTo>
                  <a:lnTo>
                    <a:pt x="156" y="184"/>
                  </a:lnTo>
                  <a:lnTo>
                    <a:pt x="151" y="184"/>
                  </a:lnTo>
                  <a:lnTo>
                    <a:pt x="151" y="184"/>
                  </a:lnTo>
                  <a:lnTo>
                    <a:pt x="151" y="184"/>
                  </a:lnTo>
                  <a:lnTo>
                    <a:pt x="151" y="184"/>
                  </a:lnTo>
                  <a:lnTo>
                    <a:pt x="151" y="184"/>
                  </a:lnTo>
                  <a:lnTo>
                    <a:pt x="147" y="184"/>
                  </a:lnTo>
                  <a:lnTo>
                    <a:pt x="147" y="184"/>
                  </a:lnTo>
                  <a:lnTo>
                    <a:pt x="147" y="184"/>
                  </a:lnTo>
                  <a:lnTo>
                    <a:pt x="147" y="184"/>
                  </a:lnTo>
                  <a:lnTo>
                    <a:pt x="147" y="188"/>
                  </a:lnTo>
                  <a:lnTo>
                    <a:pt x="142" y="188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2" y="184"/>
                  </a:lnTo>
                  <a:lnTo>
                    <a:pt x="132" y="184"/>
                  </a:lnTo>
                  <a:lnTo>
                    <a:pt x="132" y="184"/>
                  </a:lnTo>
                  <a:lnTo>
                    <a:pt x="128" y="184"/>
                  </a:lnTo>
                  <a:lnTo>
                    <a:pt x="128" y="184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3" y="179"/>
                  </a:lnTo>
                  <a:lnTo>
                    <a:pt x="118" y="179"/>
                  </a:lnTo>
                  <a:lnTo>
                    <a:pt x="118" y="179"/>
                  </a:lnTo>
                  <a:lnTo>
                    <a:pt x="118" y="179"/>
                  </a:lnTo>
                  <a:lnTo>
                    <a:pt x="118" y="174"/>
                  </a:lnTo>
                  <a:lnTo>
                    <a:pt x="118" y="174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09" y="174"/>
                  </a:lnTo>
                  <a:lnTo>
                    <a:pt x="109" y="174"/>
                  </a:lnTo>
                  <a:lnTo>
                    <a:pt x="109" y="169"/>
                  </a:lnTo>
                  <a:lnTo>
                    <a:pt x="109" y="169"/>
                  </a:lnTo>
                  <a:lnTo>
                    <a:pt x="109" y="169"/>
                  </a:lnTo>
                  <a:lnTo>
                    <a:pt x="109" y="169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0" y="169"/>
                  </a:lnTo>
                  <a:lnTo>
                    <a:pt x="90" y="169"/>
                  </a:lnTo>
                  <a:lnTo>
                    <a:pt x="90" y="169"/>
                  </a:lnTo>
                  <a:lnTo>
                    <a:pt x="90" y="169"/>
                  </a:lnTo>
                  <a:lnTo>
                    <a:pt x="90" y="169"/>
                  </a:lnTo>
                  <a:lnTo>
                    <a:pt x="85" y="174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5"/>
                  </a:lnTo>
                  <a:lnTo>
                    <a:pt x="85" y="165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1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66" y="141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1" y="118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66" y="113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57" y="108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7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8" y="85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3" y="80"/>
                  </a:lnTo>
                  <a:lnTo>
                    <a:pt x="33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4" y="75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9" y="28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9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9" y="33"/>
                  </a:lnTo>
                  <a:lnTo>
                    <a:pt x="109" y="38"/>
                  </a:lnTo>
                  <a:lnTo>
                    <a:pt x="109" y="38"/>
                  </a:lnTo>
                  <a:lnTo>
                    <a:pt x="109" y="38"/>
                  </a:lnTo>
                  <a:lnTo>
                    <a:pt x="109" y="33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340" y="42"/>
                  </a:lnTo>
                  <a:lnTo>
                    <a:pt x="340" y="42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40" y="47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6"/>
                  </a:lnTo>
                  <a:lnTo>
                    <a:pt x="336" y="56"/>
                  </a:lnTo>
                  <a:lnTo>
                    <a:pt x="336" y="56"/>
                  </a:lnTo>
                  <a:lnTo>
                    <a:pt x="336" y="56"/>
                  </a:lnTo>
                  <a:lnTo>
                    <a:pt x="336" y="61"/>
                  </a:lnTo>
                  <a:lnTo>
                    <a:pt x="336" y="61"/>
                  </a:lnTo>
                  <a:lnTo>
                    <a:pt x="336" y="61"/>
                  </a:lnTo>
                  <a:lnTo>
                    <a:pt x="336" y="61"/>
                  </a:lnTo>
                  <a:lnTo>
                    <a:pt x="336" y="61"/>
                  </a:lnTo>
                  <a:lnTo>
                    <a:pt x="336" y="66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6" name="Freeform 328"/>
            <p:cNvSpPr>
              <a:spLocks/>
            </p:cNvSpPr>
            <p:nvPr/>
          </p:nvSpPr>
          <p:spPr bwMode="auto">
            <a:xfrm>
              <a:off x="2617" y="1608"/>
              <a:ext cx="232" cy="631"/>
            </a:xfrm>
            <a:custGeom>
              <a:avLst/>
              <a:gdLst/>
              <a:ahLst/>
              <a:cxnLst>
                <a:cxn ang="0">
                  <a:pos x="151" y="9"/>
                </a:cxn>
                <a:cxn ang="0">
                  <a:pos x="151" y="23"/>
                </a:cxn>
                <a:cxn ang="0">
                  <a:pos x="151" y="33"/>
                </a:cxn>
                <a:cxn ang="0">
                  <a:pos x="151" y="47"/>
                </a:cxn>
                <a:cxn ang="0">
                  <a:pos x="156" y="56"/>
                </a:cxn>
                <a:cxn ang="0">
                  <a:pos x="161" y="70"/>
                </a:cxn>
                <a:cxn ang="0">
                  <a:pos x="161" y="80"/>
                </a:cxn>
                <a:cxn ang="0">
                  <a:pos x="166" y="89"/>
                </a:cxn>
                <a:cxn ang="0">
                  <a:pos x="170" y="99"/>
                </a:cxn>
                <a:cxn ang="0">
                  <a:pos x="170" y="113"/>
                </a:cxn>
                <a:cxn ang="0">
                  <a:pos x="175" y="122"/>
                </a:cxn>
                <a:cxn ang="0">
                  <a:pos x="180" y="136"/>
                </a:cxn>
                <a:cxn ang="0">
                  <a:pos x="184" y="146"/>
                </a:cxn>
                <a:cxn ang="0">
                  <a:pos x="184" y="160"/>
                </a:cxn>
                <a:cxn ang="0">
                  <a:pos x="189" y="169"/>
                </a:cxn>
                <a:cxn ang="0">
                  <a:pos x="189" y="184"/>
                </a:cxn>
                <a:cxn ang="0">
                  <a:pos x="194" y="198"/>
                </a:cxn>
                <a:cxn ang="0">
                  <a:pos x="199" y="207"/>
                </a:cxn>
                <a:cxn ang="0">
                  <a:pos x="203" y="212"/>
                </a:cxn>
                <a:cxn ang="0">
                  <a:pos x="208" y="226"/>
                </a:cxn>
                <a:cxn ang="0">
                  <a:pos x="208" y="235"/>
                </a:cxn>
                <a:cxn ang="0">
                  <a:pos x="208" y="245"/>
                </a:cxn>
                <a:cxn ang="0">
                  <a:pos x="208" y="259"/>
                </a:cxn>
                <a:cxn ang="0">
                  <a:pos x="203" y="268"/>
                </a:cxn>
                <a:cxn ang="0">
                  <a:pos x="203" y="278"/>
                </a:cxn>
                <a:cxn ang="0">
                  <a:pos x="199" y="292"/>
                </a:cxn>
                <a:cxn ang="0">
                  <a:pos x="203" y="301"/>
                </a:cxn>
                <a:cxn ang="0">
                  <a:pos x="203" y="311"/>
                </a:cxn>
                <a:cxn ang="0">
                  <a:pos x="208" y="325"/>
                </a:cxn>
                <a:cxn ang="0">
                  <a:pos x="213" y="339"/>
                </a:cxn>
                <a:cxn ang="0">
                  <a:pos x="217" y="348"/>
                </a:cxn>
                <a:cxn ang="0">
                  <a:pos x="217" y="363"/>
                </a:cxn>
                <a:cxn ang="0">
                  <a:pos x="217" y="372"/>
                </a:cxn>
                <a:cxn ang="0">
                  <a:pos x="222" y="381"/>
                </a:cxn>
                <a:cxn ang="0">
                  <a:pos x="222" y="396"/>
                </a:cxn>
                <a:cxn ang="0">
                  <a:pos x="222" y="410"/>
                </a:cxn>
                <a:cxn ang="0">
                  <a:pos x="217" y="419"/>
                </a:cxn>
                <a:cxn ang="0">
                  <a:pos x="217" y="429"/>
                </a:cxn>
                <a:cxn ang="0">
                  <a:pos x="217" y="447"/>
                </a:cxn>
                <a:cxn ang="0">
                  <a:pos x="217" y="457"/>
                </a:cxn>
                <a:cxn ang="0">
                  <a:pos x="217" y="471"/>
                </a:cxn>
                <a:cxn ang="0">
                  <a:pos x="217" y="485"/>
                </a:cxn>
                <a:cxn ang="0">
                  <a:pos x="217" y="499"/>
                </a:cxn>
                <a:cxn ang="0">
                  <a:pos x="217" y="513"/>
                </a:cxn>
                <a:cxn ang="0">
                  <a:pos x="213" y="523"/>
                </a:cxn>
                <a:cxn ang="0">
                  <a:pos x="213" y="532"/>
                </a:cxn>
                <a:cxn ang="0">
                  <a:pos x="208" y="542"/>
                </a:cxn>
                <a:cxn ang="0">
                  <a:pos x="208" y="556"/>
                </a:cxn>
                <a:cxn ang="0">
                  <a:pos x="213" y="565"/>
                </a:cxn>
                <a:cxn ang="0">
                  <a:pos x="217" y="575"/>
                </a:cxn>
                <a:cxn ang="0">
                  <a:pos x="227" y="579"/>
                </a:cxn>
                <a:cxn ang="0">
                  <a:pos x="104" y="589"/>
                </a:cxn>
                <a:cxn ang="0">
                  <a:pos x="95" y="598"/>
                </a:cxn>
                <a:cxn ang="0">
                  <a:pos x="80" y="603"/>
                </a:cxn>
                <a:cxn ang="0">
                  <a:pos x="66" y="608"/>
                </a:cxn>
                <a:cxn ang="0">
                  <a:pos x="52" y="612"/>
                </a:cxn>
                <a:cxn ang="0">
                  <a:pos x="43" y="617"/>
                </a:cxn>
                <a:cxn ang="0">
                  <a:pos x="29" y="626"/>
                </a:cxn>
                <a:cxn ang="0">
                  <a:pos x="19" y="626"/>
                </a:cxn>
                <a:cxn ang="0">
                  <a:pos x="5" y="631"/>
                </a:cxn>
              </a:cxnLst>
              <a:rect l="0" t="0" r="r" b="b"/>
              <a:pathLst>
                <a:path w="232" h="631">
                  <a:moveTo>
                    <a:pt x="147" y="0"/>
                  </a:moveTo>
                  <a:lnTo>
                    <a:pt x="147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9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33"/>
                  </a:lnTo>
                  <a:lnTo>
                    <a:pt x="151" y="33"/>
                  </a:lnTo>
                  <a:lnTo>
                    <a:pt x="151" y="33"/>
                  </a:lnTo>
                  <a:lnTo>
                    <a:pt x="151" y="33"/>
                  </a:lnTo>
                  <a:lnTo>
                    <a:pt x="151" y="33"/>
                  </a:lnTo>
                  <a:lnTo>
                    <a:pt x="151" y="38"/>
                  </a:lnTo>
                  <a:lnTo>
                    <a:pt x="151" y="38"/>
                  </a:lnTo>
                  <a:lnTo>
                    <a:pt x="151" y="38"/>
                  </a:lnTo>
                  <a:lnTo>
                    <a:pt x="151" y="38"/>
                  </a:lnTo>
                  <a:lnTo>
                    <a:pt x="151" y="42"/>
                  </a:lnTo>
                  <a:lnTo>
                    <a:pt x="151" y="42"/>
                  </a:lnTo>
                  <a:lnTo>
                    <a:pt x="151" y="42"/>
                  </a:lnTo>
                  <a:lnTo>
                    <a:pt x="151" y="42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6"/>
                  </a:lnTo>
                  <a:lnTo>
                    <a:pt x="156" y="56"/>
                  </a:lnTo>
                  <a:lnTo>
                    <a:pt x="156" y="56"/>
                  </a:lnTo>
                  <a:lnTo>
                    <a:pt x="156" y="56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9"/>
                  </a:lnTo>
                  <a:lnTo>
                    <a:pt x="166" y="89"/>
                  </a:lnTo>
                  <a:lnTo>
                    <a:pt x="166" y="89"/>
                  </a:lnTo>
                  <a:lnTo>
                    <a:pt x="166" y="89"/>
                  </a:lnTo>
                  <a:lnTo>
                    <a:pt x="166" y="89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70" y="94"/>
                  </a:lnTo>
                  <a:lnTo>
                    <a:pt x="170" y="99"/>
                  </a:lnTo>
                  <a:lnTo>
                    <a:pt x="170" y="99"/>
                  </a:lnTo>
                  <a:lnTo>
                    <a:pt x="170" y="99"/>
                  </a:lnTo>
                  <a:lnTo>
                    <a:pt x="170" y="99"/>
                  </a:lnTo>
                  <a:lnTo>
                    <a:pt x="170" y="99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8"/>
                  </a:lnTo>
                  <a:lnTo>
                    <a:pt x="175" y="118"/>
                  </a:lnTo>
                  <a:lnTo>
                    <a:pt x="175" y="118"/>
                  </a:lnTo>
                  <a:lnTo>
                    <a:pt x="175" y="118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80" y="127"/>
                  </a:lnTo>
                  <a:lnTo>
                    <a:pt x="180" y="127"/>
                  </a:lnTo>
                  <a:lnTo>
                    <a:pt x="180" y="127"/>
                  </a:lnTo>
                  <a:lnTo>
                    <a:pt x="180" y="132"/>
                  </a:lnTo>
                  <a:lnTo>
                    <a:pt x="180" y="132"/>
                  </a:lnTo>
                  <a:lnTo>
                    <a:pt x="180" y="132"/>
                  </a:lnTo>
                  <a:lnTo>
                    <a:pt x="180" y="132"/>
                  </a:lnTo>
                  <a:lnTo>
                    <a:pt x="180" y="136"/>
                  </a:lnTo>
                  <a:lnTo>
                    <a:pt x="180" y="136"/>
                  </a:lnTo>
                  <a:lnTo>
                    <a:pt x="180" y="136"/>
                  </a:lnTo>
                  <a:lnTo>
                    <a:pt x="180" y="136"/>
                  </a:lnTo>
                  <a:lnTo>
                    <a:pt x="180" y="136"/>
                  </a:lnTo>
                  <a:lnTo>
                    <a:pt x="180" y="141"/>
                  </a:lnTo>
                  <a:lnTo>
                    <a:pt x="180" y="141"/>
                  </a:lnTo>
                  <a:lnTo>
                    <a:pt x="180" y="141"/>
                  </a:lnTo>
                  <a:lnTo>
                    <a:pt x="180" y="141"/>
                  </a:lnTo>
                  <a:lnTo>
                    <a:pt x="180" y="141"/>
                  </a:lnTo>
                  <a:lnTo>
                    <a:pt x="180" y="146"/>
                  </a:lnTo>
                  <a:lnTo>
                    <a:pt x="184" y="146"/>
                  </a:lnTo>
                  <a:lnTo>
                    <a:pt x="184" y="146"/>
                  </a:lnTo>
                  <a:lnTo>
                    <a:pt x="184" y="146"/>
                  </a:lnTo>
                  <a:lnTo>
                    <a:pt x="184" y="151"/>
                  </a:lnTo>
                  <a:lnTo>
                    <a:pt x="184" y="151"/>
                  </a:lnTo>
                  <a:lnTo>
                    <a:pt x="184" y="151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4" y="160"/>
                  </a:lnTo>
                  <a:lnTo>
                    <a:pt x="184" y="160"/>
                  </a:lnTo>
                  <a:lnTo>
                    <a:pt x="184" y="160"/>
                  </a:lnTo>
                  <a:lnTo>
                    <a:pt x="184" y="160"/>
                  </a:lnTo>
                  <a:lnTo>
                    <a:pt x="184" y="160"/>
                  </a:lnTo>
                  <a:lnTo>
                    <a:pt x="184" y="165"/>
                  </a:lnTo>
                  <a:lnTo>
                    <a:pt x="189" y="165"/>
                  </a:lnTo>
                  <a:lnTo>
                    <a:pt x="189" y="165"/>
                  </a:lnTo>
                  <a:lnTo>
                    <a:pt x="189" y="165"/>
                  </a:lnTo>
                  <a:lnTo>
                    <a:pt x="189" y="169"/>
                  </a:lnTo>
                  <a:lnTo>
                    <a:pt x="189" y="169"/>
                  </a:lnTo>
                  <a:lnTo>
                    <a:pt x="189" y="169"/>
                  </a:lnTo>
                  <a:lnTo>
                    <a:pt x="189" y="169"/>
                  </a:lnTo>
                  <a:lnTo>
                    <a:pt x="189" y="174"/>
                  </a:lnTo>
                  <a:lnTo>
                    <a:pt x="189" y="174"/>
                  </a:lnTo>
                  <a:lnTo>
                    <a:pt x="189" y="174"/>
                  </a:lnTo>
                  <a:lnTo>
                    <a:pt x="189" y="174"/>
                  </a:lnTo>
                  <a:lnTo>
                    <a:pt x="189" y="174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94" y="188"/>
                  </a:lnTo>
                  <a:lnTo>
                    <a:pt x="194" y="188"/>
                  </a:lnTo>
                  <a:lnTo>
                    <a:pt x="194" y="188"/>
                  </a:lnTo>
                  <a:lnTo>
                    <a:pt x="194" y="188"/>
                  </a:lnTo>
                  <a:lnTo>
                    <a:pt x="194" y="188"/>
                  </a:lnTo>
                  <a:lnTo>
                    <a:pt x="194" y="193"/>
                  </a:lnTo>
                  <a:lnTo>
                    <a:pt x="194" y="193"/>
                  </a:lnTo>
                  <a:lnTo>
                    <a:pt x="194" y="193"/>
                  </a:lnTo>
                  <a:lnTo>
                    <a:pt x="194" y="193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198"/>
                  </a:lnTo>
                  <a:lnTo>
                    <a:pt x="194" y="202"/>
                  </a:lnTo>
                  <a:lnTo>
                    <a:pt x="199" y="202"/>
                  </a:lnTo>
                  <a:lnTo>
                    <a:pt x="199" y="202"/>
                  </a:lnTo>
                  <a:lnTo>
                    <a:pt x="199" y="202"/>
                  </a:lnTo>
                  <a:lnTo>
                    <a:pt x="199" y="202"/>
                  </a:lnTo>
                  <a:lnTo>
                    <a:pt x="199" y="202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9" y="212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203" y="217"/>
                  </a:lnTo>
                  <a:lnTo>
                    <a:pt x="203" y="217"/>
                  </a:lnTo>
                  <a:lnTo>
                    <a:pt x="203" y="217"/>
                  </a:lnTo>
                  <a:lnTo>
                    <a:pt x="203" y="217"/>
                  </a:lnTo>
                  <a:lnTo>
                    <a:pt x="203" y="217"/>
                  </a:lnTo>
                  <a:lnTo>
                    <a:pt x="203" y="221"/>
                  </a:lnTo>
                  <a:lnTo>
                    <a:pt x="203" y="221"/>
                  </a:lnTo>
                  <a:lnTo>
                    <a:pt x="208" y="221"/>
                  </a:lnTo>
                  <a:lnTo>
                    <a:pt x="208" y="221"/>
                  </a:lnTo>
                  <a:lnTo>
                    <a:pt x="208" y="221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26"/>
                  </a:lnTo>
                  <a:lnTo>
                    <a:pt x="208" y="231"/>
                  </a:lnTo>
                  <a:lnTo>
                    <a:pt x="208" y="231"/>
                  </a:lnTo>
                  <a:lnTo>
                    <a:pt x="208" y="231"/>
                  </a:lnTo>
                  <a:lnTo>
                    <a:pt x="208" y="231"/>
                  </a:lnTo>
                  <a:lnTo>
                    <a:pt x="208" y="231"/>
                  </a:lnTo>
                  <a:lnTo>
                    <a:pt x="208" y="235"/>
                  </a:lnTo>
                  <a:lnTo>
                    <a:pt x="208" y="235"/>
                  </a:lnTo>
                  <a:lnTo>
                    <a:pt x="208" y="235"/>
                  </a:lnTo>
                  <a:lnTo>
                    <a:pt x="208" y="235"/>
                  </a:lnTo>
                  <a:lnTo>
                    <a:pt x="208" y="240"/>
                  </a:lnTo>
                  <a:lnTo>
                    <a:pt x="208" y="240"/>
                  </a:lnTo>
                  <a:lnTo>
                    <a:pt x="208" y="240"/>
                  </a:lnTo>
                  <a:lnTo>
                    <a:pt x="208" y="240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8" y="259"/>
                  </a:lnTo>
                  <a:lnTo>
                    <a:pt x="208" y="259"/>
                  </a:lnTo>
                  <a:lnTo>
                    <a:pt x="208" y="259"/>
                  </a:lnTo>
                  <a:lnTo>
                    <a:pt x="208" y="259"/>
                  </a:lnTo>
                  <a:lnTo>
                    <a:pt x="208" y="259"/>
                  </a:lnTo>
                  <a:lnTo>
                    <a:pt x="203" y="259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203" y="268"/>
                  </a:lnTo>
                  <a:lnTo>
                    <a:pt x="203" y="268"/>
                  </a:lnTo>
                  <a:lnTo>
                    <a:pt x="203" y="268"/>
                  </a:lnTo>
                  <a:lnTo>
                    <a:pt x="203" y="268"/>
                  </a:lnTo>
                  <a:lnTo>
                    <a:pt x="203" y="268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3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3" y="282"/>
                  </a:lnTo>
                  <a:lnTo>
                    <a:pt x="203" y="282"/>
                  </a:lnTo>
                  <a:lnTo>
                    <a:pt x="199" y="282"/>
                  </a:lnTo>
                  <a:lnTo>
                    <a:pt x="199" y="282"/>
                  </a:lnTo>
                  <a:lnTo>
                    <a:pt x="199" y="282"/>
                  </a:lnTo>
                  <a:lnTo>
                    <a:pt x="199" y="287"/>
                  </a:lnTo>
                  <a:lnTo>
                    <a:pt x="199" y="287"/>
                  </a:lnTo>
                  <a:lnTo>
                    <a:pt x="199" y="287"/>
                  </a:lnTo>
                  <a:lnTo>
                    <a:pt x="199" y="287"/>
                  </a:lnTo>
                  <a:lnTo>
                    <a:pt x="199" y="292"/>
                  </a:lnTo>
                  <a:lnTo>
                    <a:pt x="199" y="292"/>
                  </a:lnTo>
                  <a:lnTo>
                    <a:pt x="199" y="292"/>
                  </a:lnTo>
                  <a:lnTo>
                    <a:pt x="199" y="292"/>
                  </a:lnTo>
                  <a:lnTo>
                    <a:pt x="199" y="297"/>
                  </a:lnTo>
                  <a:lnTo>
                    <a:pt x="199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301"/>
                  </a:lnTo>
                  <a:lnTo>
                    <a:pt x="203" y="301"/>
                  </a:lnTo>
                  <a:lnTo>
                    <a:pt x="203" y="301"/>
                  </a:lnTo>
                  <a:lnTo>
                    <a:pt x="203" y="301"/>
                  </a:lnTo>
                  <a:lnTo>
                    <a:pt x="203" y="301"/>
                  </a:lnTo>
                  <a:lnTo>
                    <a:pt x="203" y="306"/>
                  </a:lnTo>
                  <a:lnTo>
                    <a:pt x="203" y="306"/>
                  </a:lnTo>
                  <a:lnTo>
                    <a:pt x="203" y="306"/>
                  </a:lnTo>
                  <a:lnTo>
                    <a:pt x="203" y="306"/>
                  </a:lnTo>
                  <a:lnTo>
                    <a:pt x="203" y="306"/>
                  </a:lnTo>
                  <a:lnTo>
                    <a:pt x="203" y="311"/>
                  </a:lnTo>
                  <a:lnTo>
                    <a:pt x="203" y="311"/>
                  </a:lnTo>
                  <a:lnTo>
                    <a:pt x="203" y="311"/>
                  </a:lnTo>
                  <a:lnTo>
                    <a:pt x="203" y="311"/>
                  </a:lnTo>
                  <a:lnTo>
                    <a:pt x="203" y="311"/>
                  </a:lnTo>
                  <a:lnTo>
                    <a:pt x="203" y="315"/>
                  </a:lnTo>
                  <a:lnTo>
                    <a:pt x="203" y="315"/>
                  </a:lnTo>
                  <a:lnTo>
                    <a:pt x="208" y="315"/>
                  </a:lnTo>
                  <a:lnTo>
                    <a:pt x="208" y="315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5"/>
                  </a:lnTo>
                  <a:lnTo>
                    <a:pt x="208" y="325"/>
                  </a:lnTo>
                  <a:lnTo>
                    <a:pt x="208" y="325"/>
                  </a:lnTo>
                  <a:lnTo>
                    <a:pt x="213" y="330"/>
                  </a:lnTo>
                  <a:lnTo>
                    <a:pt x="213" y="330"/>
                  </a:lnTo>
                  <a:lnTo>
                    <a:pt x="213" y="330"/>
                  </a:lnTo>
                  <a:lnTo>
                    <a:pt x="213" y="334"/>
                  </a:lnTo>
                  <a:lnTo>
                    <a:pt x="213" y="334"/>
                  </a:lnTo>
                  <a:lnTo>
                    <a:pt x="213" y="334"/>
                  </a:lnTo>
                  <a:lnTo>
                    <a:pt x="213" y="334"/>
                  </a:lnTo>
                  <a:lnTo>
                    <a:pt x="213" y="334"/>
                  </a:lnTo>
                  <a:lnTo>
                    <a:pt x="213" y="339"/>
                  </a:lnTo>
                  <a:lnTo>
                    <a:pt x="213" y="339"/>
                  </a:lnTo>
                  <a:lnTo>
                    <a:pt x="213" y="339"/>
                  </a:lnTo>
                  <a:lnTo>
                    <a:pt x="213" y="339"/>
                  </a:lnTo>
                  <a:lnTo>
                    <a:pt x="213" y="339"/>
                  </a:lnTo>
                  <a:lnTo>
                    <a:pt x="213" y="344"/>
                  </a:lnTo>
                  <a:lnTo>
                    <a:pt x="213" y="344"/>
                  </a:lnTo>
                  <a:lnTo>
                    <a:pt x="217" y="344"/>
                  </a:lnTo>
                  <a:lnTo>
                    <a:pt x="217" y="344"/>
                  </a:lnTo>
                  <a:lnTo>
                    <a:pt x="217" y="344"/>
                  </a:lnTo>
                  <a:lnTo>
                    <a:pt x="217" y="348"/>
                  </a:lnTo>
                  <a:lnTo>
                    <a:pt x="217" y="348"/>
                  </a:lnTo>
                  <a:lnTo>
                    <a:pt x="217" y="348"/>
                  </a:lnTo>
                  <a:lnTo>
                    <a:pt x="217" y="348"/>
                  </a:lnTo>
                  <a:lnTo>
                    <a:pt x="217" y="353"/>
                  </a:lnTo>
                  <a:lnTo>
                    <a:pt x="217" y="353"/>
                  </a:lnTo>
                  <a:lnTo>
                    <a:pt x="217" y="353"/>
                  </a:lnTo>
                  <a:lnTo>
                    <a:pt x="217" y="353"/>
                  </a:lnTo>
                  <a:lnTo>
                    <a:pt x="217" y="358"/>
                  </a:lnTo>
                  <a:lnTo>
                    <a:pt x="217" y="358"/>
                  </a:lnTo>
                  <a:lnTo>
                    <a:pt x="217" y="358"/>
                  </a:lnTo>
                  <a:lnTo>
                    <a:pt x="217" y="358"/>
                  </a:lnTo>
                  <a:lnTo>
                    <a:pt x="217" y="363"/>
                  </a:lnTo>
                  <a:lnTo>
                    <a:pt x="217" y="363"/>
                  </a:lnTo>
                  <a:lnTo>
                    <a:pt x="217" y="363"/>
                  </a:lnTo>
                  <a:lnTo>
                    <a:pt x="217" y="363"/>
                  </a:lnTo>
                  <a:lnTo>
                    <a:pt x="217" y="363"/>
                  </a:lnTo>
                  <a:lnTo>
                    <a:pt x="217" y="363"/>
                  </a:lnTo>
                  <a:lnTo>
                    <a:pt x="217" y="367"/>
                  </a:lnTo>
                  <a:lnTo>
                    <a:pt x="217" y="367"/>
                  </a:lnTo>
                  <a:lnTo>
                    <a:pt x="217" y="367"/>
                  </a:lnTo>
                  <a:lnTo>
                    <a:pt x="217" y="367"/>
                  </a:lnTo>
                  <a:lnTo>
                    <a:pt x="217" y="367"/>
                  </a:lnTo>
                  <a:lnTo>
                    <a:pt x="217" y="372"/>
                  </a:lnTo>
                  <a:lnTo>
                    <a:pt x="217" y="372"/>
                  </a:lnTo>
                  <a:lnTo>
                    <a:pt x="222" y="372"/>
                  </a:lnTo>
                  <a:lnTo>
                    <a:pt x="222" y="372"/>
                  </a:lnTo>
                  <a:lnTo>
                    <a:pt x="222" y="372"/>
                  </a:lnTo>
                  <a:lnTo>
                    <a:pt x="222" y="377"/>
                  </a:lnTo>
                  <a:lnTo>
                    <a:pt x="222" y="377"/>
                  </a:lnTo>
                  <a:lnTo>
                    <a:pt x="222" y="377"/>
                  </a:lnTo>
                  <a:lnTo>
                    <a:pt x="222" y="377"/>
                  </a:lnTo>
                  <a:lnTo>
                    <a:pt x="222" y="381"/>
                  </a:lnTo>
                  <a:lnTo>
                    <a:pt x="222" y="381"/>
                  </a:lnTo>
                  <a:lnTo>
                    <a:pt x="222" y="381"/>
                  </a:lnTo>
                  <a:lnTo>
                    <a:pt x="222" y="381"/>
                  </a:lnTo>
                  <a:lnTo>
                    <a:pt x="222" y="386"/>
                  </a:lnTo>
                  <a:lnTo>
                    <a:pt x="222" y="386"/>
                  </a:lnTo>
                  <a:lnTo>
                    <a:pt x="222" y="386"/>
                  </a:lnTo>
                  <a:lnTo>
                    <a:pt x="222" y="386"/>
                  </a:lnTo>
                  <a:lnTo>
                    <a:pt x="222" y="391"/>
                  </a:lnTo>
                  <a:lnTo>
                    <a:pt x="222" y="391"/>
                  </a:lnTo>
                  <a:lnTo>
                    <a:pt x="222" y="391"/>
                  </a:lnTo>
                  <a:lnTo>
                    <a:pt x="222" y="391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2" y="400"/>
                  </a:lnTo>
                  <a:lnTo>
                    <a:pt x="222" y="400"/>
                  </a:lnTo>
                  <a:lnTo>
                    <a:pt x="222" y="400"/>
                  </a:lnTo>
                  <a:lnTo>
                    <a:pt x="222" y="400"/>
                  </a:lnTo>
                  <a:lnTo>
                    <a:pt x="222" y="405"/>
                  </a:lnTo>
                  <a:lnTo>
                    <a:pt x="222" y="405"/>
                  </a:lnTo>
                  <a:lnTo>
                    <a:pt x="222" y="405"/>
                  </a:lnTo>
                  <a:lnTo>
                    <a:pt x="222" y="405"/>
                  </a:lnTo>
                  <a:lnTo>
                    <a:pt x="222" y="405"/>
                  </a:lnTo>
                  <a:lnTo>
                    <a:pt x="222" y="410"/>
                  </a:lnTo>
                  <a:lnTo>
                    <a:pt x="222" y="410"/>
                  </a:lnTo>
                  <a:lnTo>
                    <a:pt x="222" y="410"/>
                  </a:lnTo>
                  <a:lnTo>
                    <a:pt x="222" y="410"/>
                  </a:lnTo>
                  <a:lnTo>
                    <a:pt x="222" y="414"/>
                  </a:lnTo>
                  <a:lnTo>
                    <a:pt x="217" y="414"/>
                  </a:lnTo>
                  <a:lnTo>
                    <a:pt x="217" y="414"/>
                  </a:lnTo>
                  <a:lnTo>
                    <a:pt x="217" y="414"/>
                  </a:lnTo>
                  <a:lnTo>
                    <a:pt x="217" y="414"/>
                  </a:lnTo>
                  <a:lnTo>
                    <a:pt x="217" y="414"/>
                  </a:lnTo>
                  <a:lnTo>
                    <a:pt x="217" y="414"/>
                  </a:lnTo>
                  <a:lnTo>
                    <a:pt x="217" y="419"/>
                  </a:lnTo>
                  <a:lnTo>
                    <a:pt x="217" y="419"/>
                  </a:lnTo>
                  <a:lnTo>
                    <a:pt x="217" y="419"/>
                  </a:lnTo>
                  <a:lnTo>
                    <a:pt x="217" y="419"/>
                  </a:lnTo>
                  <a:lnTo>
                    <a:pt x="217" y="424"/>
                  </a:lnTo>
                  <a:lnTo>
                    <a:pt x="217" y="424"/>
                  </a:lnTo>
                  <a:lnTo>
                    <a:pt x="217" y="424"/>
                  </a:lnTo>
                  <a:lnTo>
                    <a:pt x="217" y="424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7" y="433"/>
                  </a:lnTo>
                  <a:lnTo>
                    <a:pt x="217" y="433"/>
                  </a:lnTo>
                  <a:lnTo>
                    <a:pt x="217" y="433"/>
                  </a:lnTo>
                  <a:lnTo>
                    <a:pt x="217" y="433"/>
                  </a:lnTo>
                  <a:lnTo>
                    <a:pt x="217" y="438"/>
                  </a:lnTo>
                  <a:lnTo>
                    <a:pt x="217" y="438"/>
                  </a:lnTo>
                  <a:lnTo>
                    <a:pt x="217" y="443"/>
                  </a:lnTo>
                  <a:lnTo>
                    <a:pt x="217" y="443"/>
                  </a:lnTo>
                  <a:lnTo>
                    <a:pt x="217" y="443"/>
                  </a:lnTo>
                  <a:lnTo>
                    <a:pt x="217" y="443"/>
                  </a:lnTo>
                  <a:lnTo>
                    <a:pt x="217" y="447"/>
                  </a:lnTo>
                  <a:lnTo>
                    <a:pt x="217" y="447"/>
                  </a:lnTo>
                  <a:lnTo>
                    <a:pt x="217" y="447"/>
                  </a:lnTo>
                  <a:lnTo>
                    <a:pt x="217" y="447"/>
                  </a:lnTo>
                  <a:lnTo>
                    <a:pt x="217" y="452"/>
                  </a:lnTo>
                  <a:lnTo>
                    <a:pt x="217" y="452"/>
                  </a:lnTo>
                  <a:lnTo>
                    <a:pt x="217" y="452"/>
                  </a:lnTo>
                  <a:lnTo>
                    <a:pt x="217" y="452"/>
                  </a:lnTo>
                  <a:lnTo>
                    <a:pt x="217" y="452"/>
                  </a:lnTo>
                  <a:lnTo>
                    <a:pt x="217" y="457"/>
                  </a:lnTo>
                  <a:lnTo>
                    <a:pt x="217" y="457"/>
                  </a:lnTo>
                  <a:lnTo>
                    <a:pt x="217" y="457"/>
                  </a:lnTo>
                  <a:lnTo>
                    <a:pt x="217" y="457"/>
                  </a:lnTo>
                  <a:lnTo>
                    <a:pt x="217" y="462"/>
                  </a:lnTo>
                  <a:lnTo>
                    <a:pt x="217" y="462"/>
                  </a:lnTo>
                  <a:lnTo>
                    <a:pt x="217" y="462"/>
                  </a:lnTo>
                  <a:lnTo>
                    <a:pt x="217" y="462"/>
                  </a:lnTo>
                  <a:lnTo>
                    <a:pt x="217" y="466"/>
                  </a:lnTo>
                  <a:lnTo>
                    <a:pt x="217" y="466"/>
                  </a:lnTo>
                  <a:lnTo>
                    <a:pt x="217" y="466"/>
                  </a:lnTo>
                  <a:lnTo>
                    <a:pt x="217" y="466"/>
                  </a:lnTo>
                  <a:lnTo>
                    <a:pt x="217" y="471"/>
                  </a:lnTo>
                  <a:lnTo>
                    <a:pt x="217" y="471"/>
                  </a:lnTo>
                  <a:lnTo>
                    <a:pt x="217" y="471"/>
                  </a:lnTo>
                  <a:lnTo>
                    <a:pt x="217" y="471"/>
                  </a:lnTo>
                  <a:lnTo>
                    <a:pt x="217" y="471"/>
                  </a:lnTo>
                  <a:lnTo>
                    <a:pt x="217" y="476"/>
                  </a:lnTo>
                  <a:lnTo>
                    <a:pt x="217" y="476"/>
                  </a:lnTo>
                  <a:lnTo>
                    <a:pt x="217" y="476"/>
                  </a:lnTo>
                  <a:lnTo>
                    <a:pt x="217" y="476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17" y="485"/>
                  </a:lnTo>
                  <a:lnTo>
                    <a:pt x="217" y="485"/>
                  </a:lnTo>
                  <a:lnTo>
                    <a:pt x="217" y="485"/>
                  </a:lnTo>
                  <a:lnTo>
                    <a:pt x="217" y="490"/>
                  </a:lnTo>
                  <a:lnTo>
                    <a:pt x="217" y="490"/>
                  </a:lnTo>
                  <a:lnTo>
                    <a:pt x="217" y="490"/>
                  </a:lnTo>
                  <a:lnTo>
                    <a:pt x="217" y="490"/>
                  </a:lnTo>
                  <a:lnTo>
                    <a:pt x="217" y="494"/>
                  </a:lnTo>
                  <a:lnTo>
                    <a:pt x="217" y="494"/>
                  </a:lnTo>
                  <a:lnTo>
                    <a:pt x="217" y="494"/>
                  </a:lnTo>
                  <a:lnTo>
                    <a:pt x="217" y="499"/>
                  </a:lnTo>
                  <a:lnTo>
                    <a:pt x="217" y="499"/>
                  </a:lnTo>
                  <a:lnTo>
                    <a:pt x="217" y="499"/>
                  </a:lnTo>
                  <a:lnTo>
                    <a:pt x="217" y="499"/>
                  </a:lnTo>
                  <a:lnTo>
                    <a:pt x="217" y="504"/>
                  </a:lnTo>
                  <a:lnTo>
                    <a:pt x="217" y="504"/>
                  </a:lnTo>
                  <a:lnTo>
                    <a:pt x="217" y="504"/>
                  </a:lnTo>
                  <a:lnTo>
                    <a:pt x="217" y="504"/>
                  </a:lnTo>
                  <a:lnTo>
                    <a:pt x="217" y="509"/>
                  </a:lnTo>
                  <a:lnTo>
                    <a:pt x="217" y="509"/>
                  </a:lnTo>
                  <a:lnTo>
                    <a:pt x="217" y="509"/>
                  </a:lnTo>
                  <a:lnTo>
                    <a:pt x="217" y="509"/>
                  </a:lnTo>
                  <a:lnTo>
                    <a:pt x="217" y="513"/>
                  </a:lnTo>
                  <a:lnTo>
                    <a:pt x="217" y="513"/>
                  </a:lnTo>
                  <a:lnTo>
                    <a:pt x="217" y="513"/>
                  </a:lnTo>
                  <a:lnTo>
                    <a:pt x="217" y="513"/>
                  </a:lnTo>
                  <a:lnTo>
                    <a:pt x="213" y="513"/>
                  </a:lnTo>
                  <a:lnTo>
                    <a:pt x="213" y="518"/>
                  </a:lnTo>
                  <a:lnTo>
                    <a:pt x="213" y="518"/>
                  </a:lnTo>
                  <a:lnTo>
                    <a:pt x="213" y="518"/>
                  </a:lnTo>
                  <a:lnTo>
                    <a:pt x="213" y="518"/>
                  </a:lnTo>
                  <a:lnTo>
                    <a:pt x="213" y="523"/>
                  </a:lnTo>
                  <a:lnTo>
                    <a:pt x="213" y="523"/>
                  </a:lnTo>
                  <a:lnTo>
                    <a:pt x="213" y="523"/>
                  </a:lnTo>
                  <a:lnTo>
                    <a:pt x="213" y="523"/>
                  </a:lnTo>
                  <a:lnTo>
                    <a:pt x="213" y="523"/>
                  </a:lnTo>
                  <a:lnTo>
                    <a:pt x="213" y="523"/>
                  </a:lnTo>
                  <a:lnTo>
                    <a:pt x="213" y="527"/>
                  </a:lnTo>
                  <a:lnTo>
                    <a:pt x="213" y="527"/>
                  </a:lnTo>
                  <a:lnTo>
                    <a:pt x="213" y="527"/>
                  </a:lnTo>
                  <a:lnTo>
                    <a:pt x="213" y="527"/>
                  </a:lnTo>
                  <a:lnTo>
                    <a:pt x="213" y="527"/>
                  </a:lnTo>
                  <a:lnTo>
                    <a:pt x="213" y="532"/>
                  </a:lnTo>
                  <a:lnTo>
                    <a:pt x="213" y="532"/>
                  </a:lnTo>
                  <a:lnTo>
                    <a:pt x="213" y="532"/>
                  </a:lnTo>
                  <a:lnTo>
                    <a:pt x="213" y="532"/>
                  </a:lnTo>
                  <a:lnTo>
                    <a:pt x="213" y="532"/>
                  </a:lnTo>
                  <a:lnTo>
                    <a:pt x="208" y="532"/>
                  </a:lnTo>
                  <a:lnTo>
                    <a:pt x="208" y="537"/>
                  </a:lnTo>
                  <a:lnTo>
                    <a:pt x="208" y="537"/>
                  </a:lnTo>
                  <a:lnTo>
                    <a:pt x="208" y="537"/>
                  </a:lnTo>
                  <a:lnTo>
                    <a:pt x="208" y="537"/>
                  </a:lnTo>
                  <a:lnTo>
                    <a:pt x="208" y="542"/>
                  </a:lnTo>
                  <a:lnTo>
                    <a:pt x="208" y="542"/>
                  </a:lnTo>
                  <a:lnTo>
                    <a:pt x="208" y="542"/>
                  </a:lnTo>
                  <a:lnTo>
                    <a:pt x="208" y="542"/>
                  </a:lnTo>
                  <a:lnTo>
                    <a:pt x="208" y="542"/>
                  </a:lnTo>
                  <a:lnTo>
                    <a:pt x="208" y="546"/>
                  </a:lnTo>
                  <a:lnTo>
                    <a:pt x="208" y="546"/>
                  </a:lnTo>
                  <a:lnTo>
                    <a:pt x="208" y="546"/>
                  </a:lnTo>
                  <a:lnTo>
                    <a:pt x="208" y="546"/>
                  </a:lnTo>
                  <a:lnTo>
                    <a:pt x="208" y="551"/>
                  </a:lnTo>
                  <a:lnTo>
                    <a:pt x="208" y="551"/>
                  </a:lnTo>
                  <a:lnTo>
                    <a:pt x="208" y="551"/>
                  </a:lnTo>
                  <a:lnTo>
                    <a:pt x="208" y="551"/>
                  </a:lnTo>
                  <a:lnTo>
                    <a:pt x="208" y="551"/>
                  </a:lnTo>
                  <a:lnTo>
                    <a:pt x="208" y="556"/>
                  </a:lnTo>
                  <a:lnTo>
                    <a:pt x="208" y="556"/>
                  </a:lnTo>
                  <a:lnTo>
                    <a:pt x="208" y="556"/>
                  </a:lnTo>
                  <a:lnTo>
                    <a:pt x="208" y="556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213" y="560"/>
                  </a:lnTo>
                  <a:lnTo>
                    <a:pt x="213" y="560"/>
                  </a:lnTo>
                  <a:lnTo>
                    <a:pt x="213" y="560"/>
                  </a:lnTo>
                  <a:lnTo>
                    <a:pt x="213" y="565"/>
                  </a:lnTo>
                  <a:lnTo>
                    <a:pt x="213" y="565"/>
                  </a:lnTo>
                  <a:lnTo>
                    <a:pt x="213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5"/>
                  </a:lnTo>
                  <a:lnTo>
                    <a:pt x="222" y="575"/>
                  </a:lnTo>
                  <a:lnTo>
                    <a:pt x="222" y="575"/>
                  </a:lnTo>
                  <a:lnTo>
                    <a:pt x="222" y="575"/>
                  </a:lnTo>
                  <a:lnTo>
                    <a:pt x="222" y="575"/>
                  </a:lnTo>
                  <a:lnTo>
                    <a:pt x="222" y="575"/>
                  </a:lnTo>
                  <a:lnTo>
                    <a:pt x="227" y="575"/>
                  </a:lnTo>
                  <a:lnTo>
                    <a:pt x="227" y="575"/>
                  </a:lnTo>
                  <a:lnTo>
                    <a:pt x="227" y="575"/>
                  </a:lnTo>
                  <a:lnTo>
                    <a:pt x="227" y="579"/>
                  </a:lnTo>
                  <a:lnTo>
                    <a:pt x="227" y="579"/>
                  </a:lnTo>
                  <a:lnTo>
                    <a:pt x="227" y="579"/>
                  </a:lnTo>
                  <a:lnTo>
                    <a:pt x="227" y="579"/>
                  </a:lnTo>
                  <a:lnTo>
                    <a:pt x="227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104" y="584"/>
                  </a:lnTo>
                  <a:lnTo>
                    <a:pt x="104" y="584"/>
                  </a:lnTo>
                  <a:lnTo>
                    <a:pt x="104" y="584"/>
                  </a:lnTo>
                  <a:lnTo>
                    <a:pt x="104" y="589"/>
                  </a:lnTo>
                  <a:lnTo>
                    <a:pt x="104" y="589"/>
                  </a:lnTo>
                  <a:lnTo>
                    <a:pt x="104" y="589"/>
                  </a:lnTo>
                  <a:lnTo>
                    <a:pt x="104" y="589"/>
                  </a:lnTo>
                  <a:lnTo>
                    <a:pt x="104" y="593"/>
                  </a:lnTo>
                  <a:lnTo>
                    <a:pt x="104" y="593"/>
                  </a:lnTo>
                  <a:lnTo>
                    <a:pt x="104" y="593"/>
                  </a:lnTo>
                  <a:lnTo>
                    <a:pt x="99" y="593"/>
                  </a:lnTo>
                  <a:lnTo>
                    <a:pt x="99" y="593"/>
                  </a:lnTo>
                  <a:lnTo>
                    <a:pt x="99" y="598"/>
                  </a:lnTo>
                  <a:lnTo>
                    <a:pt x="99" y="598"/>
                  </a:lnTo>
                  <a:lnTo>
                    <a:pt x="95" y="598"/>
                  </a:lnTo>
                  <a:lnTo>
                    <a:pt x="95" y="598"/>
                  </a:lnTo>
                  <a:lnTo>
                    <a:pt x="95" y="598"/>
                  </a:lnTo>
                  <a:lnTo>
                    <a:pt x="95" y="598"/>
                  </a:lnTo>
                  <a:lnTo>
                    <a:pt x="90" y="598"/>
                  </a:lnTo>
                  <a:lnTo>
                    <a:pt x="90" y="598"/>
                  </a:lnTo>
                  <a:lnTo>
                    <a:pt x="90" y="598"/>
                  </a:lnTo>
                  <a:lnTo>
                    <a:pt x="85" y="598"/>
                  </a:lnTo>
                  <a:lnTo>
                    <a:pt x="85" y="598"/>
                  </a:lnTo>
                  <a:lnTo>
                    <a:pt x="85" y="598"/>
                  </a:lnTo>
                  <a:lnTo>
                    <a:pt x="80" y="603"/>
                  </a:lnTo>
                  <a:lnTo>
                    <a:pt x="80" y="603"/>
                  </a:lnTo>
                  <a:lnTo>
                    <a:pt x="80" y="603"/>
                  </a:lnTo>
                  <a:lnTo>
                    <a:pt x="76" y="603"/>
                  </a:lnTo>
                  <a:lnTo>
                    <a:pt x="76" y="603"/>
                  </a:lnTo>
                  <a:lnTo>
                    <a:pt x="76" y="603"/>
                  </a:lnTo>
                  <a:lnTo>
                    <a:pt x="71" y="603"/>
                  </a:lnTo>
                  <a:lnTo>
                    <a:pt x="71" y="603"/>
                  </a:lnTo>
                  <a:lnTo>
                    <a:pt x="71" y="603"/>
                  </a:lnTo>
                  <a:lnTo>
                    <a:pt x="66" y="603"/>
                  </a:lnTo>
                  <a:lnTo>
                    <a:pt x="66" y="603"/>
                  </a:lnTo>
                  <a:lnTo>
                    <a:pt x="66" y="608"/>
                  </a:lnTo>
                  <a:lnTo>
                    <a:pt x="66" y="608"/>
                  </a:lnTo>
                  <a:lnTo>
                    <a:pt x="66" y="608"/>
                  </a:lnTo>
                  <a:lnTo>
                    <a:pt x="62" y="608"/>
                  </a:lnTo>
                  <a:lnTo>
                    <a:pt x="62" y="608"/>
                  </a:lnTo>
                  <a:lnTo>
                    <a:pt x="62" y="612"/>
                  </a:lnTo>
                  <a:lnTo>
                    <a:pt x="62" y="612"/>
                  </a:lnTo>
                  <a:lnTo>
                    <a:pt x="62" y="612"/>
                  </a:lnTo>
                  <a:lnTo>
                    <a:pt x="57" y="612"/>
                  </a:lnTo>
                  <a:lnTo>
                    <a:pt x="57" y="612"/>
                  </a:lnTo>
                  <a:lnTo>
                    <a:pt x="57" y="612"/>
                  </a:lnTo>
                  <a:lnTo>
                    <a:pt x="57" y="612"/>
                  </a:lnTo>
                  <a:lnTo>
                    <a:pt x="52" y="612"/>
                  </a:lnTo>
                  <a:lnTo>
                    <a:pt x="52" y="612"/>
                  </a:lnTo>
                  <a:lnTo>
                    <a:pt x="52" y="612"/>
                  </a:lnTo>
                  <a:lnTo>
                    <a:pt x="52" y="617"/>
                  </a:lnTo>
                  <a:lnTo>
                    <a:pt x="47" y="617"/>
                  </a:lnTo>
                  <a:lnTo>
                    <a:pt x="47" y="617"/>
                  </a:lnTo>
                  <a:lnTo>
                    <a:pt x="47" y="612"/>
                  </a:lnTo>
                  <a:lnTo>
                    <a:pt x="47" y="617"/>
                  </a:lnTo>
                  <a:lnTo>
                    <a:pt x="47" y="617"/>
                  </a:lnTo>
                  <a:lnTo>
                    <a:pt x="43" y="617"/>
                  </a:lnTo>
                  <a:lnTo>
                    <a:pt x="43" y="617"/>
                  </a:lnTo>
                  <a:lnTo>
                    <a:pt x="43" y="617"/>
                  </a:lnTo>
                  <a:lnTo>
                    <a:pt x="43" y="622"/>
                  </a:lnTo>
                  <a:lnTo>
                    <a:pt x="43" y="622"/>
                  </a:lnTo>
                  <a:lnTo>
                    <a:pt x="38" y="622"/>
                  </a:lnTo>
                  <a:lnTo>
                    <a:pt x="38" y="622"/>
                  </a:lnTo>
                  <a:lnTo>
                    <a:pt x="38" y="622"/>
                  </a:lnTo>
                  <a:lnTo>
                    <a:pt x="33" y="622"/>
                  </a:lnTo>
                  <a:lnTo>
                    <a:pt x="33" y="622"/>
                  </a:lnTo>
                  <a:lnTo>
                    <a:pt x="33" y="622"/>
                  </a:lnTo>
                  <a:lnTo>
                    <a:pt x="33" y="626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4" y="626"/>
                  </a:lnTo>
                  <a:lnTo>
                    <a:pt x="24" y="626"/>
                  </a:lnTo>
                  <a:lnTo>
                    <a:pt x="24" y="622"/>
                  </a:lnTo>
                  <a:lnTo>
                    <a:pt x="24" y="622"/>
                  </a:lnTo>
                  <a:lnTo>
                    <a:pt x="24" y="622"/>
                  </a:lnTo>
                  <a:lnTo>
                    <a:pt x="19" y="622"/>
                  </a:lnTo>
                  <a:lnTo>
                    <a:pt x="19" y="626"/>
                  </a:lnTo>
                  <a:lnTo>
                    <a:pt x="19" y="626"/>
                  </a:lnTo>
                  <a:lnTo>
                    <a:pt x="19" y="626"/>
                  </a:lnTo>
                  <a:lnTo>
                    <a:pt x="14" y="626"/>
                  </a:lnTo>
                  <a:lnTo>
                    <a:pt x="14" y="626"/>
                  </a:lnTo>
                  <a:lnTo>
                    <a:pt x="14" y="626"/>
                  </a:lnTo>
                  <a:lnTo>
                    <a:pt x="14" y="626"/>
                  </a:lnTo>
                  <a:lnTo>
                    <a:pt x="14" y="631"/>
                  </a:lnTo>
                  <a:lnTo>
                    <a:pt x="14" y="631"/>
                  </a:lnTo>
                  <a:lnTo>
                    <a:pt x="10" y="631"/>
                  </a:lnTo>
                  <a:lnTo>
                    <a:pt x="10" y="631"/>
                  </a:lnTo>
                  <a:lnTo>
                    <a:pt x="10" y="631"/>
                  </a:lnTo>
                  <a:lnTo>
                    <a:pt x="5" y="631"/>
                  </a:lnTo>
                  <a:lnTo>
                    <a:pt x="5" y="631"/>
                  </a:lnTo>
                  <a:lnTo>
                    <a:pt x="5" y="631"/>
                  </a:lnTo>
                  <a:lnTo>
                    <a:pt x="5" y="631"/>
                  </a:lnTo>
                  <a:lnTo>
                    <a:pt x="5" y="631"/>
                  </a:lnTo>
                  <a:lnTo>
                    <a:pt x="0" y="603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7" name="Freeform 329"/>
            <p:cNvSpPr>
              <a:spLocks/>
            </p:cNvSpPr>
            <p:nvPr/>
          </p:nvSpPr>
          <p:spPr bwMode="auto">
            <a:xfrm>
              <a:off x="3019" y="3690"/>
              <a:ext cx="212" cy="424"/>
            </a:xfrm>
            <a:custGeom>
              <a:avLst/>
              <a:gdLst/>
              <a:ahLst/>
              <a:cxnLst>
                <a:cxn ang="0">
                  <a:pos x="208" y="368"/>
                </a:cxn>
                <a:cxn ang="0">
                  <a:pos x="208" y="387"/>
                </a:cxn>
                <a:cxn ang="0">
                  <a:pos x="212" y="401"/>
                </a:cxn>
                <a:cxn ang="0">
                  <a:pos x="208" y="419"/>
                </a:cxn>
                <a:cxn ang="0">
                  <a:pos x="189" y="419"/>
                </a:cxn>
                <a:cxn ang="0">
                  <a:pos x="165" y="419"/>
                </a:cxn>
                <a:cxn ang="0">
                  <a:pos x="141" y="419"/>
                </a:cxn>
                <a:cxn ang="0">
                  <a:pos x="118" y="419"/>
                </a:cxn>
                <a:cxn ang="0">
                  <a:pos x="99" y="415"/>
                </a:cxn>
                <a:cxn ang="0">
                  <a:pos x="104" y="405"/>
                </a:cxn>
                <a:cxn ang="0">
                  <a:pos x="94" y="391"/>
                </a:cxn>
                <a:cxn ang="0">
                  <a:pos x="85" y="377"/>
                </a:cxn>
                <a:cxn ang="0">
                  <a:pos x="85" y="354"/>
                </a:cxn>
                <a:cxn ang="0">
                  <a:pos x="104" y="344"/>
                </a:cxn>
                <a:cxn ang="0">
                  <a:pos x="122" y="339"/>
                </a:cxn>
                <a:cxn ang="0">
                  <a:pos x="132" y="325"/>
                </a:cxn>
                <a:cxn ang="0">
                  <a:pos x="137" y="311"/>
                </a:cxn>
                <a:cxn ang="0">
                  <a:pos x="132" y="292"/>
                </a:cxn>
                <a:cxn ang="0">
                  <a:pos x="137" y="273"/>
                </a:cxn>
                <a:cxn ang="0">
                  <a:pos x="118" y="264"/>
                </a:cxn>
                <a:cxn ang="0">
                  <a:pos x="99" y="264"/>
                </a:cxn>
                <a:cxn ang="0">
                  <a:pos x="80" y="269"/>
                </a:cxn>
                <a:cxn ang="0">
                  <a:pos x="66" y="255"/>
                </a:cxn>
                <a:cxn ang="0">
                  <a:pos x="47" y="245"/>
                </a:cxn>
                <a:cxn ang="0">
                  <a:pos x="42" y="226"/>
                </a:cxn>
                <a:cxn ang="0">
                  <a:pos x="23" y="226"/>
                </a:cxn>
                <a:cxn ang="0">
                  <a:pos x="9" y="212"/>
                </a:cxn>
                <a:cxn ang="0">
                  <a:pos x="0" y="198"/>
                </a:cxn>
                <a:cxn ang="0">
                  <a:pos x="9" y="179"/>
                </a:cxn>
                <a:cxn ang="0">
                  <a:pos x="23" y="170"/>
                </a:cxn>
                <a:cxn ang="0">
                  <a:pos x="42" y="156"/>
                </a:cxn>
                <a:cxn ang="0">
                  <a:pos x="37" y="142"/>
                </a:cxn>
                <a:cxn ang="0">
                  <a:pos x="52" y="127"/>
                </a:cxn>
                <a:cxn ang="0">
                  <a:pos x="66" y="113"/>
                </a:cxn>
                <a:cxn ang="0">
                  <a:pos x="75" y="104"/>
                </a:cxn>
                <a:cxn ang="0">
                  <a:pos x="104" y="19"/>
                </a:cxn>
                <a:cxn ang="0">
                  <a:pos x="113" y="5"/>
                </a:cxn>
                <a:cxn ang="0">
                  <a:pos x="132" y="19"/>
                </a:cxn>
                <a:cxn ang="0">
                  <a:pos x="146" y="33"/>
                </a:cxn>
                <a:cxn ang="0">
                  <a:pos x="165" y="38"/>
                </a:cxn>
                <a:cxn ang="0">
                  <a:pos x="184" y="52"/>
                </a:cxn>
                <a:cxn ang="0">
                  <a:pos x="189" y="66"/>
                </a:cxn>
                <a:cxn ang="0">
                  <a:pos x="184" y="90"/>
                </a:cxn>
                <a:cxn ang="0">
                  <a:pos x="170" y="94"/>
                </a:cxn>
                <a:cxn ang="0">
                  <a:pos x="160" y="109"/>
                </a:cxn>
                <a:cxn ang="0">
                  <a:pos x="146" y="113"/>
                </a:cxn>
                <a:cxn ang="0">
                  <a:pos x="132" y="127"/>
                </a:cxn>
                <a:cxn ang="0">
                  <a:pos x="132" y="146"/>
                </a:cxn>
                <a:cxn ang="0">
                  <a:pos x="141" y="160"/>
                </a:cxn>
                <a:cxn ang="0">
                  <a:pos x="160" y="175"/>
                </a:cxn>
                <a:cxn ang="0">
                  <a:pos x="174" y="184"/>
                </a:cxn>
                <a:cxn ang="0">
                  <a:pos x="184" y="193"/>
                </a:cxn>
                <a:cxn ang="0">
                  <a:pos x="198" y="207"/>
                </a:cxn>
                <a:cxn ang="0">
                  <a:pos x="198" y="231"/>
                </a:cxn>
                <a:cxn ang="0">
                  <a:pos x="203" y="245"/>
                </a:cxn>
                <a:cxn ang="0">
                  <a:pos x="212" y="264"/>
                </a:cxn>
                <a:cxn ang="0">
                  <a:pos x="208" y="283"/>
                </a:cxn>
                <a:cxn ang="0">
                  <a:pos x="198" y="297"/>
                </a:cxn>
                <a:cxn ang="0">
                  <a:pos x="198" y="311"/>
                </a:cxn>
                <a:cxn ang="0">
                  <a:pos x="193" y="330"/>
                </a:cxn>
                <a:cxn ang="0">
                  <a:pos x="203" y="339"/>
                </a:cxn>
              </a:cxnLst>
              <a:rect l="0" t="0" r="r" b="b"/>
              <a:pathLst>
                <a:path w="212" h="424">
                  <a:moveTo>
                    <a:pt x="208" y="349"/>
                  </a:moveTo>
                  <a:lnTo>
                    <a:pt x="208" y="349"/>
                  </a:lnTo>
                  <a:lnTo>
                    <a:pt x="208" y="349"/>
                  </a:lnTo>
                  <a:lnTo>
                    <a:pt x="208" y="349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08" y="358"/>
                  </a:lnTo>
                  <a:lnTo>
                    <a:pt x="208" y="358"/>
                  </a:lnTo>
                  <a:lnTo>
                    <a:pt x="208" y="358"/>
                  </a:lnTo>
                  <a:lnTo>
                    <a:pt x="208" y="358"/>
                  </a:lnTo>
                  <a:lnTo>
                    <a:pt x="208" y="363"/>
                  </a:lnTo>
                  <a:lnTo>
                    <a:pt x="208" y="363"/>
                  </a:lnTo>
                  <a:lnTo>
                    <a:pt x="208" y="363"/>
                  </a:lnTo>
                  <a:lnTo>
                    <a:pt x="208" y="363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72"/>
                  </a:lnTo>
                  <a:lnTo>
                    <a:pt x="208" y="372"/>
                  </a:lnTo>
                  <a:lnTo>
                    <a:pt x="203" y="372"/>
                  </a:lnTo>
                  <a:lnTo>
                    <a:pt x="203" y="372"/>
                  </a:lnTo>
                  <a:lnTo>
                    <a:pt x="203" y="372"/>
                  </a:lnTo>
                  <a:lnTo>
                    <a:pt x="203" y="377"/>
                  </a:lnTo>
                  <a:lnTo>
                    <a:pt x="208" y="377"/>
                  </a:lnTo>
                  <a:lnTo>
                    <a:pt x="208" y="377"/>
                  </a:lnTo>
                  <a:lnTo>
                    <a:pt x="208" y="377"/>
                  </a:lnTo>
                  <a:lnTo>
                    <a:pt x="208" y="377"/>
                  </a:lnTo>
                  <a:lnTo>
                    <a:pt x="208" y="382"/>
                  </a:lnTo>
                  <a:lnTo>
                    <a:pt x="208" y="382"/>
                  </a:lnTo>
                  <a:lnTo>
                    <a:pt x="208" y="382"/>
                  </a:lnTo>
                  <a:lnTo>
                    <a:pt x="208" y="382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12" y="387"/>
                  </a:lnTo>
                  <a:lnTo>
                    <a:pt x="212" y="387"/>
                  </a:lnTo>
                  <a:lnTo>
                    <a:pt x="212" y="387"/>
                  </a:lnTo>
                  <a:lnTo>
                    <a:pt x="212" y="387"/>
                  </a:lnTo>
                  <a:lnTo>
                    <a:pt x="212" y="387"/>
                  </a:lnTo>
                  <a:lnTo>
                    <a:pt x="212" y="391"/>
                  </a:lnTo>
                  <a:lnTo>
                    <a:pt x="212" y="391"/>
                  </a:lnTo>
                  <a:lnTo>
                    <a:pt x="212" y="391"/>
                  </a:lnTo>
                  <a:lnTo>
                    <a:pt x="212" y="391"/>
                  </a:lnTo>
                  <a:lnTo>
                    <a:pt x="212" y="396"/>
                  </a:lnTo>
                  <a:lnTo>
                    <a:pt x="212" y="396"/>
                  </a:lnTo>
                  <a:lnTo>
                    <a:pt x="212" y="396"/>
                  </a:lnTo>
                  <a:lnTo>
                    <a:pt x="212" y="396"/>
                  </a:lnTo>
                  <a:lnTo>
                    <a:pt x="212" y="401"/>
                  </a:lnTo>
                  <a:lnTo>
                    <a:pt x="212" y="401"/>
                  </a:lnTo>
                  <a:lnTo>
                    <a:pt x="212" y="401"/>
                  </a:lnTo>
                  <a:lnTo>
                    <a:pt x="212" y="401"/>
                  </a:lnTo>
                  <a:lnTo>
                    <a:pt x="212" y="401"/>
                  </a:lnTo>
                  <a:lnTo>
                    <a:pt x="212" y="405"/>
                  </a:lnTo>
                  <a:lnTo>
                    <a:pt x="208" y="405"/>
                  </a:lnTo>
                  <a:lnTo>
                    <a:pt x="208" y="405"/>
                  </a:lnTo>
                  <a:lnTo>
                    <a:pt x="208" y="405"/>
                  </a:lnTo>
                  <a:lnTo>
                    <a:pt x="208" y="405"/>
                  </a:lnTo>
                  <a:lnTo>
                    <a:pt x="208" y="410"/>
                  </a:lnTo>
                  <a:lnTo>
                    <a:pt x="208" y="410"/>
                  </a:lnTo>
                  <a:lnTo>
                    <a:pt x="212" y="410"/>
                  </a:lnTo>
                  <a:lnTo>
                    <a:pt x="212" y="410"/>
                  </a:lnTo>
                  <a:lnTo>
                    <a:pt x="208" y="410"/>
                  </a:lnTo>
                  <a:lnTo>
                    <a:pt x="208" y="415"/>
                  </a:lnTo>
                  <a:lnTo>
                    <a:pt x="208" y="415"/>
                  </a:lnTo>
                  <a:lnTo>
                    <a:pt x="208" y="415"/>
                  </a:lnTo>
                  <a:lnTo>
                    <a:pt x="208" y="415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3" y="419"/>
                  </a:lnTo>
                  <a:lnTo>
                    <a:pt x="203" y="419"/>
                  </a:lnTo>
                  <a:lnTo>
                    <a:pt x="203" y="419"/>
                  </a:lnTo>
                  <a:lnTo>
                    <a:pt x="203" y="419"/>
                  </a:lnTo>
                  <a:lnTo>
                    <a:pt x="198" y="419"/>
                  </a:lnTo>
                  <a:lnTo>
                    <a:pt x="198" y="419"/>
                  </a:lnTo>
                  <a:lnTo>
                    <a:pt x="198" y="419"/>
                  </a:lnTo>
                  <a:lnTo>
                    <a:pt x="198" y="419"/>
                  </a:lnTo>
                  <a:lnTo>
                    <a:pt x="193" y="419"/>
                  </a:lnTo>
                  <a:lnTo>
                    <a:pt x="193" y="419"/>
                  </a:lnTo>
                  <a:lnTo>
                    <a:pt x="193" y="419"/>
                  </a:lnTo>
                  <a:lnTo>
                    <a:pt x="193" y="419"/>
                  </a:lnTo>
                  <a:lnTo>
                    <a:pt x="189" y="419"/>
                  </a:lnTo>
                  <a:lnTo>
                    <a:pt x="189" y="419"/>
                  </a:lnTo>
                  <a:lnTo>
                    <a:pt x="189" y="419"/>
                  </a:lnTo>
                  <a:lnTo>
                    <a:pt x="189" y="419"/>
                  </a:lnTo>
                  <a:lnTo>
                    <a:pt x="184" y="419"/>
                  </a:lnTo>
                  <a:lnTo>
                    <a:pt x="184" y="419"/>
                  </a:lnTo>
                  <a:lnTo>
                    <a:pt x="184" y="419"/>
                  </a:lnTo>
                  <a:lnTo>
                    <a:pt x="184" y="419"/>
                  </a:lnTo>
                  <a:lnTo>
                    <a:pt x="179" y="419"/>
                  </a:lnTo>
                  <a:lnTo>
                    <a:pt x="179" y="419"/>
                  </a:lnTo>
                  <a:lnTo>
                    <a:pt x="179" y="419"/>
                  </a:lnTo>
                  <a:lnTo>
                    <a:pt x="179" y="419"/>
                  </a:lnTo>
                  <a:lnTo>
                    <a:pt x="174" y="419"/>
                  </a:lnTo>
                  <a:lnTo>
                    <a:pt x="174" y="419"/>
                  </a:lnTo>
                  <a:lnTo>
                    <a:pt x="174" y="419"/>
                  </a:lnTo>
                  <a:lnTo>
                    <a:pt x="174" y="419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0" y="419"/>
                  </a:lnTo>
                  <a:lnTo>
                    <a:pt x="160" y="419"/>
                  </a:lnTo>
                  <a:lnTo>
                    <a:pt x="160" y="419"/>
                  </a:lnTo>
                  <a:lnTo>
                    <a:pt x="160" y="419"/>
                  </a:lnTo>
                  <a:lnTo>
                    <a:pt x="160" y="419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1" y="419"/>
                  </a:lnTo>
                  <a:lnTo>
                    <a:pt x="151" y="419"/>
                  </a:lnTo>
                  <a:lnTo>
                    <a:pt x="151" y="419"/>
                  </a:lnTo>
                  <a:lnTo>
                    <a:pt x="151" y="419"/>
                  </a:lnTo>
                  <a:lnTo>
                    <a:pt x="146" y="419"/>
                  </a:lnTo>
                  <a:lnTo>
                    <a:pt x="146" y="419"/>
                  </a:lnTo>
                  <a:lnTo>
                    <a:pt x="146" y="419"/>
                  </a:lnTo>
                  <a:lnTo>
                    <a:pt x="146" y="419"/>
                  </a:lnTo>
                  <a:lnTo>
                    <a:pt x="141" y="419"/>
                  </a:lnTo>
                  <a:lnTo>
                    <a:pt x="141" y="419"/>
                  </a:lnTo>
                  <a:lnTo>
                    <a:pt x="141" y="419"/>
                  </a:lnTo>
                  <a:lnTo>
                    <a:pt x="141" y="419"/>
                  </a:lnTo>
                  <a:lnTo>
                    <a:pt x="137" y="419"/>
                  </a:lnTo>
                  <a:lnTo>
                    <a:pt x="137" y="419"/>
                  </a:lnTo>
                  <a:lnTo>
                    <a:pt x="137" y="419"/>
                  </a:lnTo>
                  <a:lnTo>
                    <a:pt x="137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27" y="419"/>
                  </a:lnTo>
                  <a:lnTo>
                    <a:pt x="127" y="419"/>
                  </a:lnTo>
                  <a:lnTo>
                    <a:pt x="127" y="419"/>
                  </a:lnTo>
                  <a:lnTo>
                    <a:pt x="127" y="419"/>
                  </a:lnTo>
                  <a:lnTo>
                    <a:pt x="122" y="419"/>
                  </a:lnTo>
                  <a:lnTo>
                    <a:pt x="122" y="419"/>
                  </a:lnTo>
                  <a:lnTo>
                    <a:pt x="122" y="419"/>
                  </a:lnTo>
                  <a:lnTo>
                    <a:pt x="122" y="419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18" y="424"/>
                  </a:lnTo>
                  <a:lnTo>
                    <a:pt x="113" y="424"/>
                  </a:lnTo>
                  <a:lnTo>
                    <a:pt x="113" y="424"/>
                  </a:lnTo>
                  <a:lnTo>
                    <a:pt x="113" y="424"/>
                  </a:lnTo>
                  <a:lnTo>
                    <a:pt x="113" y="424"/>
                  </a:lnTo>
                  <a:lnTo>
                    <a:pt x="108" y="424"/>
                  </a:lnTo>
                  <a:lnTo>
                    <a:pt x="108" y="424"/>
                  </a:lnTo>
                  <a:lnTo>
                    <a:pt x="108" y="424"/>
                  </a:lnTo>
                  <a:lnTo>
                    <a:pt x="108" y="424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99" y="419"/>
                  </a:lnTo>
                  <a:lnTo>
                    <a:pt x="99" y="419"/>
                  </a:lnTo>
                  <a:lnTo>
                    <a:pt x="99" y="415"/>
                  </a:lnTo>
                  <a:lnTo>
                    <a:pt x="99" y="415"/>
                  </a:lnTo>
                  <a:lnTo>
                    <a:pt x="99" y="415"/>
                  </a:lnTo>
                  <a:lnTo>
                    <a:pt x="99" y="415"/>
                  </a:lnTo>
                  <a:lnTo>
                    <a:pt x="99" y="415"/>
                  </a:lnTo>
                  <a:lnTo>
                    <a:pt x="94" y="415"/>
                  </a:lnTo>
                  <a:lnTo>
                    <a:pt x="94" y="415"/>
                  </a:lnTo>
                  <a:lnTo>
                    <a:pt x="94" y="415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05"/>
                  </a:lnTo>
                  <a:lnTo>
                    <a:pt x="94" y="405"/>
                  </a:lnTo>
                  <a:lnTo>
                    <a:pt x="94" y="40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4" y="405"/>
                  </a:lnTo>
                  <a:lnTo>
                    <a:pt x="104" y="405"/>
                  </a:lnTo>
                  <a:lnTo>
                    <a:pt x="104" y="401"/>
                  </a:lnTo>
                  <a:lnTo>
                    <a:pt x="104" y="401"/>
                  </a:lnTo>
                  <a:lnTo>
                    <a:pt x="108" y="401"/>
                  </a:lnTo>
                  <a:lnTo>
                    <a:pt x="108" y="401"/>
                  </a:lnTo>
                  <a:lnTo>
                    <a:pt x="104" y="401"/>
                  </a:lnTo>
                  <a:lnTo>
                    <a:pt x="104" y="401"/>
                  </a:lnTo>
                  <a:lnTo>
                    <a:pt x="104" y="401"/>
                  </a:lnTo>
                  <a:lnTo>
                    <a:pt x="104" y="396"/>
                  </a:lnTo>
                  <a:lnTo>
                    <a:pt x="104" y="396"/>
                  </a:lnTo>
                  <a:lnTo>
                    <a:pt x="104" y="396"/>
                  </a:lnTo>
                  <a:lnTo>
                    <a:pt x="104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89" y="391"/>
                  </a:lnTo>
                  <a:lnTo>
                    <a:pt x="89" y="391"/>
                  </a:lnTo>
                  <a:lnTo>
                    <a:pt x="89" y="391"/>
                  </a:lnTo>
                  <a:lnTo>
                    <a:pt x="89" y="387"/>
                  </a:lnTo>
                  <a:lnTo>
                    <a:pt x="89" y="387"/>
                  </a:lnTo>
                  <a:lnTo>
                    <a:pt x="89" y="387"/>
                  </a:lnTo>
                  <a:lnTo>
                    <a:pt x="89" y="387"/>
                  </a:lnTo>
                  <a:lnTo>
                    <a:pt x="89" y="387"/>
                  </a:lnTo>
                  <a:lnTo>
                    <a:pt x="85" y="387"/>
                  </a:lnTo>
                  <a:lnTo>
                    <a:pt x="85" y="387"/>
                  </a:lnTo>
                  <a:lnTo>
                    <a:pt x="85" y="382"/>
                  </a:lnTo>
                  <a:lnTo>
                    <a:pt x="85" y="382"/>
                  </a:lnTo>
                  <a:lnTo>
                    <a:pt x="85" y="382"/>
                  </a:lnTo>
                  <a:lnTo>
                    <a:pt x="85" y="382"/>
                  </a:lnTo>
                  <a:lnTo>
                    <a:pt x="85" y="382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2"/>
                  </a:lnTo>
                  <a:lnTo>
                    <a:pt x="85" y="372"/>
                  </a:lnTo>
                  <a:lnTo>
                    <a:pt x="85" y="372"/>
                  </a:lnTo>
                  <a:lnTo>
                    <a:pt x="85" y="372"/>
                  </a:lnTo>
                  <a:lnTo>
                    <a:pt x="85" y="372"/>
                  </a:lnTo>
                  <a:lnTo>
                    <a:pt x="85" y="368"/>
                  </a:lnTo>
                  <a:lnTo>
                    <a:pt x="85" y="368"/>
                  </a:lnTo>
                  <a:lnTo>
                    <a:pt x="85" y="368"/>
                  </a:lnTo>
                  <a:lnTo>
                    <a:pt x="85" y="368"/>
                  </a:lnTo>
                  <a:lnTo>
                    <a:pt x="85" y="363"/>
                  </a:lnTo>
                  <a:lnTo>
                    <a:pt x="85" y="363"/>
                  </a:lnTo>
                  <a:lnTo>
                    <a:pt x="85" y="363"/>
                  </a:lnTo>
                  <a:lnTo>
                    <a:pt x="85" y="363"/>
                  </a:lnTo>
                  <a:lnTo>
                    <a:pt x="85" y="358"/>
                  </a:lnTo>
                  <a:lnTo>
                    <a:pt x="85" y="358"/>
                  </a:lnTo>
                  <a:lnTo>
                    <a:pt x="85" y="358"/>
                  </a:lnTo>
                  <a:lnTo>
                    <a:pt x="85" y="358"/>
                  </a:lnTo>
                  <a:lnTo>
                    <a:pt x="85" y="354"/>
                  </a:lnTo>
                  <a:lnTo>
                    <a:pt x="85" y="354"/>
                  </a:lnTo>
                  <a:lnTo>
                    <a:pt x="85" y="354"/>
                  </a:lnTo>
                  <a:lnTo>
                    <a:pt x="89" y="354"/>
                  </a:lnTo>
                  <a:lnTo>
                    <a:pt x="89" y="354"/>
                  </a:lnTo>
                  <a:lnTo>
                    <a:pt x="89" y="354"/>
                  </a:lnTo>
                  <a:lnTo>
                    <a:pt x="89" y="354"/>
                  </a:lnTo>
                  <a:lnTo>
                    <a:pt x="94" y="354"/>
                  </a:lnTo>
                  <a:lnTo>
                    <a:pt x="94" y="349"/>
                  </a:lnTo>
                  <a:lnTo>
                    <a:pt x="94" y="349"/>
                  </a:lnTo>
                  <a:lnTo>
                    <a:pt x="94" y="349"/>
                  </a:lnTo>
                  <a:lnTo>
                    <a:pt x="94" y="349"/>
                  </a:lnTo>
                  <a:lnTo>
                    <a:pt x="99" y="349"/>
                  </a:lnTo>
                  <a:lnTo>
                    <a:pt x="99" y="349"/>
                  </a:lnTo>
                  <a:lnTo>
                    <a:pt x="99" y="349"/>
                  </a:lnTo>
                  <a:lnTo>
                    <a:pt x="99" y="349"/>
                  </a:lnTo>
                  <a:lnTo>
                    <a:pt x="99" y="349"/>
                  </a:lnTo>
                  <a:lnTo>
                    <a:pt x="104" y="349"/>
                  </a:lnTo>
                  <a:lnTo>
                    <a:pt x="104" y="349"/>
                  </a:lnTo>
                  <a:lnTo>
                    <a:pt x="104" y="349"/>
                  </a:lnTo>
                  <a:lnTo>
                    <a:pt x="104" y="344"/>
                  </a:lnTo>
                  <a:lnTo>
                    <a:pt x="108" y="344"/>
                  </a:lnTo>
                  <a:lnTo>
                    <a:pt x="108" y="344"/>
                  </a:lnTo>
                  <a:lnTo>
                    <a:pt x="108" y="344"/>
                  </a:lnTo>
                  <a:lnTo>
                    <a:pt x="108" y="344"/>
                  </a:lnTo>
                  <a:lnTo>
                    <a:pt x="108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18" y="339"/>
                  </a:lnTo>
                  <a:lnTo>
                    <a:pt x="118" y="339"/>
                  </a:lnTo>
                  <a:lnTo>
                    <a:pt x="118" y="339"/>
                  </a:lnTo>
                  <a:lnTo>
                    <a:pt x="118" y="339"/>
                  </a:lnTo>
                  <a:lnTo>
                    <a:pt x="122" y="339"/>
                  </a:lnTo>
                  <a:lnTo>
                    <a:pt x="122" y="339"/>
                  </a:lnTo>
                  <a:lnTo>
                    <a:pt x="122" y="339"/>
                  </a:lnTo>
                  <a:lnTo>
                    <a:pt x="122" y="339"/>
                  </a:lnTo>
                  <a:lnTo>
                    <a:pt x="122" y="339"/>
                  </a:lnTo>
                  <a:lnTo>
                    <a:pt x="122" y="339"/>
                  </a:lnTo>
                  <a:lnTo>
                    <a:pt x="127" y="335"/>
                  </a:lnTo>
                  <a:lnTo>
                    <a:pt x="127" y="335"/>
                  </a:lnTo>
                  <a:lnTo>
                    <a:pt x="127" y="335"/>
                  </a:lnTo>
                  <a:lnTo>
                    <a:pt x="127" y="335"/>
                  </a:lnTo>
                  <a:lnTo>
                    <a:pt x="127" y="335"/>
                  </a:lnTo>
                  <a:lnTo>
                    <a:pt x="127" y="335"/>
                  </a:lnTo>
                  <a:lnTo>
                    <a:pt x="127" y="330"/>
                  </a:lnTo>
                  <a:lnTo>
                    <a:pt x="127" y="330"/>
                  </a:lnTo>
                  <a:lnTo>
                    <a:pt x="127" y="330"/>
                  </a:lnTo>
                  <a:lnTo>
                    <a:pt x="127" y="330"/>
                  </a:lnTo>
                  <a:lnTo>
                    <a:pt x="127" y="330"/>
                  </a:lnTo>
                  <a:lnTo>
                    <a:pt x="132" y="330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37" y="325"/>
                  </a:lnTo>
                  <a:lnTo>
                    <a:pt x="137" y="325"/>
                  </a:lnTo>
                  <a:lnTo>
                    <a:pt x="137" y="325"/>
                  </a:lnTo>
                  <a:lnTo>
                    <a:pt x="137" y="330"/>
                  </a:lnTo>
                  <a:lnTo>
                    <a:pt x="137" y="325"/>
                  </a:lnTo>
                  <a:lnTo>
                    <a:pt x="137" y="325"/>
                  </a:lnTo>
                  <a:lnTo>
                    <a:pt x="137" y="325"/>
                  </a:lnTo>
                  <a:lnTo>
                    <a:pt x="141" y="325"/>
                  </a:lnTo>
                  <a:lnTo>
                    <a:pt x="141" y="325"/>
                  </a:lnTo>
                  <a:lnTo>
                    <a:pt x="141" y="321"/>
                  </a:lnTo>
                  <a:lnTo>
                    <a:pt x="141" y="321"/>
                  </a:lnTo>
                  <a:lnTo>
                    <a:pt x="141" y="321"/>
                  </a:lnTo>
                  <a:lnTo>
                    <a:pt x="141" y="321"/>
                  </a:lnTo>
                  <a:lnTo>
                    <a:pt x="137" y="321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7" y="311"/>
                  </a:lnTo>
                  <a:lnTo>
                    <a:pt x="137" y="311"/>
                  </a:lnTo>
                  <a:lnTo>
                    <a:pt x="137" y="311"/>
                  </a:lnTo>
                  <a:lnTo>
                    <a:pt x="137" y="311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2" y="302"/>
                  </a:lnTo>
                  <a:lnTo>
                    <a:pt x="132" y="302"/>
                  </a:lnTo>
                  <a:lnTo>
                    <a:pt x="132" y="302"/>
                  </a:lnTo>
                  <a:lnTo>
                    <a:pt x="132" y="302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2"/>
                  </a:lnTo>
                  <a:lnTo>
                    <a:pt x="132" y="292"/>
                  </a:lnTo>
                  <a:lnTo>
                    <a:pt x="132" y="292"/>
                  </a:lnTo>
                  <a:lnTo>
                    <a:pt x="132" y="292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3"/>
                  </a:lnTo>
                  <a:lnTo>
                    <a:pt x="132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27" y="269"/>
                  </a:lnTo>
                  <a:lnTo>
                    <a:pt x="127" y="269"/>
                  </a:lnTo>
                  <a:lnTo>
                    <a:pt x="127" y="269"/>
                  </a:lnTo>
                  <a:lnTo>
                    <a:pt x="127" y="269"/>
                  </a:lnTo>
                  <a:lnTo>
                    <a:pt x="127" y="269"/>
                  </a:lnTo>
                  <a:lnTo>
                    <a:pt x="122" y="269"/>
                  </a:lnTo>
                  <a:lnTo>
                    <a:pt x="122" y="269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113" y="264"/>
                  </a:lnTo>
                  <a:lnTo>
                    <a:pt x="113" y="264"/>
                  </a:lnTo>
                  <a:lnTo>
                    <a:pt x="113" y="264"/>
                  </a:lnTo>
                  <a:lnTo>
                    <a:pt x="113" y="264"/>
                  </a:lnTo>
                  <a:lnTo>
                    <a:pt x="108" y="259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4" y="264"/>
                  </a:lnTo>
                  <a:lnTo>
                    <a:pt x="104" y="264"/>
                  </a:lnTo>
                  <a:lnTo>
                    <a:pt x="104" y="264"/>
                  </a:lnTo>
                  <a:lnTo>
                    <a:pt x="104" y="264"/>
                  </a:lnTo>
                  <a:lnTo>
                    <a:pt x="104" y="264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89" y="264"/>
                  </a:lnTo>
                  <a:lnTo>
                    <a:pt x="89" y="264"/>
                  </a:lnTo>
                  <a:lnTo>
                    <a:pt x="89" y="264"/>
                  </a:lnTo>
                  <a:lnTo>
                    <a:pt x="89" y="264"/>
                  </a:lnTo>
                  <a:lnTo>
                    <a:pt x="89" y="264"/>
                  </a:lnTo>
                  <a:lnTo>
                    <a:pt x="89" y="269"/>
                  </a:lnTo>
                  <a:lnTo>
                    <a:pt x="89" y="269"/>
                  </a:lnTo>
                  <a:lnTo>
                    <a:pt x="89" y="269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5" y="269"/>
                  </a:lnTo>
                  <a:lnTo>
                    <a:pt x="75" y="269"/>
                  </a:lnTo>
                  <a:lnTo>
                    <a:pt x="75" y="269"/>
                  </a:lnTo>
                  <a:lnTo>
                    <a:pt x="75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66" y="259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1" y="255"/>
                  </a:lnTo>
                  <a:lnTo>
                    <a:pt x="61" y="255"/>
                  </a:lnTo>
                  <a:lnTo>
                    <a:pt x="61" y="255"/>
                  </a:lnTo>
                  <a:lnTo>
                    <a:pt x="61" y="255"/>
                  </a:lnTo>
                  <a:lnTo>
                    <a:pt x="61" y="255"/>
                  </a:lnTo>
                  <a:lnTo>
                    <a:pt x="61" y="255"/>
                  </a:lnTo>
                  <a:lnTo>
                    <a:pt x="56" y="255"/>
                  </a:lnTo>
                  <a:lnTo>
                    <a:pt x="56" y="255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52" y="245"/>
                  </a:lnTo>
                  <a:lnTo>
                    <a:pt x="52" y="245"/>
                  </a:lnTo>
                  <a:lnTo>
                    <a:pt x="47" y="245"/>
                  </a:lnTo>
                  <a:lnTo>
                    <a:pt x="47" y="245"/>
                  </a:lnTo>
                  <a:lnTo>
                    <a:pt x="47" y="240"/>
                  </a:lnTo>
                  <a:lnTo>
                    <a:pt x="47" y="240"/>
                  </a:lnTo>
                  <a:lnTo>
                    <a:pt x="47" y="240"/>
                  </a:lnTo>
                  <a:lnTo>
                    <a:pt x="47" y="240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26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37" y="226"/>
                  </a:lnTo>
                  <a:lnTo>
                    <a:pt x="37" y="226"/>
                  </a:lnTo>
                  <a:lnTo>
                    <a:pt x="37" y="226"/>
                  </a:lnTo>
                  <a:lnTo>
                    <a:pt x="37" y="226"/>
                  </a:lnTo>
                  <a:lnTo>
                    <a:pt x="33" y="226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28" y="222"/>
                  </a:lnTo>
                  <a:lnTo>
                    <a:pt x="28" y="222"/>
                  </a:lnTo>
                  <a:lnTo>
                    <a:pt x="28" y="222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2"/>
                  </a:lnTo>
                  <a:lnTo>
                    <a:pt x="14" y="222"/>
                  </a:lnTo>
                  <a:lnTo>
                    <a:pt x="14" y="222"/>
                  </a:lnTo>
                  <a:lnTo>
                    <a:pt x="14" y="222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9" y="217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9" y="184"/>
                  </a:lnTo>
                  <a:lnTo>
                    <a:pt x="4" y="184"/>
                  </a:lnTo>
                  <a:lnTo>
                    <a:pt x="9" y="184"/>
                  </a:lnTo>
                  <a:lnTo>
                    <a:pt x="9" y="184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5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7" y="165"/>
                  </a:lnTo>
                  <a:lnTo>
                    <a:pt x="37" y="160"/>
                  </a:lnTo>
                  <a:lnTo>
                    <a:pt x="37" y="160"/>
                  </a:lnTo>
                  <a:lnTo>
                    <a:pt x="37" y="160"/>
                  </a:lnTo>
                  <a:lnTo>
                    <a:pt x="37" y="160"/>
                  </a:lnTo>
                  <a:lnTo>
                    <a:pt x="37" y="160"/>
                  </a:lnTo>
                  <a:lnTo>
                    <a:pt x="37" y="160"/>
                  </a:lnTo>
                  <a:lnTo>
                    <a:pt x="37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1"/>
                  </a:lnTo>
                  <a:lnTo>
                    <a:pt x="37" y="151"/>
                  </a:lnTo>
                  <a:lnTo>
                    <a:pt x="37" y="151"/>
                  </a:lnTo>
                  <a:lnTo>
                    <a:pt x="37" y="151"/>
                  </a:lnTo>
                  <a:lnTo>
                    <a:pt x="37" y="151"/>
                  </a:lnTo>
                  <a:lnTo>
                    <a:pt x="37" y="151"/>
                  </a:lnTo>
                  <a:lnTo>
                    <a:pt x="37" y="146"/>
                  </a:lnTo>
                  <a:lnTo>
                    <a:pt x="37" y="146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37" y="146"/>
                  </a:lnTo>
                  <a:lnTo>
                    <a:pt x="37" y="146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37" y="142"/>
                  </a:lnTo>
                  <a:lnTo>
                    <a:pt x="37" y="137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7" y="132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71" y="113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1" y="104"/>
                  </a:lnTo>
                  <a:lnTo>
                    <a:pt x="71" y="104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80" y="99"/>
                  </a:lnTo>
                  <a:lnTo>
                    <a:pt x="80" y="99"/>
                  </a:lnTo>
                  <a:lnTo>
                    <a:pt x="80" y="99"/>
                  </a:lnTo>
                  <a:lnTo>
                    <a:pt x="80" y="99"/>
                  </a:lnTo>
                  <a:lnTo>
                    <a:pt x="80" y="94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5" y="85"/>
                  </a:lnTo>
                  <a:lnTo>
                    <a:pt x="89" y="66"/>
                  </a:lnTo>
                  <a:lnTo>
                    <a:pt x="94" y="47"/>
                  </a:lnTo>
                  <a:lnTo>
                    <a:pt x="99" y="33"/>
                  </a:lnTo>
                  <a:lnTo>
                    <a:pt x="99" y="24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32" y="14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7" y="28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7" y="28"/>
                  </a:lnTo>
                  <a:lnTo>
                    <a:pt x="137" y="33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51" y="33"/>
                  </a:lnTo>
                  <a:lnTo>
                    <a:pt x="151" y="33"/>
                  </a:lnTo>
                  <a:lnTo>
                    <a:pt x="151" y="33"/>
                  </a:lnTo>
                  <a:lnTo>
                    <a:pt x="151" y="33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60" y="33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65" y="38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65" y="47"/>
                  </a:lnTo>
                  <a:lnTo>
                    <a:pt x="165" y="47"/>
                  </a:lnTo>
                  <a:lnTo>
                    <a:pt x="165" y="47"/>
                  </a:lnTo>
                  <a:lnTo>
                    <a:pt x="170" y="47"/>
                  </a:lnTo>
                  <a:lnTo>
                    <a:pt x="170" y="47"/>
                  </a:lnTo>
                  <a:lnTo>
                    <a:pt x="170" y="47"/>
                  </a:lnTo>
                  <a:lnTo>
                    <a:pt x="170" y="47"/>
                  </a:lnTo>
                  <a:lnTo>
                    <a:pt x="174" y="47"/>
                  </a:lnTo>
                  <a:lnTo>
                    <a:pt x="174" y="47"/>
                  </a:lnTo>
                  <a:lnTo>
                    <a:pt x="174" y="47"/>
                  </a:lnTo>
                  <a:lnTo>
                    <a:pt x="17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6"/>
                  </a:lnTo>
                  <a:lnTo>
                    <a:pt x="189" y="76"/>
                  </a:lnTo>
                  <a:lnTo>
                    <a:pt x="189" y="76"/>
                  </a:lnTo>
                  <a:lnTo>
                    <a:pt x="189" y="76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4" y="85"/>
                  </a:lnTo>
                  <a:lnTo>
                    <a:pt x="184" y="90"/>
                  </a:lnTo>
                  <a:lnTo>
                    <a:pt x="184" y="90"/>
                  </a:lnTo>
                  <a:lnTo>
                    <a:pt x="184" y="90"/>
                  </a:lnTo>
                  <a:lnTo>
                    <a:pt x="184" y="90"/>
                  </a:lnTo>
                  <a:lnTo>
                    <a:pt x="184" y="90"/>
                  </a:lnTo>
                  <a:lnTo>
                    <a:pt x="184" y="90"/>
                  </a:lnTo>
                  <a:lnTo>
                    <a:pt x="184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65" y="94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0" y="99"/>
                  </a:lnTo>
                  <a:lnTo>
                    <a:pt x="160" y="99"/>
                  </a:lnTo>
                  <a:lnTo>
                    <a:pt x="160" y="99"/>
                  </a:lnTo>
                  <a:lnTo>
                    <a:pt x="160" y="99"/>
                  </a:lnTo>
                  <a:lnTo>
                    <a:pt x="160" y="99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1" y="109"/>
                  </a:lnTo>
                  <a:lnTo>
                    <a:pt x="151" y="109"/>
                  </a:lnTo>
                  <a:lnTo>
                    <a:pt x="151" y="109"/>
                  </a:lnTo>
                  <a:lnTo>
                    <a:pt x="151" y="113"/>
                  </a:lnTo>
                  <a:lnTo>
                    <a:pt x="151" y="113"/>
                  </a:lnTo>
                  <a:lnTo>
                    <a:pt x="151" y="113"/>
                  </a:lnTo>
                  <a:lnTo>
                    <a:pt x="151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27" y="127"/>
                  </a:lnTo>
                  <a:lnTo>
                    <a:pt x="127" y="132"/>
                  </a:lnTo>
                  <a:lnTo>
                    <a:pt x="127" y="132"/>
                  </a:lnTo>
                  <a:lnTo>
                    <a:pt x="127" y="132"/>
                  </a:lnTo>
                  <a:lnTo>
                    <a:pt x="127" y="132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32" y="137"/>
                  </a:lnTo>
                  <a:lnTo>
                    <a:pt x="132" y="137"/>
                  </a:lnTo>
                  <a:lnTo>
                    <a:pt x="132" y="137"/>
                  </a:lnTo>
                  <a:lnTo>
                    <a:pt x="132" y="142"/>
                  </a:lnTo>
                  <a:lnTo>
                    <a:pt x="132" y="142"/>
                  </a:lnTo>
                  <a:lnTo>
                    <a:pt x="132" y="142"/>
                  </a:lnTo>
                  <a:lnTo>
                    <a:pt x="132" y="142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51"/>
                  </a:lnTo>
                  <a:lnTo>
                    <a:pt x="132" y="151"/>
                  </a:lnTo>
                  <a:lnTo>
                    <a:pt x="132" y="151"/>
                  </a:lnTo>
                  <a:lnTo>
                    <a:pt x="132" y="151"/>
                  </a:lnTo>
                  <a:lnTo>
                    <a:pt x="137" y="151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6" y="165"/>
                  </a:lnTo>
                  <a:lnTo>
                    <a:pt x="146" y="165"/>
                  </a:lnTo>
                  <a:lnTo>
                    <a:pt x="146" y="165"/>
                  </a:lnTo>
                  <a:lnTo>
                    <a:pt x="146" y="165"/>
                  </a:lnTo>
                  <a:lnTo>
                    <a:pt x="151" y="165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60" y="170"/>
                  </a:lnTo>
                  <a:lnTo>
                    <a:pt x="160" y="170"/>
                  </a:lnTo>
                  <a:lnTo>
                    <a:pt x="160" y="170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5" y="175"/>
                  </a:lnTo>
                  <a:lnTo>
                    <a:pt x="165" y="179"/>
                  </a:lnTo>
                  <a:lnTo>
                    <a:pt x="165" y="179"/>
                  </a:lnTo>
                  <a:lnTo>
                    <a:pt x="165" y="179"/>
                  </a:lnTo>
                  <a:lnTo>
                    <a:pt x="165" y="179"/>
                  </a:lnTo>
                  <a:lnTo>
                    <a:pt x="170" y="175"/>
                  </a:lnTo>
                  <a:lnTo>
                    <a:pt x="170" y="175"/>
                  </a:lnTo>
                  <a:lnTo>
                    <a:pt x="170" y="175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4" y="179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9" y="189"/>
                  </a:lnTo>
                  <a:lnTo>
                    <a:pt x="179" y="193"/>
                  </a:lnTo>
                  <a:lnTo>
                    <a:pt x="179" y="193"/>
                  </a:lnTo>
                  <a:lnTo>
                    <a:pt x="179" y="193"/>
                  </a:lnTo>
                  <a:lnTo>
                    <a:pt x="179" y="193"/>
                  </a:lnTo>
                  <a:lnTo>
                    <a:pt x="179" y="193"/>
                  </a:lnTo>
                  <a:lnTo>
                    <a:pt x="184" y="193"/>
                  </a:lnTo>
                  <a:lnTo>
                    <a:pt x="184" y="193"/>
                  </a:lnTo>
                  <a:lnTo>
                    <a:pt x="184" y="193"/>
                  </a:lnTo>
                  <a:lnTo>
                    <a:pt x="184" y="193"/>
                  </a:lnTo>
                  <a:lnTo>
                    <a:pt x="184" y="193"/>
                  </a:lnTo>
                  <a:lnTo>
                    <a:pt x="184" y="193"/>
                  </a:lnTo>
                  <a:lnTo>
                    <a:pt x="184" y="193"/>
                  </a:lnTo>
                  <a:lnTo>
                    <a:pt x="189" y="193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89" y="198"/>
                  </a:lnTo>
                  <a:lnTo>
                    <a:pt x="193" y="198"/>
                  </a:lnTo>
                  <a:lnTo>
                    <a:pt x="193" y="203"/>
                  </a:lnTo>
                  <a:lnTo>
                    <a:pt x="193" y="203"/>
                  </a:lnTo>
                  <a:lnTo>
                    <a:pt x="193" y="203"/>
                  </a:lnTo>
                  <a:lnTo>
                    <a:pt x="193" y="203"/>
                  </a:lnTo>
                  <a:lnTo>
                    <a:pt x="193" y="203"/>
                  </a:lnTo>
                  <a:lnTo>
                    <a:pt x="198" y="203"/>
                  </a:lnTo>
                  <a:lnTo>
                    <a:pt x="198" y="207"/>
                  </a:lnTo>
                  <a:lnTo>
                    <a:pt x="198" y="207"/>
                  </a:lnTo>
                  <a:lnTo>
                    <a:pt x="198" y="207"/>
                  </a:lnTo>
                  <a:lnTo>
                    <a:pt x="198" y="207"/>
                  </a:lnTo>
                  <a:lnTo>
                    <a:pt x="198" y="207"/>
                  </a:lnTo>
                  <a:lnTo>
                    <a:pt x="203" y="212"/>
                  </a:lnTo>
                  <a:lnTo>
                    <a:pt x="203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7"/>
                  </a:lnTo>
                  <a:lnTo>
                    <a:pt x="198" y="217"/>
                  </a:lnTo>
                  <a:lnTo>
                    <a:pt x="198" y="217"/>
                  </a:lnTo>
                  <a:lnTo>
                    <a:pt x="198" y="217"/>
                  </a:lnTo>
                  <a:lnTo>
                    <a:pt x="198" y="222"/>
                  </a:lnTo>
                  <a:lnTo>
                    <a:pt x="198" y="222"/>
                  </a:lnTo>
                  <a:lnTo>
                    <a:pt x="198" y="222"/>
                  </a:lnTo>
                  <a:lnTo>
                    <a:pt x="198" y="222"/>
                  </a:lnTo>
                  <a:lnTo>
                    <a:pt x="203" y="222"/>
                  </a:lnTo>
                  <a:lnTo>
                    <a:pt x="203" y="226"/>
                  </a:lnTo>
                  <a:lnTo>
                    <a:pt x="203" y="226"/>
                  </a:lnTo>
                  <a:lnTo>
                    <a:pt x="198" y="226"/>
                  </a:lnTo>
                  <a:lnTo>
                    <a:pt x="198" y="226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203" y="231"/>
                  </a:lnTo>
                  <a:lnTo>
                    <a:pt x="203" y="231"/>
                  </a:lnTo>
                  <a:lnTo>
                    <a:pt x="203" y="231"/>
                  </a:lnTo>
                  <a:lnTo>
                    <a:pt x="203" y="231"/>
                  </a:lnTo>
                  <a:lnTo>
                    <a:pt x="203" y="231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208" y="240"/>
                  </a:lnTo>
                  <a:lnTo>
                    <a:pt x="208" y="240"/>
                  </a:lnTo>
                  <a:lnTo>
                    <a:pt x="208" y="240"/>
                  </a:lnTo>
                  <a:lnTo>
                    <a:pt x="208" y="240"/>
                  </a:lnTo>
                  <a:lnTo>
                    <a:pt x="203" y="240"/>
                  </a:lnTo>
                  <a:lnTo>
                    <a:pt x="203" y="245"/>
                  </a:lnTo>
                  <a:lnTo>
                    <a:pt x="203" y="245"/>
                  </a:lnTo>
                  <a:lnTo>
                    <a:pt x="203" y="245"/>
                  </a:lnTo>
                  <a:lnTo>
                    <a:pt x="203" y="245"/>
                  </a:lnTo>
                  <a:lnTo>
                    <a:pt x="203" y="250"/>
                  </a:lnTo>
                  <a:lnTo>
                    <a:pt x="203" y="250"/>
                  </a:lnTo>
                  <a:lnTo>
                    <a:pt x="203" y="250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208" y="259"/>
                  </a:lnTo>
                  <a:lnTo>
                    <a:pt x="212" y="259"/>
                  </a:lnTo>
                  <a:lnTo>
                    <a:pt x="212" y="259"/>
                  </a:lnTo>
                  <a:lnTo>
                    <a:pt x="212" y="259"/>
                  </a:lnTo>
                  <a:lnTo>
                    <a:pt x="212" y="264"/>
                  </a:lnTo>
                  <a:lnTo>
                    <a:pt x="212" y="264"/>
                  </a:lnTo>
                  <a:lnTo>
                    <a:pt x="212" y="264"/>
                  </a:lnTo>
                  <a:lnTo>
                    <a:pt x="212" y="264"/>
                  </a:lnTo>
                  <a:lnTo>
                    <a:pt x="212" y="264"/>
                  </a:lnTo>
                  <a:lnTo>
                    <a:pt x="212" y="264"/>
                  </a:lnTo>
                  <a:lnTo>
                    <a:pt x="212" y="269"/>
                  </a:lnTo>
                  <a:lnTo>
                    <a:pt x="212" y="269"/>
                  </a:lnTo>
                  <a:lnTo>
                    <a:pt x="212" y="269"/>
                  </a:lnTo>
                  <a:lnTo>
                    <a:pt x="212" y="269"/>
                  </a:lnTo>
                  <a:lnTo>
                    <a:pt x="212" y="269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12" y="273"/>
                  </a:lnTo>
                  <a:lnTo>
                    <a:pt x="212" y="278"/>
                  </a:lnTo>
                  <a:lnTo>
                    <a:pt x="208" y="278"/>
                  </a:lnTo>
                  <a:lnTo>
                    <a:pt x="208" y="278"/>
                  </a:lnTo>
                  <a:lnTo>
                    <a:pt x="208" y="278"/>
                  </a:lnTo>
                  <a:lnTo>
                    <a:pt x="208" y="283"/>
                  </a:lnTo>
                  <a:lnTo>
                    <a:pt x="208" y="283"/>
                  </a:lnTo>
                  <a:lnTo>
                    <a:pt x="208" y="283"/>
                  </a:lnTo>
                  <a:lnTo>
                    <a:pt x="208" y="283"/>
                  </a:lnTo>
                  <a:lnTo>
                    <a:pt x="208" y="283"/>
                  </a:lnTo>
                  <a:lnTo>
                    <a:pt x="208" y="283"/>
                  </a:lnTo>
                  <a:lnTo>
                    <a:pt x="208" y="283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3" y="288"/>
                  </a:lnTo>
                  <a:lnTo>
                    <a:pt x="203" y="292"/>
                  </a:lnTo>
                  <a:lnTo>
                    <a:pt x="203" y="292"/>
                  </a:lnTo>
                  <a:lnTo>
                    <a:pt x="203" y="292"/>
                  </a:lnTo>
                  <a:lnTo>
                    <a:pt x="203" y="292"/>
                  </a:lnTo>
                  <a:lnTo>
                    <a:pt x="203" y="292"/>
                  </a:lnTo>
                  <a:lnTo>
                    <a:pt x="203" y="292"/>
                  </a:lnTo>
                  <a:lnTo>
                    <a:pt x="203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297"/>
                  </a:lnTo>
                  <a:lnTo>
                    <a:pt x="198" y="302"/>
                  </a:lnTo>
                  <a:lnTo>
                    <a:pt x="198" y="302"/>
                  </a:lnTo>
                  <a:lnTo>
                    <a:pt x="198" y="302"/>
                  </a:lnTo>
                  <a:lnTo>
                    <a:pt x="198" y="302"/>
                  </a:lnTo>
                  <a:lnTo>
                    <a:pt x="198" y="302"/>
                  </a:lnTo>
                  <a:lnTo>
                    <a:pt x="198" y="302"/>
                  </a:lnTo>
                  <a:lnTo>
                    <a:pt x="198" y="302"/>
                  </a:lnTo>
                  <a:lnTo>
                    <a:pt x="198" y="302"/>
                  </a:lnTo>
                  <a:lnTo>
                    <a:pt x="198" y="306"/>
                  </a:lnTo>
                  <a:lnTo>
                    <a:pt x="203" y="306"/>
                  </a:lnTo>
                  <a:lnTo>
                    <a:pt x="203" y="306"/>
                  </a:lnTo>
                  <a:lnTo>
                    <a:pt x="203" y="306"/>
                  </a:lnTo>
                  <a:lnTo>
                    <a:pt x="198" y="306"/>
                  </a:lnTo>
                  <a:lnTo>
                    <a:pt x="198" y="306"/>
                  </a:lnTo>
                  <a:lnTo>
                    <a:pt x="198" y="311"/>
                  </a:lnTo>
                  <a:lnTo>
                    <a:pt x="198" y="311"/>
                  </a:lnTo>
                  <a:lnTo>
                    <a:pt x="198" y="311"/>
                  </a:lnTo>
                  <a:lnTo>
                    <a:pt x="198" y="311"/>
                  </a:lnTo>
                  <a:lnTo>
                    <a:pt x="198" y="311"/>
                  </a:lnTo>
                  <a:lnTo>
                    <a:pt x="198" y="311"/>
                  </a:lnTo>
                  <a:lnTo>
                    <a:pt x="198" y="316"/>
                  </a:lnTo>
                  <a:lnTo>
                    <a:pt x="198" y="316"/>
                  </a:lnTo>
                  <a:lnTo>
                    <a:pt x="198" y="316"/>
                  </a:lnTo>
                  <a:lnTo>
                    <a:pt x="193" y="316"/>
                  </a:lnTo>
                  <a:lnTo>
                    <a:pt x="193" y="316"/>
                  </a:lnTo>
                  <a:lnTo>
                    <a:pt x="193" y="321"/>
                  </a:lnTo>
                  <a:lnTo>
                    <a:pt x="193" y="321"/>
                  </a:lnTo>
                  <a:lnTo>
                    <a:pt x="193" y="321"/>
                  </a:lnTo>
                  <a:lnTo>
                    <a:pt x="193" y="321"/>
                  </a:lnTo>
                  <a:lnTo>
                    <a:pt x="193" y="325"/>
                  </a:lnTo>
                  <a:lnTo>
                    <a:pt x="193" y="325"/>
                  </a:lnTo>
                  <a:lnTo>
                    <a:pt x="193" y="325"/>
                  </a:lnTo>
                  <a:lnTo>
                    <a:pt x="193" y="325"/>
                  </a:lnTo>
                  <a:lnTo>
                    <a:pt x="193" y="330"/>
                  </a:lnTo>
                  <a:lnTo>
                    <a:pt x="193" y="330"/>
                  </a:lnTo>
                  <a:lnTo>
                    <a:pt x="193" y="330"/>
                  </a:lnTo>
                  <a:lnTo>
                    <a:pt x="193" y="330"/>
                  </a:lnTo>
                  <a:lnTo>
                    <a:pt x="193" y="330"/>
                  </a:lnTo>
                  <a:lnTo>
                    <a:pt x="193" y="330"/>
                  </a:lnTo>
                  <a:lnTo>
                    <a:pt x="193" y="330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198" y="335"/>
                  </a:lnTo>
                  <a:lnTo>
                    <a:pt x="198" y="335"/>
                  </a:lnTo>
                  <a:lnTo>
                    <a:pt x="198" y="335"/>
                  </a:lnTo>
                  <a:lnTo>
                    <a:pt x="198" y="335"/>
                  </a:lnTo>
                  <a:lnTo>
                    <a:pt x="198" y="335"/>
                  </a:lnTo>
                  <a:lnTo>
                    <a:pt x="198" y="335"/>
                  </a:lnTo>
                  <a:lnTo>
                    <a:pt x="198" y="339"/>
                  </a:lnTo>
                  <a:lnTo>
                    <a:pt x="203" y="339"/>
                  </a:lnTo>
                  <a:lnTo>
                    <a:pt x="203" y="339"/>
                  </a:lnTo>
                  <a:lnTo>
                    <a:pt x="203" y="339"/>
                  </a:lnTo>
                  <a:lnTo>
                    <a:pt x="203" y="339"/>
                  </a:lnTo>
                  <a:lnTo>
                    <a:pt x="203" y="339"/>
                  </a:lnTo>
                  <a:lnTo>
                    <a:pt x="203" y="339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8" y="344"/>
                  </a:lnTo>
                  <a:lnTo>
                    <a:pt x="208" y="344"/>
                  </a:lnTo>
                  <a:lnTo>
                    <a:pt x="208" y="344"/>
                  </a:lnTo>
                  <a:lnTo>
                    <a:pt x="208" y="344"/>
                  </a:lnTo>
                  <a:lnTo>
                    <a:pt x="208" y="349"/>
                  </a:lnTo>
                  <a:lnTo>
                    <a:pt x="208" y="349"/>
                  </a:lnTo>
                  <a:lnTo>
                    <a:pt x="208" y="349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8" name="Freeform 330"/>
            <p:cNvSpPr>
              <a:spLocks/>
            </p:cNvSpPr>
            <p:nvPr/>
          </p:nvSpPr>
          <p:spPr bwMode="auto">
            <a:xfrm>
              <a:off x="3019" y="3690"/>
              <a:ext cx="212" cy="424"/>
            </a:xfrm>
            <a:custGeom>
              <a:avLst/>
              <a:gdLst/>
              <a:ahLst/>
              <a:cxnLst>
                <a:cxn ang="0">
                  <a:pos x="208" y="363"/>
                </a:cxn>
                <a:cxn ang="0">
                  <a:pos x="208" y="382"/>
                </a:cxn>
                <a:cxn ang="0">
                  <a:pos x="212" y="391"/>
                </a:cxn>
                <a:cxn ang="0">
                  <a:pos x="208" y="405"/>
                </a:cxn>
                <a:cxn ang="0">
                  <a:pos x="208" y="419"/>
                </a:cxn>
                <a:cxn ang="0">
                  <a:pos x="184" y="419"/>
                </a:cxn>
                <a:cxn ang="0">
                  <a:pos x="165" y="419"/>
                </a:cxn>
                <a:cxn ang="0">
                  <a:pos x="146" y="419"/>
                </a:cxn>
                <a:cxn ang="0">
                  <a:pos x="127" y="419"/>
                </a:cxn>
                <a:cxn ang="0">
                  <a:pos x="108" y="424"/>
                </a:cxn>
                <a:cxn ang="0">
                  <a:pos x="94" y="415"/>
                </a:cxn>
                <a:cxn ang="0">
                  <a:pos x="108" y="401"/>
                </a:cxn>
                <a:cxn ang="0">
                  <a:pos x="94" y="391"/>
                </a:cxn>
                <a:cxn ang="0">
                  <a:pos x="85" y="377"/>
                </a:cxn>
                <a:cxn ang="0">
                  <a:pos x="85" y="363"/>
                </a:cxn>
                <a:cxn ang="0">
                  <a:pos x="99" y="349"/>
                </a:cxn>
                <a:cxn ang="0">
                  <a:pos x="113" y="344"/>
                </a:cxn>
                <a:cxn ang="0">
                  <a:pos x="127" y="335"/>
                </a:cxn>
                <a:cxn ang="0">
                  <a:pos x="137" y="325"/>
                </a:cxn>
                <a:cxn ang="0">
                  <a:pos x="137" y="311"/>
                </a:cxn>
                <a:cxn ang="0">
                  <a:pos x="132" y="297"/>
                </a:cxn>
                <a:cxn ang="0">
                  <a:pos x="137" y="278"/>
                </a:cxn>
                <a:cxn ang="0">
                  <a:pos x="127" y="269"/>
                </a:cxn>
                <a:cxn ang="0">
                  <a:pos x="108" y="259"/>
                </a:cxn>
                <a:cxn ang="0">
                  <a:pos x="89" y="264"/>
                </a:cxn>
                <a:cxn ang="0">
                  <a:pos x="75" y="269"/>
                </a:cxn>
                <a:cxn ang="0">
                  <a:pos x="66" y="255"/>
                </a:cxn>
                <a:cxn ang="0">
                  <a:pos x="52" y="250"/>
                </a:cxn>
                <a:cxn ang="0">
                  <a:pos x="47" y="231"/>
                </a:cxn>
                <a:cxn ang="0">
                  <a:pos x="33" y="222"/>
                </a:cxn>
                <a:cxn ang="0">
                  <a:pos x="14" y="226"/>
                </a:cxn>
                <a:cxn ang="0">
                  <a:pos x="9" y="207"/>
                </a:cxn>
                <a:cxn ang="0">
                  <a:pos x="0" y="198"/>
                </a:cxn>
                <a:cxn ang="0">
                  <a:pos x="9" y="184"/>
                </a:cxn>
                <a:cxn ang="0">
                  <a:pos x="19" y="170"/>
                </a:cxn>
                <a:cxn ang="0">
                  <a:pos x="37" y="160"/>
                </a:cxn>
                <a:cxn ang="0">
                  <a:pos x="37" y="151"/>
                </a:cxn>
                <a:cxn ang="0">
                  <a:pos x="42" y="137"/>
                </a:cxn>
                <a:cxn ang="0">
                  <a:pos x="56" y="123"/>
                </a:cxn>
                <a:cxn ang="0">
                  <a:pos x="66" y="113"/>
                </a:cxn>
                <a:cxn ang="0">
                  <a:pos x="71" y="104"/>
                </a:cxn>
                <a:cxn ang="0">
                  <a:pos x="94" y="47"/>
                </a:cxn>
                <a:cxn ang="0">
                  <a:pos x="108" y="5"/>
                </a:cxn>
                <a:cxn ang="0">
                  <a:pos x="118" y="10"/>
                </a:cxn>
                <a:cxn ang="0">
                  <a:pos x="132" y="24"/>
                </a:cxn>
                <a:cxn ang="0">
                  <a:pos x="146" y="33"/>
                </a:cxn>
                <a:cxn ang="0">
                  <a:pos x="160" y="38"/>
                </a:cxn>
                <a:cxn ang="0">
                  <a:pos x="179" y="47"/>
                </a:cxn>
                <a:cxn ang="0">
                  <a:pos x="189" y="61"/>
                </a:cxn>
                <a:cxn ang="0">
                  <a:pos x="189" y="80"/>
                </a:cxn>
                <a:cxn ang="0">
                  <a:pos x="179" y="94"/>
                </a:cxn>
                <a:cxn ang="0">
                  <a:pos x="165" y="99"/>
                </a:cxn>
                <a:cxn ang="0">
                  <a:pos x="160" y="109"/>
                </a:cxn>
                <a:cxn ang="0">
                  <a:pos x="151" y="113"/>
                </a:cxn>
                <a:cxn ang="0">
                  <a:pos x="137" y="123"/>
                </a:cxn>
                <a:cxn ang="0">
                  <a:pos x="132" y="137"/>
                </a:cxn>
                <a:cxn ang="0">
                  <a:pos x="137" y="156"/>
                </a:cxn>
                <a:cxn ang="0">
                  <a:pos x="151" y="165"/>
                </a:cxn>
                <a:cxn ang="0">
                  <a:pos x="160" y="175"/>
                </a:cxn>
                <a:cxn ang="0">
                  <a:pos x="174" y="184"/>
                </a:cxn>
              </a:cxnLst>
              <a:rect l="0" t="0" r="r" b="b"/>
              <a:pathLst>
                <a:path w="212" h="424">
                  <a:moveTo>
                    <a:pt x="208" y="349"/>
                  </a:moveTo>
                  <a:lnTo>
                    <a:pt x="208" y="349"/>
                  </a:lnTo>
                  <a:lnTo>
                    <a:pt x="208" y="349"/>
                  </a:lnTo>
                  <a:lnTo>
                    <a:pt x="208" y="349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08" y="358"/>
                  </a:lnTo>
                  <a:lnTo>
                    <a:pt x="208" y="358"/>
                  </a:lnTo>
                  <a:lnTo>
                    <a:pt x="208" y="358"/>
                  </a:lnTo>
                  <a:lnTo>
                    <a:pt x="208" y="358"/>
                  </a:lnTo>
                  <a:lnTo>
                    <a:pt x="208" y="363"/>
                  </a:lnTo>
                  <a:lnTo>
                    <a:pt x="208" y="363"/>
                  </a:lnTo>
                  <a:lnTo>
                    <a:pt x="208" y="363"/>
                  </a:lnTo>
                  <a:lnTo>
                    <a:pt x="208" y="363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72"/>
                  </a:lnTo>
                  <a:lnTo>
                    <a:pt x="208" y="372"/>
                  </a:lnTo>
                  <a:lnTo>
                    <a:pt x="203" y="372"/>
                  </a:lnTo>
                  <a:lnTo>
                    <a:pt x="203" y="372"/>
                  </a:lnTo>
                  <a:lnTo>
                    <a:pt x="203" y="372"/>
                  </a:lnTo>
                  <a:lnTo>
                    <a:pt x="203" y="377"/>
                  </a:lnTo>
                  <a:lnTo>
                    <a:pt x="208" y="377"/>
                  </a:lnTo>
                  <a:lnTo>
                    <a:pt x="208" y="377"/>
                  </a:lnTo>
                  <a:lnTo>
                    <a:pt x="208" y="377"/>
                  </a:lnTo>
                  <a:lnTo>
                    <a:pt x="208" y="377"/>
                  </a:lnTo>
                  <a:lnTo>
                    <a:pt x="208" y="382"/>
                  </a:lnTo>
                  <a:lnTo>
                    <a:pt x="208" y="382"/>
                  </a:lnTo>
                  <a:lnTo>
                    <a:pt x="208" y="382"/>
                  </a:lnTo>
                  <a:lnTo>
                    <a:pt x="208" y="382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12" y="387"/>
                  </a:lnTo>
                  <a:lnTo>
                    <a:pt x="212" y="387"/>
                  </a:lnTo>
                  <a:lnTo>
                    <a:pt x="212" y="387"/>
                  </a:lnTo>
                  <a:lnTo>
                    <a:pt x="212" y="387"/>
                  </a:lnTo>
                  <a:lnTo>
                    <a:pt x="212" y="387"/>
                  </a:lnTo>
                  <a:lnTo>
                    <a:pt x="212" y="391"/>
                  </a:lnTo>
                  <a:lnTo>
                    <a:pt x="212" y="391"/>
                  </a:lnTo>
                  <a:lnTo>
                    <a:pt x="212" y="391"/>
                  </a:lnTo>
                  <a:lnTo>
                    <a:pt x="212" y="391"/>
                  </a:lnTo>
                  <a:lnTo>
                    <a:pt x="212" y="396"/>
                  </a:lnTo>
                  <a:lnTo>
                    <a:pt x="212" y="396"/>
                  </a:lnTo>
                  <a:lnTo>
                    <a:pt x="212" y="396"/>
                  </a:lnTo>
                  <a:lnTo>
                    <a:pt x="212" y="396"/>
                  </a:lnTo>
                  <a:lnTo>
                    <a:pt x="212" y="401"/>
                  </a:lnTo>
                  <a:lnTo>
                    <a:pt x="212" y="401"/>
                  </a:lnTo>
                  <a:lnTo>
                    <a:pt x="212" y="401"/>
                  </a:lnTo>
                  <a:lnTo>
                    <a:pt x="212" y="401"/>
                  </a:lnTo>
                  <a:lnTo>
                    <a:pt x="212" y="401"/>
                  </a:lnTo>
                  <a:lnTo>
                    <a:pt x="212" y="405"/>
                  </a:lnTo>
                  <a:lnTo>
                    <a:pt x="208" y="405"/>
                  </a:lnTo>
                  <a:lnTo>
                    <a:pt x="208" y="405"/>
                  </a:lnTo>
                  <a:lnTo>
                    <a:pt x="208" y="405"/>
                  </a:lnTo>
                  <a:lnTo>
                    <a:pt x="208" y="405"/>
                  </a:lnTo>
                  <a:lnTo>
                    <a:pt x="208" y="410"/>
                  </a:lnTo>
                  <a:lnTo>
                    <a:pt x="208" y="410"/>
                  </a:lnTo>
                  <a:lnTo>
                    <a:pt x="212" y="410"/>
                  </a:lnTo>
                  <a:lnTo>
                    <a:pt x="212" y="410"/>
                  </a:lnTo>
                  <a:lnTo>
                    <a:pt x="208" y="410"/>
                  </a:lnTo>
                  <a:lnTo>
                    <a:pt x="208" y="415"/>
                  </a:lnTo>
                  <a:lnTo>
                    <a:pt x="208" y="415"/>
                  </a:lnTo>
                  <a:lnTo>
                    <a:pt x="208" y="415"/>
                  </a:lnTo>
                  <a:lnTo>
                    <a:pt x="208" y="415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03" y="419"/>
                  </a:lnTo>
                  <a:lnTo>
                    <a:pt x="203" y="419"/>
                  </a:lnTo>
                  <a:lnTo>
                    <a:pt x="203" y="419"/>
                  </a:lnTo>
                  <a:lnTo>
                    <a:pt x="203" y="419"/>
                  </a:lnTo>
                  <a:lnTo>
                    <a:pt x="198" y="419"/>
                  </a:lnTo>
                  <a:lnTo>
                    <a:pt x="198" y="419"/>
                  </a:lnTo>
                  <a:lnTo>
                    <a:pt x="198" y="419"/>
                  </a:lnTo>
                  <a:lnTo>
                    <a:pt x="198" y="419"/>
                  </a:lnTo>
                  <a:lnTo>
                    <a:pt x="193" y="419"/>
                  </a:lnTo>
                  <a:lnTo>
                    <a:pt x="193" y="419"/>
                  </a:lnTo>
                  <a:lnTo>
                    <a:pt x="193" y="419"/>
                  </a:lnTo>
                  <a:lnTo>
                    <a:pt x="193" y="419"/>
                  </a:lnTo>
                  <a:lnTo>
                    <a:pt x="189" y="419"/>
                  </a:lnTo>
                  <a:lnTo>
                    <a:pt x="189" y="419"/>
                  </a:lnTo>
                  <a:lnTo>
                    <a:pt x="189" y="419"/>
                  </a:lnTo>
                  <a:lnTo>
                    <a:pt x="189" y="419"/>
                  </a:lnTo>
                  <a:lnTo>
                    <a:pt x="184" y="419"/>
                  </a:lnTo>
                  <a:lnTo>
                    <a:pt x="184" y="419"/>
                  </a:lnTo>
                  <a:lnTo>
                    <a:pt x="184" y="419"/>
                  </a:lnTo>
                  <a:lnTo>
                    <a:pt x="184" y="419"/>
                  </a:lnTo>
                  <a:lnTo>
                    <a:pt x="179" y="419"/>
                  </a:lnTo>
                  <a:lnTo>
                    <a:pt x="179" y="419"/>
                  </a:lnTo>
                  <a:lnTo>
                    <a:pt x="179" y="419"/>
                  </a:lnTo>
                  <a:lnTo>
                    <a:pt x="179" y="419"/>
                  </a:lnTo>
                  <a:lnTo>
                    <a:pt x="174" y="419"/>
                  </a:lnTo>
                  <a:lnTo>
                    <a:pt x="174" y="419"/>
                  </a:lnTo>
                  <a:lnTo>
                    <a:pt x="174" y="419"/>
                  </a:lnTo>
                  <a:lnTo>
                    <a:pt x="174" y="419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0" y="419"/>
                  </a:lnTo>
                  <a:lnTo>
                    <a:pt x="160" y="419"/>
                  </a:lnTo>
                  <a:lnTo>
                    <a:pt x="160" y="419"/>
                  </a:lnTo>
                  <a:lnTo>
                    <a:pt x="160" y="419"/>
                  </a:lnTo>
                  <a:lnTo>
                    <a:pt x="160" y="419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1" y="419"/>
                  </a:lnTo>
                  <a:lnTo>
                    <a:pt x="151" y="419"/>
                  </a:lnTo>
                  <a:lnTo>
                    <a:pt x="151" y="419"/>
                  </a:lnTo>
                  <a:lnTo>
                    <a:pt x="151" y="419"/>
                  </a:lnTo>
                  <a:lnTo>
                    <a:pt x="146" y="419"/>
                  </a:lnTo>
                  <a:lnTo>
                    <a:pt x="146" y="419"/>
                  </a:lnTo>
                  <a:lnTo>
                    <a:pt x="146" y="419"/>
                  </a:lnTo>
                  <a:lnTo>
                    <a:pt x="146" y="419"/>
                  </a:lnTo>
                  <a:lnTo>
                    <a:pt x="141" y="419"/>
                  </a:lnTo>
                  <a:lnTo>
                    <a:pt x="141" y="419"/>
                  </a:lnTo>
                  <a:lnTo>
                    <a:pt x="141" y="419"/>
                  </a:lnTo>
                  <a:lnTo>
                    <a:pt x="141" y="419"/>
                  </a:lnTo>
                  <a:lnTo>
                    <a:pt x="137" y="419"/>
                  </a:lnTo>
                  <a:lnTo>
                    <a:pt x="137" y="419"/>
                  </a:lnTo>
                  <a:lnTo>
                    <a:pt x="137" y="419"/>
                  </a:lnTo>
                  <a:lnTo>
                    <a:pt x="137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27" y="419"/>
                  </a:lnTo>
                  <a:lnTo>
                    <a:pt x="127" y="419"/>
                  </a:lnTo>
                  <a:lnTo>
                    <a:pt x="127" y="419"/>
                  </a:lnTo>
                  <a:lnTo>
                    <a:pt x="127" y="419"/>
                  </a:lnTo>
                  <a:lnTo>
                    <a:pt x="122" y="419"/>
                  </a:lnTo>
                  <a:lnTo>
                    <a:pt x="122" y="419"/>
                  </a:lnTo>
                  <a:lnTo>
                    <a:pt x="122" y="419"/>
                  </a:lnTo>
                  <a:lnTo>
                    <a:pt x="122" y="419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18" y="419"/>
                  </a:lnTo>
                  <a:lnTo>
                    <a:pt x="118" y="424"/>
                  </a:lnTo>
                  <a:lnTo>
                    <a:pt x="113" y="424"/>
                  </a:lnTo>
                  <a:lnTo>
                    <a:pt x="113" y="424"/>
                  </a:lnTo>
                  <a:lnTo>
                    <a:pt x="113" y="424"/>
                  </a:lnTo>
                  <a:lnTo>
                    <a:pt x="113" y="424"/>
                  </a:lnTo>
                  <a:lnTo>
                    <a:pt x="108" y="424"/>
                  </a:lnTo>
                  <a:lnTo>
                    <a:pt x="108" y="424"/>
                  </a:lnTo>
                  <a:lnTo>
                    <a:pt x="108" y="424"/>
                  </a:lnTo>
                  <a:lnTo>
                    <a:pt x="108" y="424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104" y="419"/>
                  </a:lnTo>
                  <a:lnTo>
                    <a:pt x="99" y="419"/>
                  </a:lnTo>
                  <a:lnTo>
                    <a:pt x="99" y="419"/>
                  </a:lnTo>
                  <a:lnTo>
                    <a:pt x="99" y="415"/>
                  </a:lnTo>
                  <a:lnTo>
                    <a:pt x="99" y="415"/>
                  </a:lnTo>
                  <a:lnTo>
                    <a:pt x="99" y="415"/>
                  </a:lnTo>
                  <a:lnTo>
                    <a:pt x="99" y="415"/>
                  </a:lnTo>
                  <a:lnTo>
                    <a:pt x="99" y="415"/>
                  </a:lnTo>
                  <a:lnTo>
                    <a:pt x="94" y="415"/>
                  </a:lnTo>
                  <a:lnTo>
                    <a:pt x="94" y="415"/>
                  </a:lnTo>
                  <a:lnTo>
                    <a:pt x="94" y="415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05"/>
                  </a:lnTo>
                  <a:lnTo>
                    <a:pt x="94" y="405"/>
                  </a:lnTo>
                  <a:lnTo>
                    <a:pt x="94" y="40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4" y="405"/>
                  </a:lnTo>
                  <a:lnTo>
                    <a:pt x="104" y="405"/>
                  </a:lnTo>
                  <a:lnTo>
                    <a:pt x="104" y="401"/>
                  </a:lnTo>
                  <a:lnTo>
                    <a:pt x="104" y="401"/>
                  </a:lnTo>
                  <a:lnTo>
                    <a:pt x="108" y="401"/>
                  </a:lnTo>
                  <a:lnTo>
                    <a:pt x="108" y="401"/>
                  </a:lnTo>
                  <a:lnTo>
                    <a:pt x="104" y="401"/>
                  </a:lnTo>
                  <a:lnTo>
                    <a:pt x="104" y="401"/>
                  </a:lnTo>
                  <a:lnTo>
                    <a:pt x="104" y="401"/>
                  </a:lnTo>
                  <a:lnTo>
                    <a:pt x="104" y="396"/>
                  </a:lnTo>
                  <a:lnTo>
                    <a:pt x="104" y="396"/>
                  </a:lnTo>
                  <a:lnTo>
                    <a:pt x="104" y="396"/>
                  </a:lnTo>
                  <a:lnTo>
                    <a:pt x="104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89" y="391"/>
                  </a:lnTo>
                  <a:lnTo>
                    <a:pt x="89" y="391"/>
                  </a:lnTo>
                  <a:lnTo>
                    <a:pt x="89" y="391"/>
                  </a:lnTo>
                  <a:lnTo>
                    <a:pt x="89" y="387"/>
                  </a:lnTo>
                  <a:lnTo>
                    <a:pt x="89" y="387"/>
                  </a:lnTo>
                  <a:lnTo>
                    <a:pt x="89" y="387"/>
                  </a:lnTo>
                  <a:lnTo>
                    <a:pt x="89" y="387"/>
                  </a:lnTo>
                  <a:lnTo>
                    <a:pt x="89" y="387"/>
                  </a:lnTo>
                  <a:lnTo>
                    <a:pt x="85" y="387"/>
                  </a:lnTo>
                  <a:lnTo>
                    <a:pt x="85" y="387"/>
                  </a:lnTo>
                  <a:lnTo>
                    <a:pt x="85" y="382"/>
                  </a:lnTo>
                  <a:lnTo>
                    <a:pt x="85" y="382"/>
                  </a:lnTo>
                  <a:lnTo>
                    <a:pt x="85" y="382"/>
                  </a:lnTo>
                  <a:lnTo>
                    <a:pt x="85" y="382"/>
                  </a:lnTo>
                  <a:lnTo>
                    <a:pt x="85" y="382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2"/>
                  </a:lnTo>
                  <a:lnTo>
                    <a:pt x="85" y="372"/>
                  </a:lnTo>
                  <a:lnTo>
                    <a:pt x="85" y="372"/>
                  </a:lnTo>
                  <a:lnTo>
                    <a:pt x="85" y="372"/>
                  </a:lnTo>
                  <a:lnTo>
                    <a:pt x="85" y="372"/>
                  </a:lnTo>
                  <a:lnTo>
                    <a:pt x="85" y="368"/>
                  </a:lnTo>
                  <a:lnTo>
                    <a:pt x="85" y="368"/>
                  </a:lnTo>
                  <a:lnTo>
                    <a:pt x="85" y="368"/>
                  </a:lnTo>
                  <a:lnTo>
                    <a:pt x="85" y="368"/>
                  </a:lnTo>
                  <a:lnTo>
                    <a:pt x="85" y="363"/>
                  </a:lnTo>
                  <a:lnTo>
                    <a:pt x="85" y="363"/>
                  </a:lnTo>
                  <a:lnTo>
                    <a:pt x="85" y="363"/>
                  </a:lnTo>
                  <a:lnTo>
                    <a:pt x="85" y="363"/>
                  </a:lnTo>
                  <a:lnTo>
                    <a:pt x="85" y="358"/>
                  </a:lnTo>
                  <a:lnTo>
                    <a:pt x="85" y="358"/>
                  </a:lnTo>
                  <a:lnTo>
                    <a:pt x="85" y="358"/>
                  </a:lnTo>
                  <a:lnTo>
                    <a:pt x="85" y="358"/>
                  </a:lnTo>
                  <a:lnTo>
                    <a:pt x="85" y="354"/>
                  </a:lnTo>
                  <a:lnTo>
                    <a:pt x="85" y="354"/>
                  </a:lnTo>
                  <a:lnTo>
                    <a:pt x="85" y="354"/>
                  </a:lnTo>
                  <a:lnTo>
                    <a:pt x="89" y="354"/>
                  </a:lnTo>
                  <a:lnTo>
                    <a:pt x="89" y="354"/>
                  </a:lnTo>
                  <a:lnTo>
                    <a:pt x="89" y="354"/>
                  </a:lnTo>
                  <a:lnTo>
                    <a:pt x="89" y="354"/>
                  </a:lnTo>
                  <a:lnTo>
                    <a:pt x="94" y="354"/>
                  </a:lnTo>
                  <a:lnTo>
                    <a:pt x="94" y="349"/>
                  </a:lnTo>
                  <a:lnTo>
                    <a:pt x="94" y="349"/>
                  </a:lnTo>
                  <a:lnTo>
                    <a:pt x="94" y="349"/>
                  </a:lnTo>
                  <a:lnTo>
                    <a:pt x="94" y="349"/>
                  </a:lnTo>
                  <a:lnTo>
                    <a:pt x="99" y="349"/>
                  </a:lnTo>
                  <a:lnTo>
                    <a:pt x="99" y="349"/>
                  </a:lnTo>
                  <a:lnTo>
                    <a:pt x="99" y="349"/>
                  </a:lnTo>
                  <a:lnTo>
                    <a:pt x="99" y="349"/>
                  </a:lnTo>
                  <a:lnTo>
                    <a:pt x="99" y="349"/>
                  </a:lnTo>
                  <a:lnTo>
                    <a:pt x="104" y="349"/>
                  </a:lnTo>
                  <a:lnTo>
                    <a:pt x="104" y="349"/>
                  </a:lnTo>
                  <a:lnTo>
                    <a:pt x="104" y="349"/>
                  </a:lnTo>
                  <a:lnTo>
                    <a:pt x="104" y="344"/>
                  </a:lnTo>
                  <a:lnTo>
                    <a:pt x="108" y="344"/>
                  </a:lnTo>
                  <a:lnTo>
                    <a:pt x="108" y="344"/>
                  </a:lnTo>
                  <a:lnTo>
                    <a:pt x="108" y="344"/>
                  </a:lnTo>
                  <a:lnTo>
                    <a:pt x="108" y="344"/>
                  </a:lnTo>
                  <a:lnTo>
                    <a:pt x="108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18" y="339"/>
                  </a:lnTo>
                  <a:lnTo>
                    <a:pt x="118" y="339"/>
                  </a:lnTo>
                  <a:lnTo>
                    <a:pt x="118" y="339"/>
                  </a:lnTo>
                  <a:lnTo>
                    <a:pt x="118" y="339"/>
                  </a:lnTo>
                  <a:lnTo>
                    <a:pt x="122" y="339"/>
                  </a:lnTo>
                  <a:lnTo>
                    <a:pt x="122" y="339"/>
                  </a:lnTo>
                  <a:lnTo>
                    <a:pt x="122" y="339"/>
                  </a:lnTo>
                  <a:lnTo>
                    <a:pt x="122" y="339"/>
                  </a:lnTo>
                  <a:lnTo>
                    <a:pt x="122" y="339"/>
                  </a:lnTo>
                  <a:lnTo>
                    <a:pt x="122" y="339"/>
                  </a:lnTo>
                  <a:lnTo>
                    <a:pt x="127" y="335"/>
                  </a:lnTo>
                  <a:lnTo>
                    <a:pt x="127" y="335"/>
                  </a:lnTo>
                  <a:lnTo>
                    <a:pt x="127" y="335"/>
                  </a:lnTo>
                  <a:lnTo>
                    <a:pt x="127" y="335"/>
                  </a:lnTo>
                  <a:lnTo>
                    <a:pt x="127" y="335"/>
                  </a:lnTo>
                  <a:lnTo>
                    <a:pt x="127" y="335"/>
                  </a:lnTo>
                  <a:lnTo>
                    <a:pt x="127" y="330"/>
                  </a:lnTo>
                  <a:lnTo>
                    <a:pt x="127" y="330"/>
                  </a:lnTo>
                  <a:lnTo>
                    <a:pt x="127" y="330"/>
                  </a:lnTo>
                  <a:lnTo>
                    <a:pt x="127" y="330"/>
                  </a:lnTo>
                  <a:lnTo>
                    <a:pt x="127" y="330"/>
                  </a:lnTo>
                  <a:lnTo>
                    <a:pt x="132" y="330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37" y="325"/>
                  </a:lnTo>
                  <a:lnTo>
                    <a:pt x="137" y="325"/>
                  </a:lnTo>
                  <a:lnTo>
                    <a:pt x="137" y="325"/>
                  </a:lnTo>
                  <a:lnTo>
                    <a:pt x="137" y="330"/>
                  </a:lnTo>
                  <a:lnTo>
                    <a:pt x="137" y="325"/>
                  </a:lnTo>
                  <a:lnTo>
                    <a:pt x="137" y="325"/>
                  </a:lnTo>
                  <a:lnTo>
                    <a:pt x="137" y="325"/>
                  </a:lnTo>
                  <a:lnTo>
                    <a:pt x="141" y="325"/>
                  </a:lnTo>
                  <a:lnTo>
                    <a:pt x="141" y="325"/>
                  </a:lnTo>
                  <a:lnTo>
                    <a:pt x="141" y="321"/>
                  </a:lnTo>
                  <a:lnTo>
                    <a:pt x="141" y="321"/>
                  </a:lnTo>
                  <a:lnTo>
                    <a:pt x="141" y="321"/>
                  </a:lnTo>
                  <a:lnTo>
                    <a:pt x="141" y="321"/>
                  </a:lnTo>
                  <a:lnTo>
                    <a:pt x="137" y="321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7" y="311"/>
                  </a:lnTo>
                  <a:lnTo>
                    <a:pt x="137" y="311"/>
                  </a:lnTo>
                  <a:lnTo>
                    <a:pt x="137" y="311"/>
                  </a:lnTo>
                  <a:lnTo>
                    <a:pt x="137" y="311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2" y="302"/>
                  </a:lnTo>
                  <a:lnTo>
                    <a:pt x="132" y="302"/>
                  </a:lnTo>
                  <a:lnTo>
                    <a:pt x="132" y="302"/>
                  </a:lnTo>
                  <a:lnTo>
                    <a:pt x="132" y="302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2"/>
                  </a:lnTo>
                  <a:lnTo>
                    <a:pt x="132" y="292"/>
                  </a:lnTo>
                  <a:lnTo>
                    <a:pt x="132" y="292"/>
                  </a:lnTo>
                  <a:lnTo>
                    <a:pt x="132" y="292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32" y="283"/>
                  </a:lnTo>
                  <a:lnTo>
                    <a:pt x="132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32" y="269"/>
                  </a:lnTo>
                  <a:lnTo>
                    <a:pt x="127" y="269"/>
                  </a:lnTo>
                  <a:lnTo>
                    <a:pt x="127" y="269"/>
                  </a:lnTo>
                  <a:lnTo>
                    <a:pt x="127" y="269"/>
                  </a:lnTo>
                  <a:lnTo>
                    <a:pt x="127" y="269"/>
                  </a:lnTo>
                  <a:lnTo>
                    <a:pt x="127" y="269"/>
                  </a:lnTo>
                  <a:lnTo>
                    <a:pt x="122" y="269"/>
                  </a:lnTo>
                  <a:lnTo>
                    <a:pt x="122" y="269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113" y="264"/>
                  </a:lnTo>
                  <a:lnTo>
                    <a:pt x="113" y="264"/>
                  </a:lnTo>
                  <a:lnTo>
                    <a:pt x="113" y="264"/>
                  </a:lnTo>
                  <a:lnTo>
                    <a:pt x="113" y="264"/>
                  </a:lnTo>
                  <a:lnTo>
                    <a:pt x="108" y="259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4" y="264"/>
                  </a:lnTo>
                  <a:lnTo>
                    <a:pt x="104" y="264"/>
                  </a:lnTo>
                  <a:lnTo>
                    <a:pt x="104" y="264"/>
                  </a:lnTo>
                  <a:lnTo>
                    <a:pt x="104" y="264"/>
                  </a:lnTo>
                  <a:lnTo>
                    <a:pt x="104" y="264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89" y="264"/>
                  </a:lnTo>
                  <a:lnTo>
                    <a:pt x="89" y="264"/>
                  </a:lnTo>
                  <a:lnTo>
                    <a:pt x="89" y="264"/>
                  </a:lnTo>
                  <a:lnTo>
                    <a:pt x="89" y="264"/>
                  </a:lnTo>
                  <a:lnTo>
                    <a:pt x="89" y="264"/>
                  </a:lnTo>
                  <a:lnTo>
                    <a:pt x="89" y="269"/>
                  </a:lnTo>
                  <a:lnTo>
                    <a:pt x="89" y="269"/>
                  </a:lnTo>
                  <a:lnTo>
                    <a:pt x="89" y="269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5" y="269"/>
                  </a:lnTo>
                  <a:lnTo>
                    <a:pt x="75" y="269"/>
                  </a:lnTo>
                  <a:lnTo>
                    <a:pt x="75" y="269"/>
                  </a:lnTo>
                  <a:lnTo>
                    <a:pt x="75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66" y="259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1" y="255"/>
                  </a:lnTo>
                  <a:lnTo>
                    <a:pt x="61" y="255"/>
                  </a:lnTo>
                  <a:lnTo>
                    <a:pt x="61" y="255"/>
                  </a:lnTo>
                  <a:lnTo>
                    <a:pt x="61" y="255"/>
                  </a:lnTo>
                  <a:lnTo>
                    <a:pt x="61" y="255"/>
                  </a:lnTo>
                  <a:lnTo>
                    <a:pt x="61" y="255"/>
                  </a:lnTo>
                  <a:lnTo>
                    <a:pt x="56" y="255"/>
                  </a:lnTo>
                  <a:lnTo>
                    <a:pt x="56" y="255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52" y="245"/>
                  </a:lnTo>
                  <a:lnTo>
                    <a:pt x="52" y="245"/>
                  </a:lnTo>
                  <a:lnTo>
                    <a:pt x="47" y="245"/>
                  </a:lnTo>
                  <a:lnTo>
                    <a:pt x="47" y="245"/>
                  </a:lnTo>
                  <a:lnTo>
                    <a:pt x="47" y="240"/>
                  </a:lnTo>
                  <a:lnTo>
                    <a:pt x="47" y="240"/>
                  </a:lnTo>
                  <a:lnTo>
                    <a:pt x="47" y="240"/>
                  </a:lnTo>
                  <a:lnTo>
                    <a:pt x="47" y="240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26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37" y="226"/>
                  </a:lnTo>
                  <a:lnTo>
                    <a:pt x="37" y="226"/>
                  </a:lnTo>
                  <a:lnTo>
                    <a:pt x="37" y="226"/>
                  </a:lnTo>
                  <a:lnTo>
                    <a:pt x="37" y="226"/>
                  </a:lnTo>
                  <a:lnTo>
                    <a:pt x="33" y="226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28" y="222"/>
                  </a:lnTo>
                  <a:lnTo>
                    <a:pt x="28" y="222"/>
                  </a:lnTo>
                  <a:lnTo>
                    <a:pt x="28" y="222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23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2"/>
                  </a:lnTo>
                  <a:lnTo>
                    <a:pt x="14" y="222"/>
                  </a:lnTo>
                  <a:lnTo>
                    <a:pt x="14" y="222"/>
                  </a:lnTo>
                  <a:lnTo>
                    <a:pt x="14" y="222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9" y="217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9" y="184"/>
                  </a:lnTo>
                  <a:lnTo>
                    <a:pt x="4" y="184"/>
                  </a:lnTo>
                  <a:lnTo>
                    <a:pt x="9" y="184"/>
                  </a:lnTo>
                  <a:lnTo>
                    <a:pt x="9" y="184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9"/>
                  </a:lnTo>
                  <a:lnTo>
                    <a:pt x="9" y="175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7" y="165"/>
                  </a:lnTo>
                  <a:lnTo>
                    <a:pt x="37" y="160"/>
                  </a:lnTo>
                  <a:lnTo>
                    <a:pt x="37" y="160"/>
                  </a:lnTo>
                  <a:lnTo>
                    <a:pt x="37" y="160"/>
                  </a:lnTo>
                  <a:lnTo>
                    <a:pt x="37" y="160"/>
                  </a:lnTo>
                  <a:lnTo>
                    <a:pt x="37" y="160"/>
                  </a:lnTo>
                  <a:lnTo>
                    <a:pt x="37" y="160"/>
                  </a:lnTo>
                  <a:lnTo>
                    <a:pt x="37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1"/>
                  </a:lnTo>
                  <a:lnTo>
                    <a:pt x="37" y="151"/>
                  </a:lnTo>
                  <a:lnTo>
                    <a:pt x="37" y="151"/>
                  </a:lnTo>
                  <a:lnTo>
                    <a:pt x="37" y="151"/>
                  </a:lnTo>
                  <a:lnTo>
                    <a:pt x="37" y="151"/>
                  </a:lnTo>
                  <a:lnTo>
                    <a:pt x="37" y="151"/>
                  </a:lnTo>
                  <a:lnTo>
                    <a:pt x="37" y="146"/>
                  </a:lnTo>
                  <a:lnTo>
                    <a:pt x="37" y="146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37" y="146"/>
                  </a:lnTo>
                  <a:lnTo>
                    <a:pt x="37" y="146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37" y="142"/>
                  </a:lnTo>
                  <a:lnTo>
                    <a:pt x="37" y="137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7" y="132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71" y="113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66" y="109"/>
                  </a:lnTo>
                  <a:lnTo>
                    <a:pt x="66" y="109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1" y="104"/>
                  </a:lnTo>
                  <a:lnTo>
                    <a:pt x="71" y="104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80" y="99"/>
                  </a:lnTo>
                  <a:lnTo>
                    <a:pt x="80" y="99"/>
                  </a:lnTo>
                  <a:lnTo>
                    <a:pt x="80" y="99"/>
                  </a:lnTo>
                  <a:lnTo>
                    <a:pt x="80" y="99"/>
                  </a:lnTo>
                  <a:lnTo>
                    <a:pt x="80" y="94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5" y="85"/>
                  </a:lnTo>
                  <a:lnTo>
                    <a:pt x="89" y="66"/>
                  </a:lnTo>
                  <a:lnTo>
                    <a:pt x="94" y="47"/>
                  </a:lnTo>
                  <a:lnTo>
                    <a:pt x="99" y="33"/>
                  </a:lnTo>
                  <a:lnTo>
                    <a:pt x="99" y="24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32" y="14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7" y="28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7" y="28"/>
                  </a:lnTo>
                  <a:lnTo>
                    <a:pt x="137" y="33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46" y="33"/>
                  </a:lnTo>
                  <a:lnTo>
                    <a:pt x="151" y="33"/>
                  </a:lnTo>
                  <a:lnTo>
                    <a:pt x="151" y="33"/>
                  </a:lnTo>
                  <a:lnTo>
                    <a:pt x="151" y="33"/>
                  </a:lnTo>
                  <a:lnTo>
                    <a:pt x="151" y="33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60" y="33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60" y="38"/>
                  </a:lnTo>
                  <a:lnTo>
                    <a:pt x="165" y="38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65" y="47"/>
                  </a:lnTo>
                  <a:lnTo>
                    <a:pt x="165" y="47"/>
                  </a:lnTo>
                  <a:lnTo>
                    <a:pt x="165" y="47"/>
                  </a:lnTo>
                  <a:lnTo>
                    <a:pt x="170" y="47"/>
                  </a:lnTo>
                  <a:lnTo>
                    <a:pt x="170" y="47"/>
                  </a:lnTo>
                  <a:lnTo>
                    <a:pt x="170" y="47"/>
                  </a:lnTo>
                  <a:lnTo>
                    <a:pt x="170" y="47"/>
                  </a:lnTo>
                  <a:lnTo>
                    <a:pt x="174" y="47"/>
                  </a:lnTo>
                  <a:lnTo>
                    <a:pt x="174" y="47"/>
                  </a:lnTo>
                  <a:lnTo>
                    <a:pt x="174" y="47"/>
                  </a:lnTo>
                  <a:lnTo>
                    <a:pt x="17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6"/>
                  </a:lnTo>
                  <a:lnTo>
                    <a:pt x="189" y="76"/>
                  </a:lnTo>
                  <a:lnTo>
                    <a:pt x="189" y="76"/>
                  </a:lnTo>
                  <a:lnTo>
                    <a:pt x="189" y="76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4" y="85"/>
                  </a:lnTo>
                  <a:lnTo>
                    <a:pt x="184" y="90"/>
                  </a:lnTo>
                  <a:lnTo>
                    <a:pt x="184" y="90"/>
                  </a:lnTo>
                  <a:lnTo>
                    <a:pt x="184" y="90"/>
                  </a:lnTo>
                  <a:lnTo>
                    <a:pt x="184" y="90"/>
                  </a:lnTo>
                  <a:lnTo>
                    <a:pt x="184" y="90"/>
                  </a:lnTo>
                  <a:lnTo>
                    <a:pt x="184" y="90"/>
                  </a:lnTo>
                  <a:lnTo>
                    <a:pt x="184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9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65" y="94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0" y="99"/>
                  </a:lnTo>
                  <a:lnTo>
                    <a:pt x="160" y="99"/>
                  </a:lnTo>
                  <a:lnTo>
                    <a:pt x="160" y="99"/>
                  </a:lnTo>
                  <a:lnTo>
                    <a:pt x="160" y="99"/>
                  </a:lnTo>
                  <a:lnTo>
                    <a:pt x="160" y="99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6" y="109"/>
                  </a:lnTo>
                  <a:lnTo>
                    <a:pt x="151" y="109"/>
                  </a:lnTo>
                  <a:lnTo>
                    <a:pt x="151" y="109"/>
                  </a:lnTo>
                  <a:lnTo>
                    <a:pt x="151" y="109"/>
                  </a:lnTo>
                  <a:lnTo>
                    <a:pt x="151" y="113"/>
                  </a:lnTo>
                  <a:lnTo>
                    <a:pt x="151" y="113"/>
                  </a:lnTo>
                  <a:lnTo>
                    <a:pt x="151" y="113"/>
                  </a:lnTo>
                  <a:lnTo>
                    <a:pt x="151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27" y="127"/>
                  </a:lnTo>
                  <a:lnTo>
                    <a:pt x="127" y="132"/>
                  </a:lnTo>
                  <a:lnTo>
                    <a:pt x="127" y="132"/>
                  </a:lnTo>
                  <a:lnTo>
                    <a:pt x="127" y="132"/>
                  </a:lnTo>
                  <a:lnTo>
                    <a:pt x="127" y="132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32" y="137"/>
                  </a:lnTo>
                  <a:lnTo>
                    <a:pt x="132" y="137"/>
                  </a:lnTo>
                  <a:lnTo>
                    <a:pt x="132" y="137"/>
                  </a:lnTo>
                  <a:lnTo>
                    <a:pt x="132" y="142"/>
                  </a:lnTo>
                  <a:lnTo>
                    <a:pt x="132" y="142"/>
                  </a:lnTo>
                  <a:lnTo>
                    <a:pt x="132" y="142"/>
                  </a:lnTo>
                  <a:lnTo>
                    <a:pt x="132" y="142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51"/>
                  </a:lnTo>
                  <a:lnTo>
                    <a:pt x="132" y="151"/>
                  </a:lnTo>
                  <a:lnTo>
                    <a:pt x="132" y="151"/>
                  </a:lnTo>
                  <a:lnTo>
                    <a:pt x="132" y="151"/>
                  </a:lnTo>
                  <a:lnTo>
                    <a:pt x="137" y="151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6" y="165"/>
                  </a:lnTo>
                  <a:lnTo>
                    <a:pt x="146" y="165"/>
                  </a:lnTo>
                  <a:lnTo>
                    <a:pt x="146" y="165"/>
                  </a:lnTo>
                  <a:lnTo>
                    <a:pt x="146" y="165"/>
                  </a:lnTo>
                  <a:lnTo>
                    <a:pt x="151" y="165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60" y="170"/>
                  </a:lnTo>
                  <a:lnTo>
                    <a:pt x="160" y="170"/>
                  </a:lnTo>
                  <a:lnTo>
                    <a:pt x="160" y="170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5" y="175"/>
                  </a:lnTo>
                  <a:lnTo>
                    <a:pt x="165" y="179"/>
                  </a:lnTo>
                  <a:lnTo>
                    <a:pt x="165" y="179"/>
                  </a:lnTo>
                  <a:lnTo>
                    <a:pt x="165" y="179"/>
                  </a:lnTo>
                  <a:lnTo>
                    <a:pt x="165" y="179"/>
                  </a:lnTo>
                  <a:lnTo>
                    <a:pt x="170" y="175"/>
                  </a:lnTo>
                  <a:lnTo>
                    <a:pt x="170" y="175"/>
                  </a:lnTo>
                  <a:lnTo>
                    <a:pt x="170" y="175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4" y="179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4" y="189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9" name="Freeform 331"/>
            <p:cNvSpPr>
              <a:spLocks/>
            </p:cNvSpPr>
            <p:nvPr/>
          </p:nvSpPr>
          <p:spPr bwMode="auto">
            <a:xfrm>
              <a:off x="3193" y="3879"/>
              <a:ext cx="3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10" y="4"/>
                </a:cxn>
                <a:cxn ang="0">
                  <a:pos x="15" y="4"/>
                </a:cxn>
                <a:cxn ang="0">
                  <a:pos x="15" y="9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24" y="18"/>
                </a:cxn>
                <a:cxn ang="0">
                  <a:pos x="29" y="23"/>
                </a:cxn>
                <a:cxn ang="0">
                  <a:pos x="24" y="28"/>
                </a:cxn>
                <a:cxn ang="0">
                  <a:pos x="24" y="33"/>
                </a:cxn>
                <a:cxn ang="0">
                  <a:pos x="29" y="33"/>
                </a:cxn>
                <a:cxn ang="0">
                  <a:pos x="24" y="37"/>
                </a:cxn>
                <a:cxn ang="0">
                  <a:pos x="29" y="42"/>
                </a:cxn>
                <a:cxn ang="0">
                  <a:pos x="29" y="47"/>
                </a:cxn>
                <a:cxn ang="0">
                  <a:pos x="29" y="47"/>
                </a:cxn>
                <a:cxn ang="0">
                  <a:pos x="34" y="51"/>
                </a:cxn>
                <a:cxn ang="0">
                  <a:pos x="29" y="56"/>
                </a:cxn>
                <a:cxn ang="0">
                  <a:pos x="29" y="61"/>
                </a:cxn>
                <a:cxn ang="0">
                  <a:pos x="34" y="66"/>
                </a:cxn>
                <a:cxn ang="0">
                  <a:pos x="34" y="66"/>
                </a:cxn>
                <a:cxn ang="0">
                  <a:pos x="38" y="70"/>
                </a:cxn>
                <a:cxn ang="0">
                  <a:pos x="38" y="75"/>
                </a:cxn>
                <a:cxn ang="0">
                  <a:pos x="38" y="75"/>
                </a:cxn>
                <a:cxn ang="0">
                  <a:pos x="38" y="80"/>
                </a:cxn>
                <a:cxn ang="0">
                  <a:pos x="38" y="84"/>
                </a:cxn>
                <a:cxn ang="0">
                  <a:pos x="34" y="89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34" y="99"/>
                </a:cxn>
                <a:cxn ang="0">
                  <a:pos x="29" y="103"/>
                </a:cxn>
                <a:cxn ang="0">
                  <a:pos x="29" y="103"/>
                </a:cxn>
                <a:cxn ang="0">
                  <a:pos x="24" y="108"/>
                </a:cxn>
                <a:cxn ang="0">
                  <a:pos x="24" y="113"/>
                </a:cxn>
                <a:cxn ang="0">
                  <a:pos x="24" y="113"/>
                </a:cxn>
                <a:cxn ang="0">
                  <a:pos x="24" y="117"/>
                </a:cxn>
                <a:cxn ang="0">
                  <a:pos x="24" y="117"/>
                </a:cxn>
                <a:cxn ang="0">
                  <a:pos x="24" y="122"/>
                </a:cxn>
                <a:cxn ang="0">
                  <a:pos x="24" y="127"/>
                </a:cxn>
                <a:cxn ang="0">
                  <a:pos x="19" y="127"/>
                </a:cxn>
                <a:cxn ang="0">
                  <a:pos x="19" y="132"/>
                </a:cxn>
                <a:cxn ang="0">
                  <a:pos x="19" y="136"/>
                </a:cxn>
                <a:cxn ang="0">
                  <a:pos x="19" y="141"/>
                </a:cxn>
                <a:cxn ang="0">
                  <a:pos x="19" y="146"/>
                </a:cxn>
                <a:cxn ang="0">
                  <a:pos x="19" y="146"/>
                </a:cxn>
                <a:cxn ang="0">
                  <a:pos x="24" y="146"/>
                </a:cxn>
                <a:cxn ang="0">
                  <a:pos x="24" y="146"/>
                </a:cxn>
                <a:cxn ang="0">
                  <a:pos x="29" y="150"/>
                </a:cxn>
                <a:cxn ang="0">
                  <a:pos x="34" y="150"/>
                </a:cxn>
                <a:cxn ang="0">
                  <a:pos x="34" y="150"/>
                </a:cxn>
                <a:cxn ang="0">
                  <a:pos x="34" y="155"/>
                </a:cxn>
              </a:cxnLst>
              <a:rect l="0" t="0" r="r" b="b"/>
              <a:pathLst>
                <a:path w="38" h="16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9" y="33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29" y="51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4" y="61"/>
                  </a:lnTo>
                  <a:lnTo>
                    <a:pt x="34" y="61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29" y="99"/>
                  </a:lnTo>
                  <a:lnTo>
                    <a:pt x="29" y="103"/>
                  </a:lnTo>
                  <a:lnTo>
                    <a:pt x="29" y="103"/>
                  </a:lnTo>
                  <a:lnTo>
                    <a:pt x="29" y="103"/>
                  </a:lnTo>
                  <a:lnTo>
                    <a:pt x="29" y="103"/>
                  </a:lnTo>
                  <a:lnTo>
                    <a:pt x="29" y="103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19" y="127"/>
                  </a:lnTo>
                  <a:lnTo>
                    <a:pt x="19" y="127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6"/>
                  </a:lnTo>
                  <a:lnTo>
                    <a:pt x="19" y="136"/>
                  </a:lnTo>
                  <a:lnTo>
                    <a:pt x="19" y="136"/>
                  </a:lnTo>
                  <a:lnTo>
                    <a:pt x="19" y="136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50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4" y="155"/>
                  </a:lnTo>
                  <a:lnTo>
                    <a:pt x="34" y="155"/>
                  </a:lnTo>
                  <a:lnTo>
                    <a:pt x="34" y="155"/>
                  </a:lnTo>
                  <a:lnTo>
                    <a:pt x="34" y="155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34" y="160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20" name="Freeform 332"/>
            <p:cNvSpPr>
              <a:spLocks/>
            </p:cNvSpPr>
            <p:nvPr/>
          </p:nvSpPr>
          <p:spPr bwMode="auto">
            <a:xfrm>
              <a:off x="2759" y="2668"/>
              <a:ext cx="297" cy="513"/>
            </a:xfrm>
            <a:custGeom>
              <a:avLst/>
              <a:gdLst/>
              <a:ahLst/>
              <a:cxnLst>
                <a:cxn ang="0">
                  <a:pos x="231" y="466"/>
                </a:cxn>
                <a:cxn ang="0">
                  <a:pos x="227" y="485"/>
                </a:cxn>
                <a:cxn ang="0">
                  <a:pos x="222" y="499"/>
                </a:cxn>
                <a:cxn ang="0">
                  <a:pos x="217" y="513"/>
                </a:cxn>
                <a:cxn ang="0">
                  <a:pos x="217" y="504"/>
                </a:cxn>
                <a:cxn ang="0">
                  <a:pos x="212" y="490"/>
                </a:cxn>
                <a:cxn ang="0">
                  <a:pos x="203" y="480"/>
                </a:cxn>
                <a:cxn ang="0">
                  <a:pos x="194" y="471"/>
                </a:cxn>
                <a:cxn ang="0">
                  <a:pos x="179" y="471"/>
                </a:cxn>
                <a:cxn ang="0">
                  <a:pos x="156" y="471"/>
                </a:cxn>
                <a:cxn ang="0">
                  <a:pos x="146" y="466"/>
                </a:cxn>
                <a:cxn ang="0">
                  <a:pos x="132" y="462"/>
                </a:cxn>
                <a:cxn ang="0">
                  <a:pos x="109" y="457"/>
                </a:cxn>
                <a:cxn ang="0">
                  <a:pos x="94" y="447"/>
                </a:cxn>
                <a:cxn ang="0">
                  <a:pos x="94" y="429"/>
                </a:cxn>
                <a:cxn ang="0">
                  <a:pos x="94" y="414"/>
                </a:cxn>
                <a:cxn ang="0">
                  <a:pos x="94" y="400"/>
                </a:cxn>
                <a:cxn ang="0">
                  <a:pos x="94" y="391"/>
                </a:cxn>
                <a:cxn ang="0">
                  <a:pos x="94" y="381"/>
                </a:cxn>
                <a:cxn ang="0">
                  <a:pos x="104" y="367"/>
                </a:cxn>
                <a:cxn ang="0">
                  <a:pos x="109" y="353"/>
                </a:cxn>
                <a:cxn ang="0">
                  <a:pos x="109" y="334"/>
                </a:cxn>
                <a:cxn ang="0">
                  <a:pos x="99" y="320"/>
                </a:cxn>
                <a:cxn ang="0">
                  <a:pos x="94" y="306"/>
                </a:cxn>
                <a:cxn ang="0">
                  <a:pos x="90" y="292"/>
                </a:cxn>
                <a:cxn ang="0">
                  <a:pos x="94" y="278"/>
                </a:cxn>
                <a:cxn ang="0">
                  <a:pos x="90" y="259"/>
                </a:cxn>
                <a:cxn ang="0">
                  <a:pos x="94" y="245"/>
                </a:cxn>
                <a:cxn ang="0">
                  <a:pos x="85" y="231"/>
                </a:cxn>
                <a:cxn ang="0">
                  <a:pos x="80" y="217"/>
                </a:cxn>
                <a:cxn ang="0">
                  <a:pos x="71" y="202"/>
                </a:cxn>
                <a:cxn ang="0">
                  <a:pos x="66" y="193"/>
                </a:cxn>
                <a:cxn ang="0">
                  <a:pos x="66" y="179"/>
                </a:cxn>
                <a:cxn ang="0">
                  <a:pos x="75" y="165"/>
                </a:cxn>
                <a:cxn ang="0">
                  <a:pos x="75" y="151"/>
                </a:cxn>
                <a:cxn ang="0">
                  <a:pos x="71" y="132"/>
                </a:cxn>
                <a:cxn ang="0">
                  <a:pos x="66" y="122"/>
                </a:cxn>
                <a:cxn ang="0">
                  <a:pos x="52" y="113"/>
                </a:cxn>
                <a:cxn ang="0">
                  <a:pos x="42" y="103"/>
                </a:cxn>
                <a:cxn ang="0">
                  <a:pos x="33" y="89"/>
                </a:cxn>
                <a:cxn ang="0">
                  <a:pos x="24" y="75"/>
                </a:cxn>
                <a:cxn ang="0">
                  <a:pos x="19" y="66"/>
                </a:cxn>
                <a:cxn ang="0">
                  <a:pos x="9" y="52"/>
                </a:cxn>
                <a:cxn ang="0">
                  <a:pos x="5" y="42"/>
                </a:cxn>
                <a:cxn ang="0">
                  <a:pos x="24" y="38"/>
                </a:cxn>
                <a:cxn ang="0">
                  <a:pos x="38" y="42"/>
                </a:cxn>
                <a:cxn ang="0">
                  <a:pos x="52" y="52"/>
                </a:cxn>
                <a:cxn ang="0">
                  <a:pos x="61" y="52"/>
                </a:cxn>
                <a:cxn ang="0">
                  <a:pos x="75" y="56"/>
                </a:cxn>
                <a:cxn ang="0">
                  <a:pos x="90" y="52"/>
                </a:cxn>
                <a:cxn ang="0">
                  <a:pos x="170" y="5"/>
                </a:cxn>
                <a:cxn ang="0">
                  <a:pos x="184" y="52"/>
                </a:cxn>
                <a:cxn ang="0">
                  <a:pos x="198" y="89"/>
                </a:cxn>
                <a:cxn ang="0">
                  <a:pos x="274" y="198"/>
                </a:cxn>
                <a:cxn ang="0">
                  <a:pos x="288" y="212"/>
                </a:cxn>
                <a:cxn ang="0">
                  <a:pos x="293" y="226"/>
                </a:cxn>
                <a:cxn ang="0">
                  <a:pos x="297" y="240"/>
                </a:cxn>
                <a:cxn ang="0">
                  <a:pos x="293" y="250"/>
                </a:cxn>
                <a:cxn ang="0">
                  <a:pos x="293" y="264"/>
                </a:cxn>
                <a:cxn ang="0">
                  <a:pos x="283" y="268"/>
                </a:cxn>
                <a:cxn ang="0">
                  <a:pos x="260" y="344"/>
                </a:cxn>
              </a:cxnLst>
              <a:rect l="0" t="0" r="r" b="b"/>
              <a:pathLst>
                <a:path w="297" h="513">
                  <a:moveTo>
                    <a:pt x="260" y="344"/>
                  </a:moveTo>
                  <a:lnTo>
                    <a:pt x="260" y="348"/>
                  </a:lnTo>
                  <a:lnTo>
                    <a:pt x="260" y="353"/>
                  </a:lnTo>
                  <a:lnTo>
                    <a:pt x="255" y="358"/>
                  </a:lnTo>
                  <a:lnTo>
                    <a:pt x="241" y="410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6"/>
                  </a:lnTo>
                  <a:lnTo>
                    <a:pt x="231" y="466"/>
                  </a:lnTo>
                  <a:lnTo>
                    <a:pt x="231" y="466"/>
                  </a:lnTo>
                  <a:lnTo>
                    <a:pt x="231" y="466"/>
                  </a:lnTo>
                  <a:lnTo>
                    <a:pt x="231" y="466"/>
                  </a:lnTo>
                  <a:lnTo>
                    <a:pt x="231" y="466"/>
                  </a:lnTo>
                  <a:lnTo>
                    <a:pt x="231" y="471"/>
                  </a:lnTo>
                  <a:lnTo>
                    <a:pt x="227" y="471"/>
                  </a:lnTo>
                  <a:lnTo>
                    <a:pt x="227" y="471"/>
                  </a:lnTo>
                  <a:lnTo>
                    <a:pt x="227" y="471"/>
                  </a:lnTo>
                  <a:lnTo>
                    <a:pt x="227" y="471"/>
                  </a:lnTo>
                  <a:lnTo>
                    <a:pt x="227" y="471"/>
                  </a:lnTo>
                  <a:lnTo>
                    <a:pt x="227" y="476"/>
                  </a:lnTo>
                  <a:lnTo>
                    <a:pt x="227" y="476"/>
                  </a:lnTo>
                  <a:lnTo>
                    <a:pt x="227" y="476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227" y="485"/>
                  </a:lnTo>
                  <a:lnTo>
                    <a:pt x="227" y="485"/>
                  </a:lnTo>
                  <a:lnTo>
                    <a:pt x="227" y="485"/>
                  </a:lnTo>
                  <a:lnTo>
                    <a:pt x="227" y="485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27" y="495"/>
                  </a:lnTo>
                  <a:lnTo>
                    <a:pt x="227" y="495"/>
                  </a:lnTo>
                  <a:lnTo>
                    <a:pt x="227" y="495"/>
                  </a:lnTo>
                  <a:lnTo>
                    <a:pt x="227" y="495"/>
                  </a:lnTo>
                  <a:lnTo>
                    <a:pt x="227" y="499"/>
                  </a:lnTo>
                  <a:lnTo>
                    <a:pt x="222" y="499"/>
                  </a:lnTo>
                  <a:lnTo>
                    <a:pt x="222" y="499"/>
                  </a:lnTo>
                  <a:lnTo>
                    <a:pt x="222" y="499"/>
                  </a:lnTo>
                  <a:lnTo>
                    <a:pt x="222" y="499"/>
                  </a:lnTo>
                  <a:lnTo>
                    <a:pt x="227" y="499"/>
                  </a:lnTo>
                  <a:lnTo>
                    <a:pt x="227" y="504"/>
                  </a:lnTo>
                  <a:lnTo>
                    <a:pt x="227" y="504"/>
                  </a:lnTo>
                  <a:lnTo>
                    <a:pt x="227" y="504"/>
                  </a:lnTo>
                  <a:lnTo>
                    <a:pt x="227" y="504"/>
                  </a:lnTo>
                  <a:lnTo>
                    <a:pt x="222" y="504"/>
                  </a:lnTo>
                  <a:lnTo>
                    <a:pt x="222" y="504"/>
                  </a:lnTo>
                  <a:lnTo>
                    <a:pt x="222" y="509"/>
                  </a:lnTo>
                  <a:lnTo>
                    <a:pt x="222" y="509"/>
                  </a:lnTo>
                  <a:lnTo>
                    <a:pt x="222" y="509"/>
                  </a:lnTo>
                  <a:lnTo>
                    <a:pt x="222" y="509"/>
                  </a:lnTo>
                  <a:lnTo>
                    <a:pt x="222" y="513"/>
                  </a:lnTo>
                  <a:lnTo>
                    <a:pt x="222" y="513"/>
                  </a:lnTo>
                  <a:lnTo>
                    <a:pt x="222" y="513"/>
                  </a:lnTo>
                  <a:lnTo>
                    <a:pt x="222" y="513"/>
                  </a:lnTo>
                  <a:lnTo>
                    <a:pt x="217" y="513"/>
                  </a:lnTo>
                  <a:lnTo>
                    <a:pt x="217" y="513"/>
                  </a:lnTo>
                  <a:lnTo>
                    <a:pt x="217" y="513"/>
                  </a:lnTo>
                  <a:lnTo>
                    <a:pt x="217" y="513"/>
                  </a:lnTo>
                  <a:lnTo>
                    <a:pt x="212" y="513"/>
                  </a:lnTo>
                  <a:lnTo>
                    <a:pt x="212" y="513"/>
                  </a:lnTo>
                  <a:lnTo>
                    <a:pt x="212" y="513"/>
                  </a:lnTo>
                  <a:lnTo>
                    <a:pt x="212" y="513"/>
                  </a:lnTo>
                  <a:lnTo>
                    <a:pt x="212" y="513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7" y="509"/>
                  </a:lnTo>
                  <a:lnTo>
                    <a:pt x="217" y="504"/>
                  </a:lnTo>
                  <a:lnTo>
                    <a:pt x="217" y="504"/>
                  </a:lnTo>
                  <a:lnTo>
                    <a:pt x="217" y="504"/>
                  </a:lnTo>
                  <a:lnTo>
                    <a:pt x="212" y="504"/>
                  </a:lnTo>
                  <a:lnTo>
                    <a:pt x="212" y="504"/>
                  </a:lnTo>
                  <a:lnTo>
                    <a:pt x="217" y="504"/>
                  </a:lnTo>
                  <a:lnTo>
                    <a:pt x="217" y="499"/>
                  </a:lnTo>
                  <a:lnTo>
                    <a:pt x="217" y="499"/>
                  </a:lnTo>
                  <a:lnTo>
                    <a:pt x="217" y="499"/>
                  </a:lnTo>
                  <a:lnTo>
                    <a:pt x="217" y="499"/>
                  </a:lnTo>
                  <a:lnTo>
                    <a:pt x="212" y="495"/>
                  </a:lnTo>
                  <a:lnTo>
                    <a:pt x="212" y="495"/>
                  </a:lnTo>
                  <a:lnTo>
                    <a:pt x="212" y="495"/>
                  </a:lnTo>
                  <a:lnTo>
                    <a:pt x="212" y="495"/>
                  </a:lnTo>
                  <a:lnTo>
                    <a:pt x="212" y="490"/>
                  </a:lnTo>
                  <a:lnTo>
                    <a:pt x="212" y="490"/>
                  </a:lnTo>
                  <a:lnTo>
                    <a:pt x="212" y="490"/>
                  </a:lnTo>
                  <a:lnTo>
                    <a:pt x="212" y="490"/>
                  </a:lnTo>
                  <a:lnTo>
                    <a:pt x="212" y="485"/>
                  </a:lnTo>
                  <a:lnTo>
                    <a:pt x="212" y="485"/>
                  </a:lnTo>
                  <a:lnTo>
                    <a:pt x="212" y="485"/>
                  </a:lnTo>
                  <a:lnTo>
                    <a:pt x="212" y="485"/>
                  </a:lnTo>
                  <a:lnTo>
                    <a:pt x="212" y="485"/>
                  </a:lnTo>
                  <a:lnTo>
                    <a:pt x="212" y="485"/>
                  </a:lnTo>
                  <a:lnTo>
                    <a:pt x="208" y="485"/>
                  </a:lnTo>
                  <a:lnTo>
                    <a:pt x="208" y="485"/>
                  </a:lnTo>
                  <a:lnTo>
                    <a:pt x="208" y="485"/>
                  </a:lnTo>
                  <a:lnTo>
                    <a:pt x="208" y="485"/>
                  </a:lnTo>
                  <a:lnTo>
                    <a:pt x="208" y="485"/>
                  </a:lnTo>
                  <a:lnTo>
                    <a:pt x="208" y="485"/>
                  </a:lnTo>
                  <a:lnTo>
                    <a:pt x="208" y="480"/>
                  </a:lnTo>
                  <a:lnTo>
                    <a:pt x="203" y="480"/>
                  </a:lnTo>
                  <a:lnTo>
                    <a:pt x="203" y="480"/>
                  </a:lnTo>
                  <a:lnTo>
                    <a:pt x="203" y="480"/>
                  </a:lnTo>
                  <a:lnTo>
                    <a:pt x="203" y="480"/>
                  </a:lnTo>
                  <a:lnTo>
                    <a:pt x="203" y="480"/>
                  </a:lnTo>
                  <a:lnTo>
                    <a:pt x="203" y="480"/>
                  </a:lnTo>
                  <a:lnTo>
                    <a:pt x="203" y="480"/>
                  </a:lnTo>
                  <a:lnTo>
                    <a:pt x="203" y="476"/>
                  </a:lnTo>
                  <a:lnTo>
                    <a:pt x="203" y="476"/>
                  </a:lnTo>
                  <a:lnTo>
                    <a:pt x="203" y="476"/>
                  </a:lnTo>
                  <a:lnTo>
                    <a:pt x="198" y="476"/>
                  </a:lnTo>
                  <a:lnTo>
                    <a:pt x="198" y="476"/>
                  </a:lnTo>
                  <a:lnTo>
                    <a:pt x="198" y="476"/>
                  </a:lnTo>
                  <a:lnTo>
                    <a:pt x="198" y="476"/>
                  </a:lnTo>
                  <a:lnTo>
                    <a:pt x="198" y="476"/>
                  </a:lnTo>
                  <a:lnTo>
                    <a:pt x="194" y="476"/>
                  </a:lnTo>
                  <a:lnTo>
                    <a:pt x="194" y="476"/>
                  </a:lnTo>
                  <a:lnTo>
                    <a:pt x="194" y="471"/>
                  </a:lnTo>
                  <a:lnTo>
                    <a:pt x="194" y="476"/>
                  </a:lnTo>
                  <a:lnTo>
                    <a:pt x="194" y="476"/>
                  </a:lnTo>
                  <a:lnTo>
                    <a:pt x="189" y="476"/>
                  </a:lnTo>
                  <a:lnTo>
                    <a:pt x="189" y="471"/>
                  </a:lnTo>
                  <a:lnTo>
                    <a:pt x="189" y="471"/>
                  </a:lnTo>
                  <a:lnTo>
                    <a:pt x="189" y="476"/>
                  </a:lnTo>
                  <a:lnTo>
                    <a:pt x="189" y="476"/>
                  </a:lnTo>
                  <a:lnTo>
                    <a:pt x="189" y="476"/>
                  </a:lnTo>
                  <a:lnTo>
                    <a:pt x="184" y="476"/>
                  </a:lnTo>
                  <a:lnTo>
                    <a:pt x="184" y="476"/>
                  </a:lnTo>
                  <a:lnTo>
                    <a:pt x="184" y="476"/>
                  </a:lnTo>
                  <a:lnTo>
                    <a:pt x="184" y="476"/>
                  </a:lnTo>
                  <a:lnTo>
                    <a:pt x="179" y="476"/>
                  </a:lnTo>
                  <a:lnTo>
                    <a:pt x="179" y="476"/>
                  </a:lnTo>
                  <a:lnTo>
                    <a:pt x="179" y="471"/>
                  </a:lnTo>
                  <a:lnTo>
                    <a:pt x="179" y="471"/>
                  </a:lnTo>
                  <a:lnTo>
                    <a:pt x="175" y="471"/>
                  </a:lnTo>
                  <a:lnTo>
                    <a:pt x="175" y="471"/>
                  </a:lnTo>
                  <a:lnTo>
                    <a:pt x="175" y="471"/>
                  </a:lnTo>
                  <a:lnTo>
                    <a:pt x="175" y="471"/>
                  </a:lnTo>
                  <a:lnTo>
                    <a:pt x="170" y="471"/>
                  </a:lnTo>
                  <a:lnTo>
                    <a:pt x="170" y="471"/>
                  </a:lnTo>
                  <a:lnTo>
                    <a:pt x="170" y="471"/>
                  </a:lnTo>
                  <a:lnTo>
                    <a:pt x="165" y="471"/>
                  </a:lnTo>
                  <a:lnTo>
                    <a:pt x="165" y="471"/>
                  </a:lnTo>
                  <a:lnTo>
                    <a:pt x="165" y="471"/>
                  </a:lnTo>
                  <a:lnTo>
                    <a:pt x="165" y="471"/>
                  </a:lnTo>
                  <a:lnTo>
                    <a:pt x="160" y="471"/>
                  </a:lnTo>
                  <a:lnTo>
                    <a:pt x="160" y="471"/>
                  </a:lnTo>
                  <a:lnTo>
                    <a:pt x="160" y="471"/>
                  </a:lnTo>
                  <a:lnTo>
                    <a:pt x="160" y="471"/>
                  </a:lnTo>
                  <a:lnTo>
                    <a:pt x="156" y="471"/>
                  </a:lnTo>
                  <a:lnTo>
                    <a:pt x="156" y="471"/>
                  </a:lnTo>
                  <a:lnTo>
                    <a:pt x="156" y="471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6" y="462"/>
                  </a:lnTo>
                  <a:lnTo>
                    <a:pt x="151" y="462"/>
                  </a:lnTo>
                  <a:lnTo>
                    <a:pt x="151" y="466"/>
                  </a:lnTo>
                  <a:lnTo>
                    <a:pt x="151" y="466"/>
                  </a:lnTo>
                  <a:lnTo>
                    <a:pt x="151" y="466"/>
                  </a:lnTo>
                  <a:lnTo>
                    <a:pt x="151" y="466"/>
                  </a:lnTo>
                  <a:lnTo>
                    <a:pt x="151" y="466"/>
                  </a:lnTo>
                  <a:lnTo>
                    <a:pt x="146" y="466"/>
                  </a:lnTo>
                  <a:lnTo>
                    <a:pt x="146" y="466"/>
                  </a:lnTo>
                  <a:lnTo>
                    <a:pt x="146" y="466"/>
                  </a:lnTo>
                  <a:lnTo>
                    <a:pt x="146" y="466"/>
                  </a:lnTo>
                  <a:lnTo>
                    <a:pt x="146" y="471"/>
                  </a:lnTo>
                  <a:lnTo>
                    <a:pt x="142" y="471"/>
                  </a:lnTo>
                  <a:lnTo>
                    <a:pt x="142" y="471"/>
                  </a:lnTo>
                  <a:lnTo>
                    <a:pt x="142" y="471"/>
                  </a:lnTo>
                  <a:lnTo>
                    <a:pt x="142" y="466"/>
                  </a:lnTo>
                  <a:lnTo>
                    <a:pt x="142" y="466"/>
                  </a:lnTo>
                  <a:lnTo>
                    <a:pt x="142" y="466"/>
                  </a:lnTo>
                  <a:lnTo>
                    <a:pt x="137" y="466"/>
                  </a:lnTo>
                  <a:lnTo>
                    <a:pt x="137" y="466"/>
                  </a:lnTo>
                  <a:lnTo>
                    <a:pt x="137" y="466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32" y="462"/>
                  </a:lnTo>
                  <a:lnTo>
                    <a:pt x="132" y="462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3" y="462"/>
                  </a:lnTo>
                  <a:lnTo>
                    <a:pt x="123" y="462"/>
                  </a:lnTo>
                  <a:lnTo>
                    <a:pt x="123" y="462"/>
                  </a:lnTo>
                  <a:lnTo>
                    <a:pt x="123" y="462"/>
                  </a:lnTo>
                  <a:lnTo>
                    <a:pt x="118" y="462"/>
                  </a:lnTo>
                  <a:lnTo>
                    <a:pt x="118" y="462"/>
                  </a:lnTo>
                  <a:lnTo>
                    <a:pt x="118" y="462"/>
                  </a:lnTo>
                  <a:lnTo>
                    <a:pt x="113" y="457"/>
                  </a:lnTo>
                  <a:lnTo>
                    <a:pt x="113" y="457"/>
                  </a:lnTo>
                  <a:lnTo>
                    <a:pt x="113" y="457"/>
                  </a:lnTo>
                  <a:lnTo>
                    <a:pt x="109" y="457"/>
                  </a:lnTo>
                  <a:lnTo>
                    <a:pt x="109" y="457"/>
                  </a:lnTo>
                  <a:lnTo>
                    <a:pt x="109" y="457"/>
                  </a:lnTo>
                  <a:lnTo>
                    <a:pt x="109" y="457"/>
                  </a:lnTo>
                  <a:lnTo>
                    <a:pt x="104" y="457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94" y="452"/>
                  </a:lnTo>
                  <a:lnTo>
                    <a:pt x="94" y="452"/>
                  </a:lnTo>
                  <a:lnTo>
                    <a:pt x="94" y="447"/>
                  </a:lnTo>
                  <a:lnTo>
                    <a:pt x="94" y="447"/>
                  </a:lnTo>
                  <a:lnTo>
                    <a:pt x="94" y="447"/>
                  </a:lnTo>
                  <a:lnTo>
                    <a:pt x="94" y="447"/>
                  </a:lnTo>
                  <a:lnTo>
                    <a:pt x="94" y="443"/>
                  </a:lnTo>
                  <a:lnTo>
                    <a:pt x="94" y="443"/>
                  </a:lnTo>
                  <a:lnTo>
                    <a:pt x="94" y="443"/>
                  </a:lnTo>
                  <a:lnTo>
                    <a:pt x="94" y="443"/>
                  </a:lnTo>
                  <a:lnTo>
                    <a:pt x="94" y="438"/>
                  </a:lnTo>
                  <a:lnTo>
                    <a:pt x="94" y="438"/>
                  </a:lnTo>
                  <a:lnTo>
                    <a:pt x="94" y="438"/>
                  </a:lnTo>
                  <a:lnTo>
                    <a:pt x="94" y="438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29"/>
                  </a:lnTo>
                  <a:lnTo>
                    <a:pt x="94" y="429"/>
                  </a:lnTo>
                  <a:lnTo>
                    <a:pt x="94" y="429"/>
                  </a:lnTo>
                  <a:lnTo>
                    <a:pt x="94" y="429"/>
                  </a:lnTo>
                  <a:lnTo>
                    <a:pt x="94" y="429"/>
                  </a:lnTo>
                  <a:lnTo>
                    <a:pt x="94" y="429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94" y="419"/>
                  </a:lnTo>
                  <a:lnTo>
                    <a:pt x="94" y="419"/>
                  </a:lnTo>
                  <a:lnTo>
                    <a:pt x="94" y="419"/>
                  </a:lnTo>
                  <a:lnTo>
                    <a:pt x="94" y="419"/>
                  </a:lnTo>
                  <a:lnTo>
                    <a:pt x="94" y="414"/>
                  </a:lnTo>
                  <a:lnTo>
                    <a:pt x="94" y="414"/>
                  </a:lnTo>
                  <a:lnTo>
                    <a:pt x="94" y="414"/>
                  </a:lnTo>
                  <a:lnTo>
                    <a:pt x="94" y="414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05"/>
                  </a:lnTo>
                  <a:lnTo>
                    <a:pt x="94" y="405"/>
                  </a:lnTo>
                  <a:lnTo>
                    <a:pt x="94" y="405"/>
                  </a:lnTo>
                  <a:lnTo>
                    <a:pt x="94" y="405"/>
                  </a:lnTo>
                  <a:lnTo>
                    <a:pt x="94" y="405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9" y="400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86"/>
                  </a:lnTo>
                  <a:lnTo>
                    <a:pt x="94" y="386"/>
                  </a:lnTo>
                  <a:lnTo>
                    <a:pt x="94" y="386"/>
                  </a:lnTo>
                  <a:lnTo>
                    <a:pt x="94" y="386"/>
                  </a:lnTo>
                  <a:lnTo>
                    <a:pt x="94" y="386"/>
                  </a:lnTo>
                  <a:lnTo>
                    <a:pt x="94" y="381"/>
                  </a:lnTo>
                  <a:lnTo>
                    <a:pt x="94" y="381"/>
                  </a:lnTo>
                  <a:lnTo>
                    <a:pt x="94" y="381"/>
                  </a:lnTo>
                  <a:lnTo>
                    <a:pt x="94" y="381"/>
                  </a:lnTo>
                  <a:lnTo>
                    <a:pt x="94" y="381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94" y="372"/>
                  </a:lnTo>
                  <a:lnTo>
                    <a:pt x="94" y="372"/>
                  </a:lnTo>
                  <a:lnTo>
                    <a:pt x="99" y="372"/>
                  </a:lnTo>
                  <a:lnTo>
                    <a:pt x="99" y="372"/>
                  </a:lnTo>
                  <a:lnTo>
                    <a:pt x="99" y="372"/>
                  </a:lnTo>
                  <a:lnTo>
                    <a:pt x="99" y="372"/>
                  </a:lnTo>
                  <a:lnTo>
                    <a:pt x="99" y="367"/>
                  </a:lnTo>
                  <a:lnTo>
                    <a:pt x="99" y="367"/>
                  </a:lnTo>
                  <a:lnTo>
                    <a:pt x="99" y="367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9" y="363"/>
                  </a:lnTo>
                  <a:lnTo>
                    <a:pt x="109" y="363"/>
                  </a:lnTo>
                  <a:lnTo>
                    <a:pt x="109" y="363"/>
                  </a:lnTo>
                  <a:lnTo>
                    <a:pt x="109" y="363"/>
                  </a:lnTo>
                  <a:lnTo>
                    <a:pt x="109" y="358"/>
                  </a:lnTo>
                  <a:lnTo>
                    <a:pt x="109" y="358"/>
                  </a:lnTo>
                  <a:lnTo>
                    <a:pt x="109" y="358"/>
                  </a:lnTo>
                  <a:lnTo>
                    <a:pt x="109" y="358"/>
                  </a:lnTo>
                  <a:lnTo>
                    <a:pt x="109" y="358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13" y="353"/>
                  </a:lnTo>
                  <a:lnTo>
                    <a:pt x="113" y="348"/>
                  </a:lnTo>
                  <a:lnTo>
                    <a:pt x="113" y="348"/>
                  </a:lnTo>
                  <a:lnTo>
                    <a:pt x="113" y="348"/>
                  </a:lnTo>
                  <a:lnTo>
                    <a:pt x="113" y="348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39"/>
                  </a:lnTo>
                  <a:lnTo>
                    <a:pt x="113" y="339"/>
                  </a:lnTo>
                  <a:lnTo>
                    <a:pt x="109" y="339"/>
                  </a:lnTo>
                  <a:lnTo>
                    <a:pt x="109" y="339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0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99" y="325"/>
                  </a:lnTo>
                  <a:lnTo>
                    <a:pt x="99" y="325"/>
                  </a:lnTo>
                  <a:lnTo>
                    <a:pt x="99" y="325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16"/>
                  </a:lnTo>
                  <a:lnTo>
                    <a:pt x="99" y="316"/>
                  </a:lnTo>
                  <a:lnTo>
                    <a:pt x="99" y="316"/>
                  </a:lnTo>
                  <a:lnTo>
                    <a:pt x="99" y="316"/>
                  </a:lnTo>
                  <a:lnTo>
                    <a:pt x="94" y="311"/>
                  </a:lnTo>
                  <a:lnTo>
                    <a:pt x="94" y="311"/>
                  </a:lnTo>
                  <a:lnTo>
                    <a:pt x="94" y="311"/>
                  </a:lnTo>
                  <a:lnTo>
                    <a:pt x="94" y="311"/>
                  </a:lnTo>
                  <a:lnTo>
                    <a:pt x="94" y="306"/>
                  </a:lnTo>
                  <a:lnTo>
                    <a:pt x="94" y="306"/>
                  </a:lnTo>
                  <a:lnTo>
                    <a:pt x="94" y="306"/>
                  </a:lnTo>
                  <a:lnTo>
                    <a:pt x="94" y="306"/>
                  </a:lnTo>
                  <a:lnTo>
                    <a:pt x="94" y="301"/>
                  </a:lnTo>
                  <a:lnTo>
                    <a:pt x="94" y="301"/>
                  </a:lnTo>
                  <a:lnTo>
                    <a:pt x="94" y="301"/>
                  </a:lnTo>
                  <a:lnTo>
                    <a:pt x="94" y="301"/>
                  </a:lnTo>
                  <a:lnTo>
                    <a:pt x="94" y="301"/>
                  </a:lnTo>
                  <a:lnTo>
                    <a:pt x="94" y="297"/>
                  </a:lnTo>
                  <a:lnTo>
                    <a:pt x="94" y="297"/>
                  </a:lnTo>
                  <a:lnTo>
                    <a:pt x="94" y="297"/>
                  </a:lnTo>
                  <a:lnTo>
                    <a:pt x="90" y="297"/>
                  </a:lnTo>
                  <a:lnTo>
                    <a:pt x="90" y="297"/>
                  </a:lnTo>
                  <a:lnTo>
                    <a:pt x="90" y="297"/>
                  </a:lnTo>
                  <a:lnTo>
                    <a:pt x="90" y="292"/>
                  </a:lnTo>
                  <a:lnTo>
                    <a:pt x="90" y="292"/>
                  </a:lnTo>
                  <a:lnTo>
                    <a:pt x="90" y="292"/>
                  </a:lnTo>
                  <a:lnTo>
                    <a:pt x="90" y="292"/>
                  </a:lnTo>
                  <a:lnTo>
                    <a:pt x="90" y="292"/>
                  </a:lnTo>
                  <a:lnTo>
                    <a:pt x="85" y="292"/>
                  </a:lnTo>
                  <a:lnTo>
                    <a:pt x="85" y="287"/>
                  </a:lnTo>
                  <a:lnTo>
                    <a:pt x="85" y="287"/>
                  </a:lnTo>
                  <a:lnTo>
                    <a:pt x="85" y="287"/>
                  </a:lnTo>
                  <a:lnTo>
                    <a:pt x="85" y="287"/>
                  </a:lnTo>
                  <a:lnTo>
                    <a:pt x="85" y="283"/>
                  </a:lnTo>
                  <a:lnTo>
                    <a:pt x="90" y="283"/>
                  </a:lnTo>
                  <a:lnTo>
                    <a:pt x="90" y="283"/>
                  </a:lnTo>
                  <a:lnTo>
                    <a:pt x="90" y="283"/>
                  </a:lnTo>
                  <a:lnTo>
                    <a:pt x="90" y="283"/>
                  </a:lnTo>
                  <a:lnTo>
                    <a:pt x="90" y="283"/>
                  </a:lnTo>
                  <a:lnTo>
                    <a:pt x="90" y="278"/>
                  </a:lnTo>
                  <a:lnTo>
                    <a:pt x="90" y="278"/>
                  </a:lnTo>
                  <a:lnTo>
                    <a:pt x="90" y="278"/>
                  </a:lnTo>
                  <a:lnTo>
                    <a:pt x="94" y="278"/>
                  </a:lnTo>
                  <a:lnTo>
                    <a:pt x="94" y="278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4" y="259"/>
                  </a:lnTo>
                  <a:lnTo>
                    <a:pt x="94" y="259"/>
                  </a:lnTo>
                  <a:lnTo>
                    <a:pt x="90" y="259"/>
                  </a:lnTo>
                  <a:lnTo>
                    <a:pt x="90" y="259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0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0"/>
                  </a:lnTo>
                  <a:lnTo>
                    <a:pt x="94" y="240"/>
                  </a:lnTo>
                  <a:lnTo>
                    <a:pt x="94" y="240"/>
                  </a:lnTo>
                  <a:lnTo>
                    <a:pt x="94" y="240"/>
                  </a:lnTo>
                  <a:lnTo>
                    <a:pt x="94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5" y="231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1"/>
                  </a:lnTo>
                  <a:lnTo>
                    <a:pt x="85" y="221"/>
                  </a:lnTo>
                  <a:lnTo>
                    <a:pt x="85" y="221"/>
                  </a:lnTo>
                  <a:lnTo>
                    <a:pt x="80" y="221"/>
                  </a:lnTo>
                  <a:lnTo>
                    <a:pt x="80" y="221"/>
                  </a:lnTo>
                  <a:lnTo>
                    <a:pt x="80" y="221"/>
                  </a:lnTo>
                  <a:lnTo>
                    <a:pt x="80" y="221"/>
                  </a:lnTo>
                  <a:lnTo>
                    <a:pt x="80" y="221"/>
                  </a:lnTo>
                  <a:lnTo>
                    <a:pt x="80" y="217"/>
                  </a:lnTo>
                  <a:lnTo>
                    <a:pt x="80" y="217"/>
                  </a:lnTo>
                  <a:lnTo>
                    <a:pt x="80" y="217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5" y="207"/>
                  </a:lnTo>
                  <a:lnTo>
                    <a:pt x="75" y="207"/>
                  </a:lnTo>
                  <a:lnTo>
                    <a:pt x="75" y="207"/>
                  </a:lnTo>
                  <a:lnTo>
                    <a:pt x="71" y="207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66" y="198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79"/>
                  </a:lnTo>
                  <a:lnTo>
                    <a:pt x="61" y="179"/>
                  </a:lnTo>
                  <a:lnTo>
                    <a:pt x="66" y="179"/>
                  </a:lnTo>
                  <a:lnTo>
                    <a:pt x="66" y="179"/>
                  </a:lnTo>
                  <a:lnTo>
                    <a:pt x="66" y="179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71" y="174"/>
                  </a:lnTo>
                  <a:lnTo>
                    <a:pt x="71" y="174"/>
                  </a:lnTo>
                  <a:lnTo>
                    <a:pt x="71" y="174"/>
                  </a:lnTo>
                  <a:lnTo>
                    <a:pt x="71" y="174"/>
                  </a:lnTo>
                  <a:lnTo>
                    <a:pt x="71" y="169"/>
                  </a:lnTo>
                  <a:lnTo>
                    <a:pt x="71" y="169"/>
                  </a:lnTo>
                  <a:lnTo>
                    <a:pt x="71" y="169"/>
                  </a:lnTo>
                  <a:lnTo>
                    <a:pt x="71" y="169"/>
                  </a:lnTo>
                  <a:lnTo>
                    <a:pt x="71" y="169"/>
                  </a:lnTo>
                  <a:lnTo>
                    <a:pt x="71" y="165"/>
                  </a:lnTo>
                  <a:lnTo>
                    <a:pt x="71" y="165"/>
                  </a:lnTo>
                  <a:lnTo>
                    <a:pt x="75" y="165"/>
                  </a:lnTo>
                  <a:lnTo>
                    <a:pt x="75" y="165"/>
                  </a:lnTo>
                  <a:lnTo>
                    <a:pt x="75" y="160"/>
                  </a:lnTo>
                  <a:lnTo>
                    <a:pt x="75" y="160"/>
                  </a:lnTo>
                  <a:lnTo>
                    <a:pt x="75" y="160"/>
                  </a:lnTo>
                  <a:lnTo>
                    <a:pt x="80" y="160"/>
                  </a:lnTo>
                  <a:lnTo>
                    <a:pt x="75" y="160"/>
                  </a:lnTo>
                  <a:lnTo>
                    <a:pt x="75" y="160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75" y="151"/>
                  </a:lnTo>
                  <a:lnTo>
                    <a:pt x="75" y="151"/>
                  </a:lnTo>
                  <a:lnTo>
                    <a:pt x="75" y="151"/>
                  </a:lnTo>
                  <a:lnTo>
                    <a:pt x="75" y="151"/>
                  </a:lnTo>
                  <a:lnTo>
                    <a:pt x="75" y="146"/>
                  </a:lnTo>
                  <a:lnTo>
                    <a:pt x="75" y="146"/>
                  </a:lnTo>
                  <a:lnTo>
                    <a:pt x="75" y="146"/>
                  </a:lnTo>
                  <a:lnTo>
                    <a:pt x="75" y="146"/>
                  </a:lnTo>
                  <a:lnTo>
                    <a:pt x="75" y="146"/>
                  </a:lnTo>
                  <a:lnTo>
                    <a:pt x="75" y="141"/>
                  </a:lnTo>
                  <a:lnTo>
                    <a:pt x="75" y="141"/>
                  </a:lnTo>
                  <a:lnTo>
                    <a:pt x="75" y="141"/>
                  </a:lnTo>
                  <a:lnTo>
                    <a:pt x="75" y="141"/>
                  </a:lnTo>
                  <a:lnTo>
                    <a:pt x="75" y="136"/>
                  </a:lnTo>
                  <a:lnTo>
                    <a:pt x="75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71" y="132"/>
                  </a:lnTo>
                  <a:lnTo>
                    <a:pt x="71" y="132"/>
                  </a:lnTo>
                  <a:lnTo>
                    <a:pt x="71" y="132"/>
                  </a:lnTo>
                  <a:lnTo>
                    <a:pt x="71" y="132"/>
                  </a:lnTo>
                  <a:lnTo>
                    <a:pt x="71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1" y="122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47" y="113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9" y="56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2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5" y="56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4" y="56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113" y="42"/>
                  </a:lnTo>
                  <a:lnTo>
                    <a:pt x="160" y="5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9" y="19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84" y="23"/>
                  </a:lnTo>
                  <a:lnTo>
                    <a:pt x="184" y="23"/>
                  </a:lnTo>
                  <a:lnTo>
                    <a:pt x="184" y="23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4" y="33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6"/>
                  </a:lnTo>
                  <a:lnTo>
                    <a:pt x="179" y="61"/>
                  </a:lnTo>
                  <a:lnTo>
                    <a:pt x="179" y="66"/>
                  </a:lnTo>
                  <a:lnTo>
                    <a:pt x="184" y="71"/>
                  </a:lnTo>
                  <a:lnTo>
                    <a:pt x="184" y="71"/>
                  </a:lnTo>
                  <a:lnTo>
                    <a:pt x="184" y="80"/>
                  </a:lnTo>
                  <a:lnTo>
                    <a:pt x="189" y="80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9"/>
                  </a:lnTo>
                  <a:lnTo>
                    <a:pt x="198" y="122"/>
                  </a:lnTo>
                  <a:lnTo>
                    <a:pt x="208" y="132"/>
                  </a:lnTo>
                  <a:lnTo>
                    <a:pt x="236" y="165"/>
                  </a:lnTo>
                  <a:lnTo>
                    <a:pt x="255" y="179"/>
                  </a:lnTo>
                  <a:lnTo>
                    <a:pt x="274" y="198"/>
                  </a:lnTo>
                  <a:lnTo>
                    <a:pt x="274" y="198"/>
                  </a:lnTo>
                  <a:lnTo>
                    <a:pt x="269" y="198"/>
                  </a:lnTo>
                  <a:lnTo>
                    <a:pt x="269" y="202"/>
                  </a:lnTo>
                  <a:lnTo>
                    <a:pt x="269" y="202"/>
                  </a:lnTo>
                  <a:lnTo>
                    <a:pt x="269" y="202"/>
                  </a:lnTo>
                  <a:lnTo>
                    <a:pt x="269" y="202"/>
                  </a:lnTo>
                  <a:lnTo>
                    <a:pt x="269" y="207"/>
                  </a:lnTo>
                  <a:lnTo>
                    <a:pt x="269" y="207"/>
                  </a:lnTo>
                  <a:lnTo>
                    <a:pt x="269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9" y="212"/>
                  </a:lnTo>
                  <a:lnTo>
                    <a:pt x="279" y="212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88" y="212"/>
                  </a:lnTo>
                  <a:lnTo>
                    <a:pt x="288" y="212"/>
                  </a:lnTo>
                  <a:lnTo>
                    <a:pt x="288" y="212"/>
                  </a:lnTo>
                  <a:lnTo>
                    <a:pt x="288" y="212"/>
                  </a:lnTo>
                  <a:lnTo>
                    <a:pt x="293" y="212"/>
                  </a:lnTo>
                  <a:lnTo>
                    <a:pt x="288" y="217"/>
                  </a:lnTo>
                  <a:lnTo>
                    <a:pt x="288" y="217"/>
                  </a:lnTo>
                  <a:lnTo>
                    <a:pt x="288" y="217"/>
                  </a:lnTo>
                  <a:lnTo>
                    <a:pt x="293" y="217"/>
                  </a:lnTo>
                  <a:lnTo>
                    <a:pt x="293" y="217"/>
                  </a:lnTo>
                  <a:lnTo>
                    <a:pt x="293" y="221"/>
                  </a:lnTo>
                  <a:lnTo>
                    <a:pt x="293" y="221"/>
                  </a:lnTo>
                  <a:lnTo>
                    <a:pt x="293" y="221"/>
                  </a:lnTo>
                  <a:lnTo>
                    <a:pt x="293" y="221"/>
                  </a:lnTo>
                  <a:lnTo>
                    <a:pt x="293" y="221"/>
                  </a:lnTo>
                  <a:lnTo>
                    <a:pt x="293" y="221"/>
                  </a:lnTo>
                  <a:lnTo>
                    <a:pt x="293" y="226"/>
                  </a:lnTo>
                  <a:lnTo>
                    <a:pt x="297" y="226"/>
                  </a:lnTo>
                  <a:lnTo>
                    <a:pt x="297" y="226"/>
                  </a:lnTo>
                  <a:lnTo>
                    <a:pt x="297" y="226"/>
                  </a:lnTo>
                  <a:lnTo>
                    <a:pt x="297" y="226"/>
                  </a:lnTo>
                  <a:lnTo>
                    <a:pt x="297" y="226"/>
                  </a:lnTo>
                  <a:lnTo>
                    <a:pt x="297" y="231"/>
                  </a:lnTo>
                  <a:lnTo>
                    <a:pt x="297" y="231"/>
                  </a:lnTo>
                  <a:lnTo>
                    <a:pt x="297" y="231"/>
                  </a:lnTo>
                  <a:lnTo>
                    <a:pt x="297" y="231"/>
                  </a:lnTo>
                  <a:lnTo>
                    <a:pt x="297" y="231"/>
                  </a:lnTo>
                  <a:lnTo>
                    <a:pt x="297" y="235"/>
                  </a:lnTo>
                  <a:lnTo>
                    <a:pt x="297" y="235"/>
                  </a:lnTo>
                  <a:lnTo>
                    <a:pt x="297" y="235"/>
                  </a:lnTo>
                  <a:lnTo>
                    <a:pt x="297" y="235"/>
                  </a:lnTo>
                  <a:lnTo>
                    <a:pt x="297" y="235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7" y="245"/>
                  </a:lnTo>
                  <a:lnTo>
                    <a:pt x="297" y="245"/>
                  </a:lnTo>
                  <a:lnTo>
                    <a:pt x="297" y="245"/>
                  </a:lnTo>
                  <a:lnTo>
                    <a:pt x="297" y="245"/>
                  </a:lnTo>
                  <a:lnTo>
                    <a:pt x="297" y="245"/>
                  </a:lnTo>
                  <a:lnTo>
                    <a:pt x="293" y="245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9"/>
                  </a:lnTo>
                  <a:lnTo>
                    <a:pt x="293" y="259"/>
                  </a:lnTo>
                  <a:lnTo>
                    <a:pt x="293" y="259"/>
                  </a:lnTo>
                  <a:lnTo>
                    <a:pt x="293" y="259"/>
                  </a:lnTo>
                  <a:lnTo>
                    <a:pt x="293" y="259"/>
                  </a:lnTo>
                  <a:lnTo>
                    <a:pt x="293" y="264"/>
                  </a:lnTo>
                  <a:lnTo>
                    <a:pt x="293" y="264"/>
                  </a:lnTo>
                  <a:lnTo>
                    <a:pt x="293" y="264"/>
                  </a:lnTo>
                  <a:lnTo>
                    <a:pt x="293" y="264"/>
                  </a:lnTo>
                  <a:lnTo>
                    <a:pt x="293" y="268"/>
                  </a:lnTo>
                  <a:lnTo>
                    <a:pt x="293" y="268"/>
                  </a:lnTo>
                  <a:lnTo>
                    <a:pt x="293" y="268"/>
                  </a:lnTo>
                  <a:lnTo>
                    <a:pt x="293" y="268"/>
                  </a:lnTo>
                  <a:lnTo>
                    <a:pt x="293" y="273"/>
                  </a:lnTo>
                  <a:lnTo>
                    <a:pt x="293" y="273"/>
                  </a:lnTo>
                  <a:lnTo>
                    <a:pt x="293" y="273"/>
                  </a:lnTo>
                  <a:lnTo>
                    <a:pt x="293" y="273"/>
                  </a:lnTo>
                  <a:lnTo>
                    <a:pt x="293" y="273"/>
                  </a:lnTo>
                  <a:lnTo>
                    <a:pt x="293" y="273"/>
                  </a:lnTo>
                  <a:lnTo>
                    <a:pt x="288" y="273"/>
                  </a:lnTo>
                  <a:lnTo>
                    <a:pt x="288" y="273"/>
                  </a:lnTo>
                  <a:lnTo>
                    <a:pt x="288" y="273"/>
                  </a:lnTo>
                  <a:lnTo>
                    <a:pt x="288" y="273"/>
                  </a:lnTo>
                  <a:lnTo>
                    <a:pt x="283" y="268"/>
                  </a:lnTo>
                  <a:lnTo>
                    <a:pt x="283" y="268"/>
                  </a:lnTo>
                  <a:lnTo>
                    <a:pt x="283" y="268"/>
                  </a:lnTo>
                  <a:lnTo>
                    <a:pt x="283" y="268"/>
                  </a:lnTo>
                  <a:lnTo>
                    <a:pt x="279" y="268"/>
                  </a:lnTo>
                  <a:lnTo>
                    <a:pt x="279" y="268"/>
                  </a:lnTo>
                  <a:lnTo>
                    <a:pt x="279" y="268"/>
                  </a:lnTo>
                  <a:lnTo>
                    <a:pt x="279" y="268"/>
                  </a:lnTo>
                  <a:lnTo>
                    <a:pt x="279" y="273"/>
                  </a:lnTo>
                  <a:lnTo>
                    <a:pt x="279" y="273"/>
                  </a:lnTo>
                  <a:lnTo>
                    <a:pt x="279" y="273"/>
                  </a:lnTo>
                  <a:lnTo>
                    <a:pt x="279" y="278"/>
                  </a:lnTo>
                  <a:lnTo>
                    <a:pt x="279" y="278"/>
                  </a:lnTo>
                  <a:lnTo>
                    <a:pt x="279" y="283"/>
                  </a:lnTo>
                  <a:lnTo>
                    <a:pt x="264" y="316"/>
                  </a:lnTo>
                  <a:lnTo>
                    <a:pt x="260" y="325"/>
                  </a:lnTo>
                  <a:lnTo>
                    <a:pt x="260" y="339"/>
                  </a:lnTo>
                  <a:lnTo>
                    <a:pt x="260" y="344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21" name="Freeform 333"/>
            <p:cNvSpPr>
              <a:spLocks/>
            </p:cNvSpPr>
            <p:nvPr/>
          </p:nvSpPr>
          <p:spPr bwMode="auto">
            <a:xfrm>
              <a:off x="2759" y="2668"/>
              <a:ext cx="297" cy="513"/>
            </a:xfrm>
            <a:custGeom>
              <a:avLst/>
              <a:gdLst/>
              <a:ahLst/>
              <a:cxnLst>
                <a:cxn ang="0">
                  <a:pos x="231" y="466"/>
                </a:cxn>
                <a:cxn ang="0">
                  <a:pos x="227" y="485"/>
                </a:cxn>
                <a:cxn ang="0">
                  <a:pos x="222" y="499"/>
                </a:cxn>
                <a:cxn ang="0">
                  <a:pos x="217" y="513"/>
                </a:cxn>
                <a:cxn ang="0">
                  <a:pos x="217" y="504"/>
                </a:cxn>
                <a:cxn ang="0">
                  <a:pos x="212" y="490"/>
                </a:cxn>
                <a:cxn ang="0">
                  <a:pos x="203" y="480"/>
                </a:cxn>
                <a:cxn ang="0">
                  <a:pos x="194" y="471"/>
                </a:cxn>
                <a:cxn ang="0">
                  <a:pos x="179" y="471"/>
                </a:cxn>
                <a:cxn ang="0">
                  <a:pos x="156" y="471"/>
                </a:cxn>
                <a:cxn ang="0">
                  <a:pos x="146" y="466"/>
                </a:cxn>
                <a:cxn ang="0">
                  <a:pos x="132" y="462"/>
                </a:cxn>
                <a:cxn ang="0">
                  <a:pos x="109" y="457"/>
                </a:cxn>
                <a:cxn ang="0">
                  <a:pos x="94" y="447"/>
                </a:cxn>
                <a:cxn ang="0">
                  <a:pos x="94" y="429"/>
                </a:cxn>
                <a:cxn ang="0">
                  <a:pos x="94" y="414"/>
                </a:cxn>
                <a:cxn ang="0">
                  <a:pos x="94" y="400"/>
                </a:cxn>
                <a:cxn ang="0">
                  <a:pos x="94" y="391"/>
                </a:cxn>
                <a:cxn ang="0">
                  <a:pos x="94" y="381"/>
                </a:cxn>
                <a:cxn ang="0">
                  <a:pos x="104" y="367"/>
                </a:cxn>
                <a:cxn ang="0">
                  <a:pos x="109" y="353"/>
                </a:cxn>
                <a:cxn ang="0">
                  <a:pos x="109" y="334"/>
                </a:cxn>
                <a:cxn ang="0">
                  <a:pos x="99" y="320"/>
                </a:cxn>
                <a:cxn ang="0">
                  <a:pos x="94" y="306"/>
                </a:cxn>
                <a:cxn ang="0">
                  <a:pos x="90" y="292"/>
                </a:cxn>
                <a:cxn ang="0">
                  <a:pos x="94" y="278"/>
                </a:cxn>
                <a:cxn ang="0">
                  <a:pos x="90" y="259"/>
                </a:cxn>
                <a:cxn ang="0">
                  <a:pos x="94" y="245"/>
                </a:cxn>
                <a:cxn ang="0">
                  <a:pos x="85" y="231"/>
                </a:cxn>
                <a:cxn ang="0">
                  <a:pos x="80" y="217"/>
                </a:cxn>
                <a:cxn ang="0">
                  <a:pos x="71" y="202"/>
                </a:cxn>
                <a:cxn ang="0">
                  <a:pos x="66" y="193"/>
                </a:cxn>
                <a:cxn ang="0">
                  <a:pos x="66" y="179"/>
                </a:cxn>
                <a:cxn ang="0">
                  <a:pos x="75" y="165"/>
                </a:cxn>
                <a:cxn ang="0">
                  <a:pos x="75" y="151"/>
                </a:cxn>
                <a:cxn ang="0">
                  <a:pos x="71" y="132"/>
                </a:cxn>
                <a:cxn ang="0">
                  <a:pos x="66" y="122"/>
                </a:cxn>
                <a:cxn ang="0">
                  <a:pos x="52" y="113"/>
                </a:cxn>
                <a:cxn ang="0">
                  <a:pos x="42" y="103"/>
                </a:cxn>
                <a:cxn ang="0">
                  <a:pos x="33" y="89"/>
                </a:cxn>
                <a:cxn ang="0">
                  <a:pos x="24" y="75"/>
                </a:cxn>
                <a:cxn ang="0">
                  <a:pos x="19" y="66"/>
                </a:cxn>
                <a:cxn ang="0">
                  <a:pos x="9" y="52"/>
                </a:cxn>
                <a:cxn ang="0">
                  <a:pos x="5" y="42"/>
                </a:cxn>
                <a:cxn ang="0">
                  <a:pos x="24" y="38"/>
                </a:cxn>
                <a:cxn ang="0">
                  <a:pos x="38" y="42"/>
                </a:cxn>
                <a:cxn ang="0">
                  <a:pos x="52" y="52"/>
                </a:cxn>
                <a:cxn ang="0">
                  <a:pos x="61" y="52"/>
                </a:cxn>
                <a:cxn ang="0">
                  <a:pos x="75" y="56"/>
                </a:cxn>
                <a:cxn ang="0">
                  <a:pos x="90" y="52"/>
                </a:cxn>
                <a:cxn ang="0">
                  <a:pos x="170" y="5"/>
                </a:cxn>
                <a:cxn ang="0">
                  <a:pos x="184" y="52"/>
                </a:cxn>
                <a:cxn ang="0">
                  <a:pos x="198" y="89"/>
                </a:cxn>
                <a:cxn ang="0">
                  <a:pos x="274" y="198"/>
                </a:cxn>
                <a:cxn ang="0">
                  <a:pos x="288" y="212"/>
                </a:cxn>
                <a:cxn ang="0">
                  <a:pos x="293" y="226"/>
                </a:cxn>
                <a:cxn ang="0">
                  <a:pos x="297" y="240"/>
                </a:cxn>
                <a:cxn ang="0">
                  <a:pos x="293" y="250"/>
                </a:cxn>
                <a:cxn ang="0">
                  <a:pos x="293" y="264"/>
                </a:cxn>
                <a:cxn ang="0">
                  <a:pos x="283" y="268"/>
                </a:cxn>
                <a:cxn ang="0">
                  <a:pos x="260" y="344"/>
                </a:cxn>
              </a:cxnLst>
              <a:rect l="0" t="0" r="r" b="b"/>
              <a:pathLst>
                <a:path w="297" h="513">
                  <a:moveTo>
                    <a:pt x="260" y="344"/>
                  </a:moveTo>
                  <a:lnTo>
                    <a:pt x="260" y="348"/>
                  </a:lnTo>
                  <a:lnTo>
                    <a:pt x="260" y="353"/>
                  </a:lnTo>
                  <a:lnTo>
                    <a:pt x="255" y="358"/>
                  </a:lnTo>
                  <a:lnTo>
                    <a:pt x="241" y="410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6"/>
                  </a:lnTo>
                  <a:lnTo>
                    <a:pt x="231" y="466"/>
                  </a:lnTo>
                  <a:lnTo>
                    <a:pt x="231" y="466"/>
                  </a:lnTo>
                  <a:lnTo>
                    <a:pt x="231" y="466"/>
                  </a:lnTo>
                  <a:lnTo>
                    <a:pt x="231" y="466"/>
                  </a:lnTo>
                  <a:lnTo>
                    <a:pt x="231" y="466"/>
                  </a:lnTo>
                  <a:lnTo>
                    <a:pt x="231" y="471"/>
                  </a:lnTo>
                  <a:lnTo>
                    <a:pt x="227" y="471"/>
                  </a:lnTo>
                  <a:lnTo>
                    <a:pt x="227" y="471"/>
                  </a:lnTo>
                  <a:lnTo>
                    <a:pt x="227" y="471"/>
                  </a:lnTo>
                  <a:lnTo>
                    <a:pt x="227" y="471"/>
                  </a:lnTo>
                  <a:lnTo>
                    <a:pt x="227" y="471"/>
                  </a:lnTo>
                  <a:lnTo>
                    <a:pt x="227" y="476"/>
                  </a:lnTo>
                  <a:lnTo>
                    <a:pt x="227" y="476"/>
                  </a:lnTo>
                  <a:lnTo>
                    <a:pt x="227" y="476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227" y="485"/>
                  </a:lnTo>
                  <a:lnTo>
                    <a:pt x="227" y="485"/>
                  </a:lnTo>
                  <a:lnTo>
                    <a:pt x="227" y="485"/>
                  </a:lnTo>
                  <a:lnTo>
                    <a:pt x="227" y="485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27" y="495"/>
                  </a:lnTo>
                  <a:lnTo>
                    <a:pt x="227" y="495"/>
                  </a:lnTo>
                  <a:lnTo>
                    <a:pt x="227" y="495"/>
                  </a:lnTo>
                  <a:lnTo>
                    <a:pt x="227" y="495"/>
                  </a:lnTo>
                  <a:lnTo>
                    <a:pt x="227" y="499"/>
                  </a:lnTo>
                  <a:lnTo>
                    <a:pt x="222" y="499"/>
                  </a:lnTo>
                  <a:lnTo>
                    <a:pt x="222" y="499"/>
                  </a:lnTo>
                  <a:lnTo>
                    <a:pt x="222" y="499"/>
                  </a:lnTo>
                  <a:lnTo>
                    <a:pt x="222" y="499"/>
                  </a:lnTo>
                  <a:lnTo>
                    <a:pt x="227" y="499"/>
                  </a:lnTo>
                  <a:lnTo>
                    <a:pt x="227" y="504"/>
                  </a:lnTo>
                  <a:lnTo>
                    <a:pt x="227" y="504"/>
                  </a:lnTo>
                  <a:lnTo>
                    <a:pt x="227" y="504"/>
                  </a:lnTo>
                  <a:lnTo>
                    <a:pt x="227" y="504"/>
                  </a:lnTo>
                  <a:lnTo>
                    <a:pt x="222" y="504"/>
                  </a:lnTo>
                  <a:lnTo>
                    <a:pt x="222" y="504"/>
                  </a:lnTo>
                  <a:lnTo>
                    <a:pt x="222" y="509"/>
                  </a:lnTo>
                  <a:lnTo>
                    <a:pt x="222" y="509"/>
                  </a:lnTo>
                  <a:lnTo>
                    <a:pt x="222" y="509"/>
                  </a:lnTo>
                  <a:lnTo>
                    <a:pt x="222" y="509"/>
                  </a:lnTo>
                  <a:lnTo>
                    <a:pt x="222" y="513"/>
                  </a:lnTo>
                  <a:lnTo>
                    <a:pt x="222" y="513"/>
                  </a:lnTo>
                  <a:lnTo>
                    <a:pt x="222" y="513"/>
                  </a:lnTo>
                  <a:lnTo>
                    <a:pt x="222" y="513"/>
                  </a:lnTo>
                  <a:lnTo>
                    <a:pt x="217" y="513"/>
                  </a:lnTo>
                  <a:lnTo>
                    <a:pt x="217" y="513"/>
                  </a:lnTo>
                  <a:lnTo>
                    <a:pt x="217" y="513"/>
                  </a:lnTo>
                  <a:lnTo>
                    <a:pt x="217" y="513"/>
                  </a:lnTo>
                  <a:lnTo>
                    <a:pt x="212" y="513"/>
                  </a:lnTo>
                  <a:lnTo>
                    <a:pt x="212" y="513"/>
                  </a:lnTo>
                  <a:lnTo>
                    <a:pt x="212" y="513"/>
                  </a:lnTo>
                  <a:lnTo>
                    <a:pt x="212" y="513"/>
                  </a:lnTo>
                  <a:lnTo>
                    <a:pt x="212" y="513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2" y="509"/>
                  </a:lnTo>
                  <a:lnTo>
                    <a:pt x="217" y="509"/>
                  </a:lnTo>
                  <a:lnTo>
                    <a:pt x="217" y="504"/>
                  </a:lnTo>
                  <a:lnTo>
                    <a:pt x="217" y="504"/>
                  </a:lnTo>
                  <a:lnTo>
                    <a:pt x="217" y="504"/>
                  </a:lnTo>
                  <a:lnTo>
                    <a:pt x="212" y="504"/>
                  </a:lnTo>
                  <a:lnTo>
                    <a:pt x="212" y="504"/>
                  </a:lnTo>
                  <a:lnTo>
                    <a:pt x="217" y="504"/>
                  </a:lnTo>
                  <a:lnTo>
                    <a:pt x="217" y="499"/>
                  </a:lnTo>
                  <a:lnTo>
                    <a:pt x="217" y="499"/>
                  </a:lnTo>
                  <a:lnTo>
                    <a:pt x="217" y="499"/>
                  </a:lnTo>
                  <a:lnTo>
                    <a:pt x="217" y="499"/>
                  </a:lnTo>
                  <a:lnTo>
                    <a:pt x="212" y="495"/>
                  </a:lnTo>
                  <a:lnTo>
                    <a:pt x="212" y="495"/>
                  </a:lnTo>
                  <a:lnTo>
                    <a:pt x="212" y="495"/>
                  </a:lnTo>
                  <a:lnTo>
                    <a:pt x="212" y="495"/>
                  </a:lnTo>
                  <a:lnTo>
                    <a:pt x="212" y="490"/>
                  </a:lnTo>
                  <a:lnTo>
                    <a:pt x="212" y="490"/>
                  </a:lnTo>
                  <a:lnTo>
                    <a:pt x="212" y="490"/>
                  </a:lnTo>
                  <a:lnTo>
                    <a:pt x="212" y="490"/>
                  </a:lnTo>
                  <a:lnTo>
                    <a:pt x="212" y="485"/>
                  </a:lnTo>
                  <a:lnTo>
                    <a:pt x="212" y="485"/>
                  </a:lnTo>
                  <a:lnTo>
                    <a:pt x="212" y="485"/>
                  </a:lnTo>
                  <a:lnTo>
                    <a:pt x="212" y="485"/>
                  </a:lnTo>
                  <a:lnTo>
                    <a:pt x="212" y="485"/>
                  </a:lnTo>
                  <a:lnTo>
                    <a:pt x="212" y="485"/>
                  </a:lnTo>
                  <a:lnTo>
                    <a:pt x="208" y="485"/>
                  </a:lnTo>
                  <a:lnTo>
                    <a:pt x="208" y="485"/>
                  </a:lnTo>
                  <a:lnTo>
                    <a:pt x="208" y="485"/>
                  </a:lnTo>
                  <a:lnTo>
                    <a:pt x="208" y="485"/>
                  </a:lnTo>
                  <a:lnTo>
                    <a:pt x="208" y="485"/>
                  </a:lnTo>
                  <a:lnTo>
                    <a:pt x="208" y="485"/>
                  </a:lnTo>
                  <a:lnTo>
                    <a:pt x="208" y="480"/>
                  </a:lnTo>
                  <a:lnTo>
                    <a:pt x="203" y="480"/>
                  </a:lnTo>
                  <a:lnTo>
                    <a:pt x="203" y="480"/>
                  </a:lnTo>
                  <a:lnTo>
                    <a:pt x="203" y="480"/>
                  </a:lnTo>
                  <a:lnTo>
                    <a:pt x="203" y="480"/>
                  </a:lnTo>
                  <a:lnTo>
                    <a:pt x="203" y="480"/>
                  </a:lnTo>
                  <a:lnTo>
                    <a:pt x="203" y="480"/>
                  </a:lnTo>
                  <a:lnTo>
                    <a:pt x="203" y="480"/>
                  </a:lnTo>
                  <a:lnTo>
                    <a:pt x="203" y="476"/>
                  </a:lnTo>
                  <a:lnTo>
                    <a:pt x="203" y="476"/>
                  </a:lnTo>
                  <a:lnTo>
                    <a:pt x="203" y="476"/>
                  </a:lnTo>
                  <a:lnTo>
                    <a:pt x="198" y="476"/>
                  </a:lnTo>
                  <a:lnTo>
                    <a:pt x="198" y="476"/>
                  </a:lnTo>
                  <a:lnTo>
                    <a:pt x="198" y="476"/>
                  </a:lnTo>
                  <a:lnTo>
                    <a:pt x="198" y="476"/>
                  </a:lnTo>
                  <a:lnTo>
                    <a:pt x="198" y="476"/>
                  </a:lnTo>
                  <a:lnTo>
                    <a:pt x="194" y="476"/>
                  </a:lnTo>
                  <a:lnTo>
                    <a:pt x="194" y="476"/>
                  </a:lnTo>
                  <a:lnTo>
                    <a:pt x="194" y="471"/>
                  </a:lnTo>
                  <a:lnTo>
                    <a:pt x="194" y="476"/>
                  </a:lnTo>
                  <a:lnTo>
                    <a:pt x="194" y="476"/>
                  </a:lnTo>
                  <a:lnTo>
                    <a:pt x="189" y="476"/>
                  </a:lnTo>
                  <a:lnTo>
                    <a:pt x="189" y="471"/>
                  </a:lnTo>
                  <a:lnTo>
                    <a:pt x="189" y="471"/>
                  </a:lnTo>
                  <a:lnTo>
                    <a:pt x="189" y="476"/>
                  </a:lnTo>
                  <a:lnTo>
                    <a:pt x="189" y="476"/>
                  </a:lnTo>
                  <a:lnTo>
                    <a:pt x="189" y="476"/>
                  </a:lnTo>
                  <a:lnTo>
                    <a:pt x="184" y="476"/>
                  </a:lnTo>
                  <a:lnTo>
                    <a:pt x="184" y="476"/>
                  </a:lnTo>
                  <a:lnTo>
                    <a:pt x="184" y="476"/>
                  </a:lnTo>
                  <a:lnTo>
                    <a:pt x="184" y="476"/>
                  </a:lnTo>
                  <a:lnTo>
                    <a:pt x="179" y="476"/>
                  </a:lnTo>
                  <a:lnTo>
                    <a:pt x="179" y="476"/>
                  </a:lnTo>
                  <a:lnTo>
                    <a:pt x="179" y="471"/>
                  </a:lnTo>
                  <a:lnTo>
                    <a:pt x="179" y="471"/>
                  </a:lnTo>
                  <a:lnTo>
                    <a:pt x="175" y="471"/>
                  </a:lnTo>
                  <a:lnTo>
                    <a:pt x="175" y="471"/>
                  </a:lnTo>
                  <a:lnTo>
                    <a:pt x="175" y="471"/>
                  </a:lnTo>
                  <a:lnTo>
                    <a:pt x="175" y="471"/>
                  </a:lnTo>
                  <a:lnTo>
                    <a:pt x="170" y="471"/>
                  </a:lnTo>
                  <a:lnTo>
                    <a:pt x="170" y="471"/>
                  </a:lnTo>
                  <a:lnTo>
                    <a:pt x="170" y="471"/>
                  </a:lnTo>
                  <a:lnTo>
                    <a:pt x="165" y="471"/>
                  </a:lnTo>
                  <a:lnTo>
                    <a:pt x="165" y="471"/>
                  </a:lnTo>
                  <a:lnTo>
                    <a:pt x="165" y="471"/>
                  </a:lnTo>
                  <a:lnTo>
                    <a:pt x="165" y="471"/>
                  </a:lnTo>
                  <a:lnTo>
                    <a:pt x="160" y="471"/>
                  </a:lnTo>
                  <a:lnTo>
                    <a:pt x="160" y="471"/>
                  </a:lnTo>
                  <a:lnTo>
                    <a:pt x="160" y="471"/>
                  </a:lnTo>
                  <a:lnTo>
                    <a:pt x="160" y="471"/>
                  </a:lnTo>
                  <a:lnTo>
                    <a:pt x="156" y="471"/>
                  </a:lnTo>
                  <a:lnTo>
                    <a:pt x="156" y="471"/>
                  </a:lnTo>
                  <a:lnTo>
                    <a:pt x="156" y="471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6" y="462"/>
                  </a:lnTo>
                  <a:lnTo>
                    <a:pt x="151" y="462"/>
                  </a:lnTo>
                  <a:lnTo>
                    <a:pt x="151" y="466"/>
                  </a:lnTo>
                  <a:lnTo>
                    <a:pt x="151" y="466"/>
                  </a:lnTo>
                  <a:lnTo>
                    <a:pt x="151" y="466"/>
                  </a:lnTo>
                  <a:lnTo>
                    <a:pt x="151" y="466"/>
                  </a:lnTo>
                  <a:lnTo>
                    <a:pt x="151" y="466"/>
                  </a:lnTo>
                  <a:lnTo>
                    <a:pt x="146" y="466"/>
                  </a:lnTo>
                  <a:lnTo>
                    <a:pt x="146" y="466"/>
                  </a:lnTo>
                  <a:lnTo>
                    <a:pt x="146" y="466"/>
                  </a:lnTo>
                  <a:lnTo>
                    <a:pt x="146" y="466"/>
                  </a:lnTo>
                  <a:lnTo>
                    <a:pt x="146" y="471"/>
                  </a:lnTo>
                  <a:lnTo>
                    <a:pt x="142" y="471"/>
                  </a:lnTo>
                  <a:lnTo>
                    <a:pt x="142" y="471"/>
                  </a:lnTo>
                  <a:lnTo>
                    <a:pt x="142" y="471"/>
                  </a:lnTo>
                  <a:lnTo>
                    <a:pt x="142" y="466"/>
                  </a:lnTo>
                  <a:lnTo>
                    <a:pt x="142" y="466"/>
                  </a:lnTo>
                  <a:lnTo>
                    <a:pt x="142" y="466"/>
                  </a:lnTo>
                  <a:lnTo>
                    <a:pt x="137" y="466"/>
                  </a:lnTo>
                  <a:lnTo>
                    <a:pt x="137" y="466"/>
                  </a:lnTo>
                  <a:lnTo>
                    <a:pt x="137" y="466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32" y="462"/>
                  </a:lnTo>
                  <a:lnTo>
                    <a:pt x="132" y="462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7" y="462"/>
                  </a:lnTo>
                  <a:lnTo>
                    <a:pt x="123" y="462"/>
                  </a:lnTo>
                  <a:lnTo>
                    <a:pt x="123" y="462"/>
                  </a:lnTo>
                  <a:lnTo>
                    <a:pt x="123" y="462"/>
                  </a:lnTo>
                  <a:lnTo>
                    <a:pt x="123" y="462"/>
                  </a:lnTo>
                  <a:lnTo>
                    <a:pt x="118" y="462"/>
                  </a:lnTo>
                  <a:lnTo>
                    <a:pt x="118" y="462"/>
                  </a:lnTo>
                  <a:lnTo>
                    <a:pt x="118" y="462"/>
                  </a:lnTo>
                  <a:lnTo>
                    <a:pt x="113" y="457"/>
                  </a:lnTo>
                  <a:lnTo>
                    <a:pt x="113" y="457"/>
                  </a:lnTo>
                  <a:lnTo>
                    <a:pt x="113" y="457"/>
                  </a:lnTo>
                  <a:lnTo>
                    <a:pt x="109" y="457"/>
                  </a:lnTo>
                  <a:lnTo>
                    <a:pt x="109" y="457"/>
                  </a:lnTo>
                  <a:lnTo>
                    <a:pt x="109" y="457"/>
                  </a:lnTo>
                  <a:lnTo>
                    <a:pt x="109" y="457"/>
                  </a:lnTo>
                  <a:lnTo>
                    <a:pt x="104" y="457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94" y="452"/>
                  </a:lnTo>
                  <a:lnTo>
                    <a:pt x="94" y="452"/>
                  </a:lnTo>
                  <a:lnTo>
                    <a:pt x="94" y="447"/>
                  </a:lnTo>
                  <a:lnTo>
                    <a:pt x="94" y="447"/>
                  </a:lnTo>
                  <a:lnTo>
                    <a:pt x="94" y="447"/>
                  </a:lnTo>
                  <a:lnTo>
                    <a:pt x="94" y="447"/>
                  </a:lnTo>
                  <a:lnTo>
                    <a:pt x="94" y="443"/>
                  </a:lnTo>
                  <a:lnTo>
                    <a:pt x="94" y="443"/>
                  </a:lnTo>
                  <a:lnTo>
                    <a:pt x="94" y="443"/>
                  </a:lnTo>
                  <a:lnTo>
                    <a:pt x="94" y="443"/>
                  </a:lnTo>
                  <a:lnTo>
                    <a:pt x="94" y="438"/>
                  </a:lnTo>
                  <a:lnTo>
                    <a:pt x="94" y="438"/>
                  </a:lnTo>
                  <a:lnTo>
                    <a:pt x="94" y="438"/>
                  </a:lnTo>
                  <a:lnTo>
                    <a:pt x="94" y="438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29"/>
                  </a:lnTo>
                  <a:lnTo>
                    <a:pt x="94" y="429"/>
                  </a:lnTo>
                  <a:lnTo>
                    <a:pt x="94" y="429"/>
                  </a:lnTo>
                  <a:lnTo>
                    <a:pt x="94" y="429"/>
                  </a:lnTo>
                  <a:lnTo>
                    <a:pt x="94" y="429"/>
                  </a:lnTo>
                  <a:lnTo>
                    <a:pt x="94" y="429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94" y="419"/>
                  </a:lnTo>
                  <a:lnTo>
                    <a:pt x="94" y="419"/>
                  </a:lnTo>
                  <a:lnTo>
                    <a:pt x="94" y="419"/>
                  </a:lnTo>
                  <a:lnTo>
                    <a:pt x="94" y="419"/>
                  </a:lnTo>
                  <a:lnTo>
                    <a:pt x="94" y="414"/>
                  </a:lnTo>
                  <a:lnTo>
                    <a:pt x="94" y="414"/>
                  </a:lnTo>
                  <a:lnTo>
                    <a:pt x="94" y="414"/>
                  </a:lnTo>
                  <a:lnTo>
                    <a:pt x="94" y="414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4" y="405"/>
                  </a:lnTo>
                  <a:lnTo>
                    <a:pt x="94" y="405"/>
                  </a:lnTo>
                  <a:lnTo>
                    <a:pt x="94" y="405"/>
                  </a:lnTo>
                  <a:lnTo>
                    <a:pt x="94" y="405"/>
                  </a:lnTo>
                  <a:lnTo>
                    <a:pt x="94" y="405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9" y="400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6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9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91"/>
                  </a:lnTo>
                  <a:lnTo>
                    <a:pt x="94" y="386"/>
                  </a:lnTo>
                  <a:lnTo>
                    <a:pt x="94" y="386"/>
                  </a:lnTo>
                  <a:lnTo>
                    <a:pt x="94" y="386"/>
                  </a:lnTo>
                  <a:lnTo>
                    <a:pt x="94" y="386"/>
                  </a:lnTo>
                  <a:lnTo>
                    <a:pt x="94" y="386"/>
                  </a:lnTo>
                  <a:lnTo>
                    <a:pt x="94" y="381"/>
                  </a:lnTo>
                  <a:lnTo>
                    <a:pt x="94" y="381"/>
                  </a:lnTo>
                  <a:lnTo>
                    <a:pt x="94" y="381"/>
                  </a:lnTo>
                  <a:lnTo>
                    <a:pt x="94" y="381"/>
                  </a:lnTo>
                  <a:lnTo>
                    <a:pt x="94" y="381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94" y="372"/>
                  </a:lnTo>
                  <a:lnTo>
                    <a:pt x="94" y="372"/>
                  </a:lnTo>
                  <a:lnTo>
                    <a:pt x="99" y="372"/>
                  </a:lnTo>
                  <a:lnTo>
                    <a:pt x="99" y="372"/>
                  </a:lnTo>
                  <a:lnTo>
                    <a:pt x="99" y="372"/>
                  </a:lnTo>
                  <a:lnTo>
                    <a:pt x="99" y="372"/>
                  </a:lnTo>
                  <a:lnTo>
                    <a:pt x="99" y="367"/>
                  </a:lnTo>
                  <a:lnTo>
                    <a:pt x="99" y="367"/>
                  </a:lnTo>
                  <a:lnTo>
                    <a:pt x="99" y="367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9" y="363"/>
                  </a:lnTo>
                  <a:lnTo>
                    <a:pt x="109" y="363"/>
                  </a:lnTo>
                  <a:lnTo>
                    <a:pt x="109" y="363"/>
                  </a:lnTo>
                  <a:lnTo>
                    <a:pt x="109" y="363"/>
                  </a:lnTo>
                  <a:lnTo>
                    <a:pt x="109" y="358"/>
                  </a:lnTo>
                  <a:lnTo>
                    <a:pt x="109" y="358"/>
                  </a:lnTo>
                  <a:lnTo>
                    <a:pt x="109" y="358"/>
                  </a:lnTo>
                  <a:lnTo>
                    <a:pt x="109" y="358"/>
                  </a:lnTo>
                  <a:lnTo>
                    <a:pt x="109" y="358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13" y="353"/>
                  </a:lnTo>
                  <a:lnTo>
                    <a:pt x="113" y="348"/>
                  </a:lnTo>
                  <a:lnTo>
                    <a:pt x="113" y="348"/>
                  </a:lnTo>
                  <a:lnTo>
                    <a:pt x="113" y="348"/>
                  </a:lnTo>
                  <a:lnTo>
                    <a:pt x="113" y="348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13" y="339"/>
                  </a:lnTo>
                  <a:lnTo>
                    <a:pt x="113" y="339"/>
                  </a:lnTo>
                  <a:lnTo>
                    <a:pt x="109" y="339"/>
                  </a:lnTo>
                  <a:lnTo>
                    <a:pt x="109" y="339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0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99" y="325"/>
                  </a:lnTo>
                  <a:lnTo>
                    <a:pt x="99" y="325"/>
                  </a:lnTo>
                  <a:lnTo>
                    <a:pt x="99" y="325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16"/>
                  </a:lnTo>
                  <a:lnTo>
                    <a:pt x="99" y="316"/>
                  </a:lnTo>
                  <a:lnTo>
                    <a:pt x="99" y="316"/>
                  </a:lnTo>
                  <a:lnTo>
                    <a:pt x="99" y="316"/>
                  </a:lnTo>
                  <a:lnTo>
                    <a:pt x="94" y="311"/>
                  </a:lnTo>
                  <a:lnTo>
                    <a:pt x="94" y="311"/>
                  </a:lnTo>
                  <a:lnTo>
                    <a:pt x="94" y="311"/>
                  </a:lnTo>
                  <a:lnTo>
                    <a:pt x="94" y="311"/>
                  </a:lnTo>
                  <a:lnTo>
                    <a:pt x="94" y="306"/>
                  </a:lnTo>
                  <a:lnTo>
                    <a:pt x="94" y="306"/>
                  </a:lnTo>
                  <a:lnTo>
                    <a:pt x="94" y="306"/>
                  </a:lnTo>
                  <a:lnTo>
                    <a:pt x="94" y="306"/>
                  </a:lnTo>
                  <a:lnTo>
                    <a:pt x="94" y="301"/>
                  </a:lnTo>
                  <a:lnTo>
                    <a:pt x="94" y="301"/>
                  </a:lnTo>
                  <a:lnTo>
                    <a:pt x="94" y="301"/>
                  </a:lnTo>
                  <a:lnTo>
                    <a:pt x="94" y="301"/>
                  </a:lnTo>
                  <a:lnTo>
                    <a:pt x="94" y="301"/>
                  </a:lnTo>
                  <a:lnTo>
                    <a:pt x="94" y="297"/>
                  </a:lnTo>
                  <a:lnTo>
                    <a:pt x="94" y="297"/>
                  </a:lnTo>
                  <a:lnTo>
                    <a:pt x="94" y="297"/>
                  </a:lnTo>
                  <a:lnTo>
                    <a:pt x="90" y="297"/>
                  </a:lnTo>
                  <a:lnTo>
                    <a:pt x="90" y="297"/>
                  </a:lnTo>
                  <a:lnTo>
                    <a:pt x="90" y="297"/>
                  </a:lnTo>
                  <a:lnTo>
                    <a:pt x="90" y="292"/>
                  </a:lnTo>
                  <a:lnTo>
                    <a:pt x="90" y="292"/>
                  </a:lnTo>
                  <a:lnTo>
                    <a:pt x="90" y="292"/>
                  </a:lnTo>
                  <a:lnTo>
                    <a:pt x="90" y="292"/>
                  </a:lnTo>
                  <a:lnTo>
                    <a:pt x="90" y="292"/>
                  </a:lnTo>
                  <a:lnTo>
                    <a:pt x="85" y="292"/>
                  </a:lnTo>
                  <a:lnTo>
                    <a:pt x="85" y="287"/>
                  </a:lnTo>
                  <a:lnTo>
                    <a:pt x="85" y="287"/>
                  </a:lnTo>
                  <a:lnTo>
                    <a:pt x="85" y="287"/>
                  </a:lnTo>
                  <a:lnTo>
                    <a:pt x="85" y="287"/>
                  </a:lnTo>
                  <a:lnTo>
                    <a:pt x="85" y="283"/>
                  </a:lnTo>
                  <a:lnTo>
                    <a:pt x="90" y="283"/>
                  </a:lnTo>
                  <a:lnTo>
                    <a:pt x="90" y="283"/>
                  </a:lnTo>
                  <a:lnTo>
                    <a:pt x="90" y="283"/>
                  </a:lnTo>
                  <a:lnTo>
                    <a:pt x="90" y="283"/>
                  </a:lnTo>
                  <a:lnTo>
                    <a:pt x="90" y="283"/>
                  </a:lnTo>
                  <a:lnTo>
                    <a:pt x="90" y="278"/>
                  </a:lnTo>
                  <a:lnTo>
                    <a:pt x="90" y="278"/>
                  </a:lnTo>
                  <a:lnTo>
                    <a:pt x="90" y="278"/>
                  </a:lnTo>
                  <a:lnTo>
                    <a:pt x="94" y="278"/>
                  </a:lnTo>
                  <a:lnTo>
                    <a:pt x="94" y="278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4" y="264"/>
                  </a:lnTo>
                  <a:lnTo>
                    <a:pt x="94" y="259"/>
                  </a:lnTo>
                  <a:lnTo>
                    <a:pt x="94" y="259"/>
                  </a:lnTo>
                  <a:lnTo>
                    <a:pt x="90" y="259"/>
                  </a:lnTo>
                  <a:lnTo>
                    <a:pt x="90" y="259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0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5"/>
                  </a:lnTo>
                  <a:lnTo>
                    <a:pt x="94" y="240"/>
                  </a:lnTo>
                  <a:lnTo>
                    <a:pt x="94" y="240"/>
                  </a:lnTo>
                  <a:lnTo>
                    <a:pt x="94" y="240"/>
                  </a:lnTo>
                  <a:lnTo>
                    <a:pt x="94" y="240"/>
                  </a:lnTo>
                  <a:lnTo>
                    <a:pt x="94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5" y="231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1"/>
                  </a:lnTo>
                  <a:lnTo>
                    <a:pt x="85" y="221"/>
                  </a:lnTo>
                  <a:lnTo>
                    <a:pt x="85" y="221"/>
                  </a:lnTo>
                  <a:lnTo>
                    <a:pt x="80" y="221"/>
                  </a:lnTo>
                  <a:lnTo>
                    <a:pt x="80" y="221"/>
                  </a:lnTo>
                  <a:lnTo>
                    <a:pt x="80" y="221"/>
                  </a:lnTo>
                  <a:lnTo>
                    <a:pt x="80" y="221"/>
                  </a:lnTo>
                  <a:lnTo>
                    <a:pt x="80" y="221"/>
                  </a:lnTo>
                  <a:lnTo>
                    <a:pt x="80" y="217"/>
                  </a:lnTo>
                  <a:lnTo>
                    <a:pt x="80" y="217"/>
                  </a:lnTo>
                  <a:lnTo>
                    <a:pt x="80" y="217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5" y="207"/>
                  </a:lnTo>
                  <a:lnTo>
                    <a:pt x="75" y="207"/>
                  </a:lnTo>
                  <a:lnTo>
                    <a:pt x="75" y="207"/>
                  </a:lnTo>
                  <a:lnTo>
                    <a:pt x="71" y="207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66" y="198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79"/>
                  </a:lnTo>
                  <a:lnTo>
                    <a:pt x="61" y="179"/>
                  </a:lnTo>
                  <a:lnTo>
                    <a:pt x="66" y="179"/>
                  </a:lnTo>
                  <a:lnTo>
                    <a:pt x="66" y="179"/>
                  </a:lnTo>
                  <a:lnTo>
                    <a:pt x="66" y="179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71" y="174"/>
                  </a:lnTo>
                  <a:lnTo>
                    <a:pt x="71" y="174"/>
                  </a:lnTo>
                  <a:lnTo>
                    <a:pt x="71" y="174"/>
                  </a:lnTo>
                  <a:lnTo>
                    <a:pt x="71" y="174"/>
                  </a:lnTo>
                  <a:lnTo>
                    <a:pt x="71" y="169"/>
                  </a:lnTo>
                  <a:lnTo>
                    <a:pt x="71" y="169"/>
                  </a:lnTo>
                  <a:lnTo>
                    <a:pt x="71" y="169"/>
                  </a:lnTo>
                  <a:lnTo>
                    <a:pt x="71" y="169"/>
                  </a:lnTo>
                  <a:lnTo>
                    <a:pt x="71" y="169"/>
                  </a:lnTo>
                  <a:lnTo>
                    <a:pt x="71" y="165"/>
                  </a:lnTo>
                  <a:lnTo>
                    <a:pt x="71" y="165"/>
                  </a:lnTo>
                  <a:lnTo>
                    <a:pt x="75" y="165"/>
                  </a:lnTo>
                  <a:lnTo>
                    <a:pt x="75" y="165"/>
                  </a:lnTo>
                  <a:lnTo>
                    <a:pt x="75" y="160"/>
                  </a:lnTo>
                  <a:lnTo>
                    <a:pt x="75" y="160"/>
                  </a:lnTo>
                  <a:lnTo>
                    <a:pt x="75" y="160"/>
                  </a:lnTo>
                  <a:lnTo>
                    <a:pt x="80" y="160"/>
                  </a:lnTo>
                  <a:lnTo>
                    <a:pt x="75" y="160"/>
                  </a:lnTo>
                  <a:lnTo>
                    <a:pt x="75" y="160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75" y="155"/>
                  </a:lnTo>
                  <a:lnTo>
                    <a:pt x="75" y="151"/>
                  </a:lnTo>
                  <a:lnTo>
                    <a:pt x="75" y="151"/>
                  </a:lnTo>
                  <a:lnTo>
                    <a:pt x="75" y="151"/>
                  </a:lnTo>
                  <a:lnTo>
                    <a:pt x="75" y="151"/>
                  </a:lnTo>
                  <a:lnTo>
                    <a:pt x="75" y="146"/>
                  </a:lnTo>
                  <a:lnTo>
                    <a:pt x="75" y="146"/>
                  </a:lnTo>
                  <a:lnTo>
                    <a:pt x="75" y="146"/>
                  </a:lnTo>
                  <a:lnTo>
                    <a:pt x="75" y="146"/>
                  </a:lnTo>
                  <a:lnTo>
                    <a:pt x="75" y="146"/>
                  </a:lnTo>
                  <a:lnTo>
                    <a:pt x="75" y="141"/>
                  </a:lnTo>
                  <a:lnTo>
                    <a:pt x="75" y="141"/>
                  </a:lnTo>
                  <a:lnTo>
                    <a:pt x="75" y="141"/>
                  </a:lnTo>
                  <a:lnTo>
                    <a:pt x="75" y="141"/>
                  </a:lnTo>
                  <a:lnTo>
                    <a:pt x="75" y="136"/>
                  </a:lnTo>
                  <a:lnTo>
                    <a:pt x="75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71" y="132"/>
                  </a:lnTo>
                  <a:lnTo>
                    <a:pt x="71" y="132"/>
                  </a:lnTo>
                  <a:lnTo>
                    <a:pt x="71" y="132"/>
                  </a:lnTo>
                  <a:lnTo>
                    <a:pt x="71" y="132"/>
                  </a:lnTo>
                  <a:lnTo>
                    <a:pt x="71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6" y="127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1" y="122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1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47" y="113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9" y="56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2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5" y="56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4" y="56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113" y="42"/>
                  </a:lnTo>
                  <a:lnTo>
                    <a:pt x="160" y="5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9" y="19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84" y="23"/>
                  </a:lnTo>
                  <a:lnTo>
                    <a:pt x="184" y="23"/>
                  </a:lnTo>
                  <a:lnTo>
                    <a:pt x="184" y="23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4" y="33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6"/>
                  </a:lnTo>
                  <a:lnTo>
                    <a:pt x="179" y="61"/>
                  </a:lnTo>
                  <a:lnTo>
                    <a:pt x="179" y="66"/>
                  </a:lnTo>
                  <a:lnTo>
                    <a:pt x="184" y="71"/>
                  </a:lnTo>
                  <a:lnTo>
                    <a:pt x="184" y="71"/>
                  </a:lnTo>
                  <a:lnTo>
                    <a:pt x="184" y="80"/>
                  </a:lnTo>
                  <a:lnTo>
                    <a:pt x="189" y="80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9"/>
                  </a:lnTo>
                  <a:lnTo>
                    <a:pt x="198" y="122"/>
                  </a:lnTo>
                  <a:lnTo>
                    <a:pt x="208" y="132"/>
                  </a:lnTo>
                  <a:lnTo>
                    <a:pt x="236" y="165"/>
                  </a:lnTo>
                  <a:lnTo>
                    <a:pt x="255" y="179"/>
                  </a:lnTo>
                  <a:lnTo>
                    <a:pt x="274" y="198"/>
                  </a:lnTo>
                  <a:lnTo>
                    <a:pt x="274" y="198"/>
                  </a:lnTo>
                  <a:lnTo>
                    <a:pt x="269" y="198"/>
                  </a:lnTo>
                  <a:lnTo>
                    <a:pt x="269" y="202"/>
                  </a:lnTo>
                  <a:lnTo>
                    <a:pt x="269" y="202"/>
                  </a:lnTo>
                  <a:lnTo>
                    <a:pt x="269" y="202"/>
                  </a:lnTo>
                  <a:lnTo>
                    <a:pt x="269" y="202"/>
                  </a:lnTo>
                  <a:lnTo>
                    <a:pt x="269" y="207"/>
                  </a:lnTo>
                  <a:lnTo>
                    <a:pt x="269" y="207"/>
                  </a:lnTo>
                  <a:lnTo>
                    <a:pt x="269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9" y="212"/>
                  </a:lnTo>
                  <a:lnTo>
                    <a:pt x="279" y="212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88" y="212"/>
                  </a:lnTo>
                  <a:lnTo>
                    <a:pt x="288" y="212"/>
                  </a:lnTo>
                  <a:lnTo>
                    <a:pt x="288" y="212"/>
                  </a:lnTo>
                  <a:lnTo>
                    <a:pt x="288" y="212"/>
                  </a:lnTo>
                  <a:lnTo>
                    <a:pt x="293" y="212"/>
                  </a:lnTo>
                  <a:lnTo>
                    <a:pt x="288" y="217"/>
                  </a:lnTo>
                  <a:lnTo>
                    <a:pt x="288" y="217"/>
                  </a:lnTo>
                  <a:lnTo>
                    <a:pt x="288" y="217"/>
                  </a:lnTo>
                  <a:lnTo>
                    <a:pt x="293" y="217"/>
                  </a:lnTo>
                  <a:lnTo>
                    <a:pt x="293" y="217"/>
                  </a:lnTo>
                  <a:lnTo>
                    <a:pt x="293" y="221"/>
                  </a:lnTo>
                  <a:lnTo>
                    <a:pt x="293" y="221"/>
                  </a:lnTo>
                  <a:lnTo>
                    <a:pt x="293" y="221"/>
                  </a:lnTo>
                  <a:lnTo>
                    <a:pt x="293" y="221"/>
                  </a:lnTo>
                  <a:lnTo>
                    <a:pt x="293" y="221"/>
                  </a:lnTo>
                  <a:lnTo>
                    <a:pt x="293" y="221"/>
                  </a:lnTo>
                  <a:lnTo>
                    <a:pt x="293" y="226"/>
                  </a:lnTo>
                  <a:lnTo>
                    <a:pt x="297" y="226"/>
                  </a:lnTo>
                  <a:lnTo>
                    <a:pt x="297" y="226"/>
                  </a:lnTo>
                  <a:lnTo>
                    <a:pt x="297" y="226"/>
                  </a:lnTo>
                  <a:lnTo>
                    <a:pt x="297" y="226"/>
                  </a:lnTo>
                  <a:lnTo>
                    <a:pt x="297" y="226"/>
                  </a:lnTo>
                  <a:lnTo>
                    <a:pt x="297" y="231"/>
                  </a:lnTo>
                  <a:lnTo>
                    <a:pt x="297" y="231"/>
                  </a:lnTo>
                  <a:lnTo>
                    <a:pt x="297" y="231"/>
                  </a:lnTo>
                  <a:lnTo>
                    <a:pt x="297" y="231"/>
                  </a:lnTo>
                  <a:lnTo>
                    <a:pt x="297" y="231"/>
                  </a:lnTo>
                  <a:lnTo>
                    <a:pt x="297" y="235"/>
                  </a:lnTo>
                  <a:lnTo>
                    <a:pt x="297" y="235"/>
                  </a:lnTo>
                  <a:lnTo>
                    <a:pt x="297" y="235"/>
                  </a:lnTo>
                  <a:lnTo>
                    <a:pt x="297" y="235"/>
                  </a:lnTo>
                  <a:lnTo>
                    <a:pt x="297" y="235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7" y="245"/>
                  </a:lnTo>
                  <a:lnTo>
                    <a:pt x="297" y="245"/>
                  </a:lnTo>
                  <a:lnTo>
                    <a:pt x="297" y="245"/>
                  </a:lnTo>
                  <a:lnTo>
                    <a:pt x="297" y="245"/>
                  </a:lnTo>
                  <a:lnTo>
                    <a:pt x="297" y="245"/>
                  </a:lnTo>
                  <a:lnTo>
                    <a:pt x="293" y="245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4"/>
                  </a:lnTo>
                  <a:lnTo>
                    <a:pt x="293" y="259"/>
                  </a:lnTo>
                  <a:lnTo>
                    <a:pt x="293" y="259"/>
                  </a:lnTo>
                  <a:lnTo>
                    <a:pt x="293" y="259"/>
                  </a:lnTo>
                  <a:lnTo>
                    <a:pt x="293" y="259"/>
                  </a:lnTo>
                  <a:lnTo>
                    <a:pt x="293" y="259"/>
                  </a:lnTo>
                  <a:lnTo>
                    <a:pt x="293" y="264"/>
                  </a:lnTo>
                  <a:lnTo>
                    <a:pt x="293" y="264"/>
                  </a:lnTo>
                  <a:lnTo>
                    <a:pt x="293" y="264"/>
                  </a:lnTo>
                  <a:lnTo>
                    <a:pt x="293" y="264"/>
                  </a:lnTo>
                  <a:lnTo>
                    <a:pt x="293" y="268"/>
                  </a:lnTo>
                  <a:lnTo>
                    <a:pt x="293" y="268"/>
                  </a:lnTo>
                  <a:lnTo>
                    <a:pt x="293" y="268"/>
                  </a:lnTo>
                  <a:lnTo>
                    <a:pt x="293" y="268"/>
                  </a:lnTo>
                  <a:lnTo>
                    <a:pt x="293" y="273"/>
                  </a:lnTo>
                  <a:lnTo>
                    <a:pt x="293" y="273"/>
                  </a:lnTo>
                  <a:lnTo>
                    <a:pt x="293" y="273"/>
                  </a:lnTo>
                  <a:lnTo>
                    <a:pt x="293" y="273"/>
                  </a:lnTo>
                  <a:lnTo>
                    <a:pt x="293" y="273"/>
                  </a:lnTo>
                  <a:lnTo>
                    <a:pt x="293" y="273"/>
                  </a:lnTo>
                  <a:lnTo>
                    <a:pt x="288" y="273"/>
                  </a:lnTo>
                  <a:lnTo>
                    <a:pt x="288" y="273"/>
                  </a:lnTo>
                  <a:lnTo>
                    <a:pt x="288" y="273"/>
                  </a:lnTo>
                  <a:lnTo>
                    <a:pt x="288" y="273"/>
                  </a:lnTo>
                  <a:lnTo>
                    <a:pt x="283" y="268"/>
                  </a:lnTo>
                  <a:lnTo>
                    <a:pt x="283" y="268"/>
                  </a:lnTo>
                  <a:lnTo>
                    <a:pt x="283" y="268"/>
                  </a:lnTo>
                  <a:lnTo>
                    <a:pt x="283" y="268"/>
                  </a:lnTo>
                  <a:lnTo>
                    <a:pt x="279" y="268"/>
                  </a:lnTo>
                  <a:lnTo>
                    <a:pt x="279" y="268"/>
                  </a:lnTo>
                  <a:lnTo>
                    <a:pt x="279" y="268"/>
                  </a:lnTo>
                  <a:lnTo>
                    <a:pt x="279" y="268"/>
                  </a:lnTo>
                  <a:lnTo>
                    <a:pt x="279" y="273"/>
                  </a:lnTo>
                  <a:lnTo>
                    <a:pt x="279" y="273"/>
                  </a:lnTo>
                  <a:lnTo>
                    <a:pt x="279" y="273"/>
                  </a:lnTo>
                  <a:lnTo>
                    <a:pt x="279" y="278"/>
                  </a:lnTo>
                  <a:lnTo>
                    <a:pt x="279" y="278"/>
                  </a:lnTo>
                  <a:lnTo>
                    <a:pt x="279" y="283"/>
                  </a:lnTo>
                  <a:lnTo>
                    <a:pt x="264" y="316"/>
                  </a:lnTo>
                  <a:lnTo>
                    <a:pt x="260" y="325"/>
                  </a:lnTo>
                  <a:lnTo>
                    <a:pt x="260" y="339"/>
                  </a:lnTo>
                  <a:lnTo>
                    <a:pt x="260" y="344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22" name="Freeform 334"/>
            <p:cNvSpPr>
              <a:spLocks/>
            </p:cNvSpPr>
            <p:nvPr/>
          </p:nvSpPr>
          <p:spPr bwMode="auto">
            <a:xfrm>
              <a:off x="2357" y="1985"/>
              <a:ext cx="265" cy="273"/>
            </a:xfrm>
            <a:custGeom>
              <a:avLst/>
              <a:gdLst/>
              <a:ahLst/>
              <a:cxnLst>
                <a:cxn ang="0">
                  <a:pos x="255" y="259"/>
                </a:cxn>
                <a:cxn ang="0">
                  <a:pos x="246" y="264"/>
                </a:cxn>
                <a:cxn ang="0">
                  <a:pos x="232" y="273"/>
                </a:cxn>
                <a:cxn ang="0">
                  <a:pos x="222" y="268"/>
                </a:cxn>
                <a:cxn ang="0">
                  <a:pos x="218" y="264"/>
                </a:cxn>
                <a:cxn ang="0">
                  <a:pos x="213" y="254"/>
                </a:cxn>
                <a:cxn ang="0">
                  <a:pos x="208" y="254"/>
                </a:cxn>
                <a:cxn ang="0">
                  <a:pos x="194" y="254"/>
                </a:cxn>
                <a:cxn ang="0">
                  <a:pos x="180" y="259"/>
                </a:cxn>
                <a:cxn ang="0">
                  <a:pos x="166" y="254"/>
                </a:cxn>
                <a:cxn ang="0">
                  <a:pos x="166" y="245"/>
                </a:cxn>
                <a:cxn ang="0">
                  <a:pos x="156" y="245"/>
                </a:cxn>
                <a:cxn ang="0">
                  <a:pos x="142" y="249"/>
                </a:cxn>
                <a:cxn ang="0">
                  <a:pos x="128" y="254"/>
                </a:cxn>
                <a:cxn ang="0">
                  <a:pos x="109" y="259"/>
                </a:cxn>
                <a:cxn ang="0">
                  <a:pos x="90" y="259"/>
                </a:cxn>
                <a:cxn ang="0">
                  <a:pos x="71" y="264"/>
                </a:cxn>
                <a:cxn ang="0">
                  <a:pos x="62" y="259"/>
                </a:cxn>
                <a:cxn ang="0">
                  <a:pos x="62" y="231"/>
                </a:cxn>
                <a:cxn ang="0">
                  <a:pos x="62" y="212"/>
                </a:cxn>
                <a:cxn ang="0">
                  <a:pos x="52" y="188"/>
                </a:cxn>
                <a:cxn ang="0">
                  <a:pos x="43" y="169"/>
                </a:cxn>
                <a:cxn ang="0">
                  <a:pos x="10" y="146"/>
                </a:cxn>
                <a:cxn ang="0">
                  <a:pos x="0" y="136"/>
                </a:cxn>
                <a:cxn ang="0">
                  <a:pos x="0" y="127"/>
                </a:cxn>
                <a:cxn ang="0">
                  <a:pos x="0" y="113"/>
                </a:cxn>
                <a:cxn ang="0">
                  <a:pos x="10" y="108"/>
                </a:cxn>
                <a:cxn ang="0">
                  <a:pos x="24" y="99"/>
                </a:cxn>
                <a:cxn ang="0">
                  <a:pos x="38" y="99"/>
                </a:cxn>
                <a:cxn ang="0">
                  <a:pos x="43" y="94"/>
                </a:cxn>
                <a:cxn ang="0">
                  <a:pos x="52" y="85"/>
                </a:cxn>
                <a:cxn ang="0">
                  <a:pos x="62" y="75"/>
                </a:cxn>
                <a:cxn ang="0">
                  <a:pos x="71" y="70"/>
                </a:cxn>
                <a:cxn ang="0">
                  <a:pos x="76" y="56"/>
                </a:cxn>
                <a:cxn ang="0">
                  <a:pos x="85" y="52"/>
                </a:cxn>
                <a:cxn ang="0">
                  <a:pos x="90" y="42"/>
                </a:cxn>
                <a:cxn ang="0">
                  <a:pos x="100" y="42"/>
                </a:cxn>
                <a:cxn ang="0">
                  <a:pos x="104" y="37"/>
                </a:cxn>
                <a:cxn ang="0">
                  <a:pos x="109" y="23"/>
                </a:cxn>
                <a:cxn ang="0">
                  <a:pos x="123" y="19"/>
                </a:cxn>
                <a:cxn ang="0">
                  <a:pos x="133" y="14"/>
                </a:cxn>
                <a:cxn ang="0">
                  <a:pos x="142" y="4"/>
                </a:cxn>
                <a:cxn ang="0">
                  <a:pos x="156" y="4"/>
                </a:cxn>
                <a:cxn ang="0">
                  <a:pos x="152" y="19"/>
                </a:cxn>
                <a:cxn ang="0">
                  <a:pos x="156" y="33"/>
                </a:cxn>
                <a:cxn ang="0">
                  <a:pos x="156" y="47"/>
                </a:cxn>
                <a:cxn ang="0">
                  <a:pos x="170" y="56"/>
                </a:cxn>
                <a:cxn ang="0">
                  <a:pos x="175" y="70"/>
                </a:cxn>
                <a:cxn ang="0">
                  <a:pos x="170" y="85"/>
                </a:cxn>
                <a:cxn ang="0">
                  <a:pos x="185" y="89"/>
                </a:cxn>
                <a:cxn ang="0">
                  <a:pos x="194" y="75"/>
                </a:cxn>
                <a:cxn ang="0">
                  <a:pos x="203" y="66"/>
                </a:cxn>
                <a:cxn ang="0">
                  <a:pos x="208" y="61"/>
                </a:cxn>
                <a:cxn ang="0">
                  <a:pos x="222" y="56"/>
                </a:cxn>
                <a:cxn ang="0">
                  <a:pos x="227" y="61"/>
                </a:cxn>
                <a:cxn ang="0">
                  <a:pos x="222" y="80"/>
                </a:cxn>
                <a:cxn ang="0">
                  <a:pos x="241" y="80"/>
                </a:cxn>
                <a:cxn ang="0">
                  <a:pos x="255" y="132"/>
                </a:cxn>
                <a:cxn ang="0">
                  <a:pos x="246" y="136"/>
                </a:cxn>
                <a:cxn ang="0">
                  <a:pos x="251" y="160"/>
                </a:cxn>
                <a:cxn ang="0">
                  <a:pos x="260" y="169"/>
                </a:cxn>
                <a:cxn ang="0">
                  <a:pos x="255" y="183"/>
                </a:cxn>
              </a:cxnLst>
              <a:rect l="0" t="0" r="r" b="b"/>
              <a:pathLst>
                <a:path w="265" h="273">
                  <a:moveTo>
                    <a:pt x="260" y="212"/>
                  </a:moveTo>
                  <a:lnTo>
                    <a:pt x="260" y="226"/>
                  </a:lnTo>
                  <a:lnTo>
                    <a:pt x="265" y="254"/>
                  </a:lnTo>
                  <a:lnTo>
                    <a:pt x="260" y="254"/>
                  </a:lnTo>
                  <a:lnTo>
                    <a:pt x="260" y="254"/>
                  </a:lnTo>
                  <a:lnTo>
                    <a:pt x="260" y="254"/>
                  </a:lnTo>
                  <a:lnTo>
                    <a:pt x="260" y="254"/>
                  </a:lnTo>
                  <a:lnTo>
                    <a:pt x="260" y="259"/>
                  </a:lnTo>
                  <a:lnTo>
                    <a:pt x="260" y="259"/>
                  </a:lnTo>
                  <a:lnTo>
                    <a:pt x="255" y="259"/>
                  </a:lnTo>
                  <a:lnTo>
                    <a:pt x="255" y="259"/>
                  </a:lnTo>
                  <a:lnTo>
                    <a:pt x="255" y="259"/>
                  </a:lnTo>
                  <a:lnTo>
                    <a:pt x="255" y="259"/>
                  </a:lnTo>
                  <a:lnTo>
                    <a:pt x="255" y="259"/>
                  </a:lnTo>
                  <a:lnTo>
                    <a:pt x="255" y="259"/>
                  </a:lnTo>
                  <a:lnTo>
                    <a:pt x="251" y="259"/>
                  </a:lnTo>
                  <a:lnTo>
                    <a:pt x="251" y="264"/>
                  </a:lnTo>
                  <a:lnTo>
                    <a:pt x="251" y="264"/>
                  </a:lnTo>
                  <a:lnTo>
                    <a:pt x="251" y="264"/>
                  </a:lnTo>
                  <a:lnTo>
                    <a:pt x="251" y="264"/>
                  </a:lnTo>
                  <a:lnTo>
                    <a:pt x="251" y="264"/>
                  </a:lnTo>
                  <a:lnTo>
                    <a:pt x="251" y="264"/>
                  </a:lnTo>
                  <a:lnTo>
                    <a:pt x="246" y="264"/>
                  </a:lnTo>
                  <a:lnTo>
                    <a:pt x="246" y="264"/>
                  </a:lnTo>
                  <a:lnTo>
                    <a:pt x="246" y="268"/>
                  </a:lnTo>
                  <a:lnTo>
                    <a:pt x="246" y="268"/>
                  </a:lnTo>
                  <a:lnTo>
                    <a:pt x="241" y="268"/>
                  </a:lnTo>
                  <a:lnTo>
                    <a:pt x="241" y="268"/>
                  </a:lnTo>
                  <a:lnTo>
                    <a:pt x="241" y="268"/>
                  </a:lnTo>
                  <a:lnTo>
                    <a:pt x="241" y="268"/>
                  </a:lnTo>
                  <a:lnTo>
                    <a:pt x="237" y="268"/>
                  </a:lnTo>
                  <a:lnTo>
                    <a:pt x="237" y="268"/>
                  </a:lnTo>
                  <a:lnTo>
                    <a:pt x="237" y="268"/>
                  </a:lnTo>
                  <a:lnTo>
                    <a:pt x="237" y="268"/>
                  </a:lnTo>
                  <a:lnTo>
                    <a:pt x="232" y="268"/>
                  </a:lnTo>
                  <a:lnTo>
                    <a:pt x="232" y="273"/>
                  </a:lnTo>
                  <a:lnTo>
                    <a:pt x="232" y="273"/>
                  </a:lnTo>
                  <a:lnTo>
                    <a:pt x="232" y="273"/>
                  </a:lnTo>
                  <a:lnTo>
                    <a:pt x="232" y="268"/>
                  </a:lnTo>
                  <a:lnTo>
                    <a:pt x="227" y="268"/>
                  </a:lnTo>
                  <a:lnTo>
                    <a:pt x="227" y="268"/>
                  </a:lnTo>
                  <a:lnTo>
                    <a:pt x="227" y="268"/>
                  </a:lnTo>
                  <a:lnTo>
                    <a:pt x="227" y="268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22" y="264"/>
                  </a:lnTo>
                  <a:lnTo>
                    <a:pt x="218" y="264"/>
                  </a:lnTo>
                  <a:lnTo>
                    <a:pt x="218" y="264"/>
                  </a:lnTo>
                  <a:lnTo>
                    <a:pt x="218" y="264"/>
                  </a:lnTo>
                  <a:lnTo>
                    <a:pt x="218" y="264"/>
                  </a:lnTo>
                  <a:lnTo>
                    <a:pt x="218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8" y="264"/>
                  </a:lnTo>
                  <a:lnTo>
                    <a:pt x="218" y="259"/>
                  </a:lnTo>
                  <a:lnTo>
                    <a:pt x="218" y="259"/>
                  </a:lnTo>
                  <a:lnTo>
                    <a:pt x="218" y="259"/>
                  </a:lnTo>
                  <a:lnTo>
                    <a:pt x="218" y="259"/>
                  </a:lnTo>
                  <a:lnTo>
                    <a:pt x="218" y="259"/>
                  </a:lnTo>
                  <a:lnTo>
                    <a:pt x="218" y="254"/>
                  </a:lnTo>
                  <a:lnTo>
                    <a:pt x="218" y="254"/>
                  </a:lnTo>
                  <a:lnTo>
                    <a:pt x="213" y="254"/>
                  </a:lnTo>
                  <a:lnTo>
                    <a:pt x="213" y="254"/>
                  </a:lnTo>
                  <a:lnTo>
                    <a:pt x="213" y="254"/>
                  </a:lnTo>
                  <a:lnTo>
                    <a:pt x="213" y="254"/>
                  </a:lnTo>
                  <a:lnTo>
                    <a:pt x="213" y="254"/>
                  </a:lnTo>
                  <a:lnTo>
                    <a:pt x="213" y="254"/>
                  </a:lnTo>
                  <a:lnTo>
                    <a:pt x="213" y="254"/>
                  </a:lnTo>
                  <a:lnTo>
                    <a:pt x="213" y="249"/>
                  </a:lnTo>
                  <a:lnTo>
                    <a:pt x="213" y="249"/>
                  </a:lnTo>
                  <a:lnTo>
                    <a:pt x="213" y="249"/>
                  </a:lnTo>
                  <a:lnTo>
                    <a:pt x="213" y="249"/>
                  </a:lnTo>
                  <a:lnTo>
                    <a:pt x="213" y="24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4" y="254"/>
                  </a:lnTo>
                  <a:lnTo>
                    <a:pt x="194" y="254"/>
                  </a:lnTo>
                  <a:lnTo>
                    <a:pt x="194" y="254"/>
                  </a:lnTo>
                  <a:lnTo>
                    <a:pt x="194" y="254"/>
                  </a:lnTo>
                  <a:lnTo>
                    <a:pt x="189" y="254"/>
                  </a:lnTo>
                  <a:lnTo>
                    <a:pt x="189" y="254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5" y="259"/>
                  </a:lnTo>
                  <a:lnTo>
                    <a:pt x="185" y="259"/>
                  </a:lnTo>
                  <a:lnTo>
                    <a:pt x="185" y="259"/>
                  </a:lnTo>
                  <a:lnTo>
                    <a:pt x="185" y="259"/>
                  </a:lnTo>
                  <a:lnTo>
                    <a:pt x="180" y="259"/>
                  </a:lnTo>
                  <a:lnTo>
                    <a:pt x="180" y="259"/>
                  </a:lnTo>
                  <a:lnTo>
                    <a:pt x="180" y="259"/>
                  </a:lnTo>
                  <a:lnTo>
                    <a:pt x="180" y="259"/>
                  </a:lnTo>
                  <a:lnTo>
                    <a:pt x="180" y="259"/>
                  </a:lnTo>
                  <a:lnTo>
                    <a:pt x="175" y="259"/>
                  </a:lnTo>
                  <a:lnTo>
                    <a:pt x="175" y="259"/>
                  </a:lnTo>
                  <a:lnTo>
                    <a:pt x="175" y="259"/>
                  </a:lnTo>
                  <a:lnTo>
                    <a:pt x="175" y="259"/>
                  </a:lnTo>
                  <a:lnTo>
                    <a:pt x="170" y="259"/>
                  </a:lnTo>
                  <a:lnTo>
                    <a:pt x="170" y="259"/>
                  </a:lnTo>
                  <a:lnTo>
                    <a:pt x="170" y="259"/>
                  </a:lnTo>
                  <a:lnTo>
                    <a:pt x="170" y="259"/>
                  </a:lnTo>
                  <a:lnTo>
                    <a:pt x="166" y="259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66" y="249"/>
                  </a:lnTo>
                  <a:lnTo>
                    <a:pt x="166" y="249"/>
                  </a:lnTo>
                  <a:lnTo>
                    <a:pt x="166" y="249"/>
                  </a:lnTo>
                  <a:lnTo>
                    <a:pt x="166" y="249"/>
                  </a:lnTo>
                  <a:lnTo>
                    <a:pt x="166" y="249"/>
                  </a:lnTo>
                  <a:lnTo>
                    <a:pt x="166" y="249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6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56" y="245"/>
                  </a:lnTo>
                  <a:lnTo>
                    <a:pt x="156" y="245"/>
                  </a:lnTo>
                  <a:lnTo>
                    <a:pt x="156" y="249"/>
                  </a:lnTo>
                  <a:lnTo>
                    <a:pt x="156" y="249"/>
                  </a:lnTo>
                  <a:lnTo>
                    <a:pt x="152" y="249"/>
                  </a:lnTo>
                  <a:lnTo>
                    <a:pt x="152" y="249"/>
                  </a:lnTo>
                  <a:lnTo>
                    <a:pt x="152" y="249"/>
                  </a:lnTo>
                  <a:lnTo>
                    <a:pt x="147" y="249"/>
                  </a:lnTo>
                  <a:lnTo>
                    <a:pt x="147" y="249"/>
                  </a:lnTo>
                  <a:lnTo>
                    <a:pt x="147" y="249"/>
                  </a:lnTo>
                  <a:lnTo>
                    <a:pt x="147" y="249"/>
                  </a:lnTo>
                  <a:lnTo>
                    <a:pt x="142" y="249"/>
                  </a:lnTo>
                  <a:lnTo>
                    <a:pt x="142" y="249"/>
                  </a:lnTo>
                  <a:lnTo>
                    <a:pt x="142" y="249"/>
                  </a:lnTo>
                  <a:lnTo>
                    <a:pt x="142" y="254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3" y="254"/>
                  </a:lnTo>
                  <a:lnTo>
                    <a:pt x="133" y="254"/>
                  </a:lnTo>
                  <a:lnTo>
                    <a:pt x="133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18" y="254"/>
                  </a:lnTo>
                  <a:lnTo>
                    <a:pt x="118" y="254"/>
                  </a:lnTo>
                  <a:lnTo>
                    <a:pt x="114" y="254"/>
                  </a:lnTo>
                  <a:lnTo>
                    <a:pt x="114" y="259"/>
                  </a:lnTo>
                  <a:lnTo>
                    <a:pt x="114" y="259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4" y="259"/>
                  </a:lnTo>
                  <a:lnTo>
                    <a:pt x="104" y="259"/>
                  </a:lnTo>
                  <a:lnTo>
                    <a:pt x="100" y="259"/>
                  </a:lnTo>
                  <a:lnTo>
                    <a:pt x="100" y="259"/>
                  </a:lnTo>
                  <a:lnTo>
                    <a:pt x="100" y="259"/>
                  </a:lnTo>
                  <a:lnTo>
                    <a:pt x="95" y="259"/>
                  </a:lnTo>
                  <a:lnTo>
                    <a:pt x="95" y="259"/>
                  </a:lnTo>
                  <a:lnTo>
                    <a:pt x="95" y="259"/>
                  </a:lnTo>
                  <a:lnTo>
                    <a:pt x="95" y="259"/>
                  </a:lnTo>
                  <a:lnTo>
                    <a:pt x="90" y="259"/>
                  </a:lnTo>
                  <a:lnTo>
                    <a:pt x="90" y="259"/>
                  </a:lnTo>
                  <a:lnTo>
                    <a:pt x="90" y="259"/>
                  </a:lnTo>
                  <a:lnTo>
                    <a:pt x="85" y="259"/>
                  </a:lnTo>
                  <a:lnTo>
                    <a:pt x="85" y="259"/>
                  </a:lnTo>
                  <a:lnTo>
                    <a:pt x="85" y="259"/>
                  </a:lnTo>
                  <a:lnTo>
                    <a:pt x="81" y="259"/>
                  </a:lnTo>
                  <a:lnTo>
                    <a:pt x="81" y="259"/>
                  </a:lnTo>
                  <a:lnTo>
                    <a:pt x="81" y="259"/>
                  </a:lnTo>
                  <a:lnTo>
                    <a:pt x="76" y="259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2" y="254"/>
                  </a:lnTo>
                  <a:lnTo>
                    <a:pt x="67" y="254"/>
                  </a:lnTo>
                  <a:lnTo>
                    <a:pt x="62" y="254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2" y="240"/>
                  </a:lnTo>
                  <a:lnTo>
                    <a:pt x="62" y="240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62" y="212"/>
                  </a:lnTo>
                  <a:lnTo>
                    <a:pt x="62" y="212"/>
                  </a:lnTo>
                  <a:lnTo>
                    <a:pt x="62" y="207"/>
                  </a:lnTo>
                  <a:lnTo>
                    <a:pt x="62" y="202"/>
                  </a:lnTo>
                  <a:lnTo>
                    <a:pt x="57" y="202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3"/>
                  </a:lnTo>
                  <a:lnTo>
                    <a:pt x="52" y="193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2" y="179"/>
                  </a:lnTo>
                  <a:lnTo>
                    <a:pt x="48" y="179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3" y="174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38" y="165"/>
                  </a:lnTo>
                  <a:lnTo>
                    <a:pt x="33" y="165"/>
                  </a:lnTo>
                  <a:lnTo>
                    <a:pt x="29" y="160"/>
                  </a:lnTo>
                  <a:lnTo>
                    <a:pt x="29" y="160"/>
                  </a:lnTo>
                  <a:lnTo>
                    <a:pt x="29" y="160"/>
                  </a:lnTo>
                  <a:lnTo>
                    <a:pt x="29" y="160"/>
                  </a:lnTo>
                  <a:lnTo>
                    <a:pt x="24" y="155"/>
                  </a:lnTo>
                  <a:lnTo>
                    <a:pt x="24" y="150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5" y="146"/>
                  </a:lnTo>
                  <a:lnTo>
                    <a:pt x="10" y="146"/>
                  </a:lnTo>
                  <a:lnTo>
                    <a:pt x="10" y="141"/>
                  </a:lnTo>
                  <a:lnTo>
                    <a:pt x="5" y="14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9" y="108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19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4"/>
                  </a:lnTo>
                  <a:lnTo>
                    <a:pt x="43" y="94"/>
                  </a:lnTo>
                  <a:lnTo>
                    <a:pt x="43" y="94"/>
                  </a:lnTo>
                  <a:lnTo>
                    <a:pt x="43" y="94"/>
                  </a:lnTo>
                  <a:lnTo>
                    <a:pt x="43" y="94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5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6" y="61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4" y="37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9"/>
                  </a:lnTo>
                  <a:lnTo>
                    <a:pt x="156" y="9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6" y="37"/>
                  </a:lnTo>
                  <a:lnTo>
                    <a:pt x="156" y="37"/>
                  </a:lnTo>
                  <a:lnTo>
                    <a:pt x="156" y="37"/>
                  </a:lnTo>
                  <a:lnTo>
                    <a:pt x="156" y="37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70" y="56"/>
                  </a:lnTo>
                  <a:lnTo>
                    <a:pt x="170" y="56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5" y="66"/>
                  </a:lnTo>
                  <a:lnTo>
                    <a:pt x="175" y="66"/>
                  </a:lnTo>
                  <a:lnTo>
                    <a:pt x="175" y="66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9"/>
                  </a:lnTo>
                  <a:lnTo>
                    <a:pt x="185" y="89"/>
                  </a:lnTo>
                  <a:lnTo>
                    <a:pt x="185" y="89"/>
                  </a:lnTo>
                  <a:lnTo>
                    <a:pt x="189" y="89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94" y="85"/>
                  </a:lnTo>
                  <a:lnTo>
                    <a:pt x="194" y="80"/>
                  </a:lnTo>
                  <a:lnTo>
                    <a:pt x="194" y="80"/>
                  </a:lnTo>
                  <a:lnTo>
                    <a:pt x="194" y="80"/>
                  </a:lnTo>
                  <a:lnTo>
                    <a:pt x="194" y="80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9" y="75"/>
                  </a:lnTo>
                  <a:lnTo>
                    <a:pt x="199" y="70"/>
                  </a:lnTo>
                  <a:lnTo>
                    <a:pt x="199" y="70"/>
                  </a:lnTo>
                  <a:lnTo>
                    <a:pt x="199" y="66"/>
                  </a:lnTo>
                  <a:lnTo>
                    <a:pt x="199" y="66"/>
                  </a:lnTo>
                  <a:lnTo>
                    <a:pt x="199" y="66"/>
                  </a:lnTo>
                  <a:lnTo>
                    <a:pt x="203" y="66"/>
                  </a:lnTo>
                  <a:lnTo>
                    <a:pt x="203" y="66"/>
                  </a:lnTo>
                  <a:lnTo>
                    <a:pt x="203" y="66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8" y="61"/>
                  </a:lnTo>
                  <a:lnTo>
                    <a:pt x="208" y="61"/>
                  </a:lnTo>
                  <a:lnTo>
                    <a:pt x="208" y="61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8" y="61"/>
                  </a:lnTo>
                  <a:lnTo>
                    <a:pt x="218" y="61"/>
                  </a:lnTo>
                  <a:lnTo>
                    <a:pt x="218" y="56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32" y="56"/>
                  </a:lnTo>
                  <a:lnTo>
                    <a:pt x="232" y="56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7" y="70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22" y="85"/>
                  </a:lnTo>
                  <a:lnTo>
                    <a:pt x="227" y="85"/>
                  </a:lnTo>
                  <a:lnTo>
                    <a:pt x="227" y="85"/>
                  </a:lnTo>
                  <a:lnTo>
                    <a:pt x="227" y="89"/>
                  </a:lnTo>
                  <a:lnTo>
                    <a:pt x="232" y="89"/>
                  </a:lnTo>
                  <a:lnTo>
                    <a:pt x="232" y="85"/>
                  </a:lnTo>
                  <a:lnTo>
                    <a:pt x="237" y="85"/>
                  </a:lnTo>
                  <a:lnTo>
                    <a:pt x="237" y="85"/>
                  </a:lnTo>
                  <a:lnTo>
                    <a:pt x="237" y="80"/>
                  </a:lnTo>
                  <a:lnTo>
                    <a:pt x="237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55" y="127"/>
                  </a:lnTo>
                  <a:lnTo>
                    <a:pt x="255" y="132"/>
                  </a:lnTo>
                  <a:lnTo>
                    <a:pt x="255" y="132"/>
                  </a:lnTo>
                  <a:lnTo>
                    <a:pt x="255" y="132"/>
                  </a:lnTo>
                  <a:lnTo>
                    <a:pt x="255" y="132"/>
                  </a:lnTo>
                  <a:lnTo>
                    <a:pt x="255" y="132"/>
                  </a:lnTo>
                  <a:lnTo>
                    <a:pt x="251" y="132"/>
                  </a:lnTo>
                  <a:lnTo>
                    <a:pt x="251" y="132"/>
                  </a:lnTo>
                  <a:lnTo>
                    <a:pt x="251" y="132"/>
                  </a:lnTo>
                  <a:lnTo>
                    <a:pt x="251" y="132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46" y="136"/>
                  </a:lnTo>
                  <a:lnTo>
                    <a:pt x="246" y="136"/>
                  </a:lnTo>
                  <a:lnTo>
                    <a:pt x="246" y="136"/>
                  </a:lnTo>
                  <a:lnTo>
                    <a:pt x="246" y="136"/>
                  </a:lnTo>
                  <a:lnTo>
                    <a:pt x="246" y="136"/>
                  </a:lnTo>
                  <a:lnTo>
                    <a:pt x="246" y="136"/>
                  </a:lnTo>
                  <a:lnTo>
                    <a:pt x="246" y="141"/>
                  </a:lnTo>
                  <a:lnTo>
                    <a:pt x="246" y="141"/>
                  </a:lnTo>
                  <a:lnTo>
                    <a:pt x="246" y="141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51" y="150"/>
                  </a:lnTo>
                  <a:lnTo>
                    <a:pt x="251" y="150"/>
                  </a:lnTo>
                  <a:lnTo>
                    <a:pt x="251" y="160"/>
                  </a:lnTo>
                  <a:lnTo>
                    <a:pt x="251" y="160"/>
                  </a:lnTo>
                  <a:lnTo>
                    <a:pt x="251" y="160"/>
                  </a:lnTo>
                  <a:lnTo>
                    <a:pt x="251" y="169"/>
                  </a:lnTo>
                  <a:lnTo>
                    <a:pt x="251" y="169"/>
                  </a:lnTo>
                  <a:lnTo>
                    <a:pt x="251" y="169"/>
                  </a:lnTo>
                  <a:lnTo>
                    <a:pt x="251" y="169"/>
                  </a:lnTo>
                  <a:lnTo>
                    <a:pt x="255" y="169"/>
                  </a:lnTo>
                  <a:lnTo>
                    <a:pt x="255" y="169"/>
                  </a:lnTo>
                  <a:lnTo>
                    <a:pt x="255" y="169"/>
                  </a:lnTo>
                  <a:lnTo>
                    <a:pt x="260" y="169"/>
                  </a:lnTo>
                  <a:lnTo>
                    <a:pt x="260" y="169"/>
                  </a:lnTo>
                  <a:lnTo>
                    <a:pt x="260" y="169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60" y="179"/>
                  </a:lnTo>
                  <a:lnTo>
                    <a:pt x="260" y="179"/>
                  </a:lnTo>
                  <a:lnTo>
                    <a:pt x="260" y="179"/>
                  </a:lnTo>
                  <a:lnTo>
                    <a:pt x="260" y="179"/>
                  </a:lnTo>
                  <a:lnTo>
                    <a:pt x="255" y="179"/>
                  </a:lnTo>
                  <a:lnTo>
                    <a:pt x="255" y="179"/>
                  </a:lnTo>
                  <a:lnTo>
                    <a:pt x="255" y="183"/>
                  </a:lnTo>
                  <a:lnTo>
                    <a:pt x="255" y="183"/>
                  </a:lnTo>
                  <a:lnTo>
                    <a:pt x="255" y="183"/>
                  </a:lnTo>
                  <a:lnTo>
                    <a:pt x="255" y="183"/>
                  </a:lnTo>
                  <a:lnTo>
                    <a:pt x="260" y="207"/>
                  </a:lnTo>
                  <a:lnTo>
                    <a:pt x="260" y="212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23" name="Freeform 335"/>
            <p:cNvSpPr>
              <a:spLocks/>
            </p:cNvSpPr>
            <p:nvPr/>
          </p:nvSpPr>
          <p:spPr bwMode="auto">
            <a:xfrm>
              <a:off x="2357" y="1985"/>
              <a:ext cx="265" cy="273"/>
            </a:xfrm>
            <a:custGeom>
              <a:avLst/>
              <a:gdLst/>
              <a:ahLst/>
              <a:cxnLst>
                <a:cxn ang="0">
                  <a:pos x="255" y="259"/>
                </a:cxn>
                <a:cxn ang="0">
                  <a:pos x="246" y="264"/>
                </a:cxn>
                <a:cxn ang="0">
                  <a:pos x="232" y="273"/>
                </a:cxn>
                <a:cxn ang="0">
                  <a:pos x="222" y="268"/>
                </a:cxn>
                <a:cxn ang="0">
                  <a:pos x="218" y="264"/>
                </a:cxn>
                <a:cxn ang="0">
                  <a:pos x="213" y="254"/>
                </a:cxn>
                <a:cxn ang="0">
                  <a:pos x="208" y="254"/>
                </a:cxn>
                <a:cxn ang="0">
                  <a:pos x="194" y="254"/>
                </a:cxn>
                <a:cxn ang="0">
                  <a:pos x="180" y="259"/>
                </a:cxn>
                <a:cxn ang="0">
                  <a:pos x="166" y="254"/>
                </a:cxn>
                <a:cxn ang="0">
                  <a:pos x="166" y="245"/>
                </a:cxn>
                <a:cxn ang="0">
                  <a:pos x="156" y="245"/>
                </a:cxn>
                <a:cxn ang="0">
                  <a:pos x="142" y="249"/>
                </a:cxn>
                <a:cxn ang="0">
                  <a:pos x="128" y="254"/>
                </a:cxn>
                <a:cxn ang="0">
                  <a:pos x="109" y="259"/>
                </a:cxn>
                <a:cxn ang="0">
                  <a:pos x="90" y="259"/>
                </a:cxn>
                <a:cxn ang="0">
                  <a:pos x="71" y="264"/>
                </a:cxn>
                <a:cxn ang="0">
                  <a:pos x="62" y="259"/>
                </a:cxn>
                <a:cxn ang="0">
                  <a:pos x="62" y="231"/>
                </a:cxn>
                <a:cxn ang="0">
                  <a:pos x="62" y="212"/>
                </a:cxn>
                <a:cxn ang="0">
                  <a:pos x="52" y="188"/>
                </a:cxn>
                <a:cxn ang="0">
                  <a:pos x="43" y="169"/>
                </a:cxn>
                <a:cxn ang="0">
                  <a:pos x="10" y="146"/>
                </a:cxn>
                <a:cxn ang="0">
                  <a:pos x="0" y="136"/>
                </a:cxn>
                <a:cxn ang="0">
                  <a:pos x="0" y="127"/>
                </a:cxn>
                <a:cxn ang="0">
                  <a:pos x="0" y="113"/>
                </a:cxn>
                <a:cxn ang="0">
                  <a:pos x="10" y="108"/>
                </a:cxn>
                <a:cxn ang="0">
                  <a:pos x="24" y="99"/>
                </a:cxn>
                <a:cxn ang="0">
                  <a:pos x="38" y="99"/>
                </a:cxn>
                <a:cxn ang="0">
                  <a:pos x="43" y="94"/>
                </a:cxn>
                <a:cxn ang="0">
                  <a:pos x="52" y="85"/>
                </a:cxn>
                <a:cxn ang="0">
                  <a:pos x="62" y="75"/>
                </a:cxn>
                <a:cxn ang="0">
                  <a:pos x="71" y="70"/>
                </a:cxn>
                <a:cxn ang="0">
                  <a:pos x="76" y="56"/>
                </a:cxn>
                <a:cxn ang="0">
                  <a:pos x="85" y="52"/>
                </a:cxn>
                <a:cxn ang="0">
                  <a:pos x="90" y="42"/>
                </a:cxn>
                <a:cxn ang="0">
                  <a:pos x="100" y="42"/>
                </a:cxn>
                <a:cxn ang="0">
                  <a:pos x="104" y="37"/>
                </a:cxn>
                <a:cxn ang="0">
                  <a:pos x="109" y="23"/>
                </a:cxn>
                <a:cxn ang="0">
                  <a:pos x="123" y="19"/>
                </a:cxn>
                <a:cxn ang="0">
                  <a:pos x="133" y="14"/>
                </a:cxn>
                <a:cxn ang="0">
                  <a:pos x="142" y="4"/>
                </a:cxn>
                <a:cxn ang="0">
                  <a:pos x="156" y="4"/>
                </a:cxn>
                <a:cxn ang="0">
                  <a:pos x="152" y="19"/>
                </a:cxn>
                <a:cxn ang="0">
                  <a:pos x="156" y="33"/>
                </a:cxn>
                <a:cxn ang="0">
                  <a:pos x="156" y="47"/>
                </a:cxn>
                <a:cxn ang="0">
                  <a:pos x="170" y="56"/>
                </a:cxn>
                <a:cxn ang="0">
                  <a:pos x="175" y="70"/>
                </a:cxn>
                <a:cxn ang="0">
                  <a:pos x="170" y="85"/>
                </a:cxn>
                <a:cxn ang="0">
                  <a:pos x="185" y="89"/>
                </a:cxn>
                <a:cxn ang="0">
                  <a:pos x="194" y="75"/>
                </a:cxn>
                <a:cxn ang="0">
                  <a:pos x="203" y="66"/>
                </a:cxn>
                <a:cxn ang="0">
                  <a:pos x="208" y="61"/>
                </a:cxn>
                <a:cxn ang="0">
                  <a:pos x="222" y="56"/>
                </a:cxn>
                <a:cxn ang="0">
                  <a:pos x="227" y="61"/>
                </a:cxn>
                <a:cxn ang="0">
                  <a:pos x="222" y="80"/>
                </a:cxn>
                <a:cxn ang="0">
                  <a:pos x="241" y="80"/>
                </a:cxn>
                <a:cxn ang="0">
                  <a:pos x="255" y="132"/>
                </a:cxn>
                <a:cxn ang="0">
                  <a:pos x="246" y="136"/>
                </a:cxn>
                <a:cxn ang="0">
                  <a:pos x="251" y="160"/>
                </a:cxn>
                <a:cxn ang="0">
                  <a:pos x="260" y="169"/>
                </a:cxn>
                <a:cxn ang="0">
                  <a:pos x="255" y="183"/>
                </a:cxn>
              </a:cxnLst>
              <a:rect l="0" t="0" r="r" b="b"/>
              <a:pathLst>
                <a:path w="265" h="273">
                  <a:moveTo>
                    <a:pt x="260" y="212"/>
                  </a:moveTo>
                  <a:lnTo>
                    <a:pt x="260" y="226"/>
                  </a:lnTo>
                  <a:lnTo>
                    <a:pt x="265" y="254"/>
                  </a:lnTo>
                  <a:lnTo>
                    <a:pt x="260" y="254"/>
                  </a:lnTo>
                  <a:lnTo>
                    <a:pt x="260" y="254"/>
                  </a:lnTo>
                  <a:lnTo>
                    <a:pt x="260" y="254"/>
                  </a:lnTo>
                  <a:lnTo>
                    <a:pt x="260" y="254"/>
                  </a:lnTo>
                  <a:lnTo>
                    <a:pt x="260" y="259"/>
                  </a:lnTo>
                  <a:lnTo>
                    <a:pt x="260" y="259"/>
                  </a:lnTo>
                  <a:lnTo>
                    <a:pt x="255" y="259"/>
                  </a:lnTo>
                  <a:lnTo>
                    <a:pt x="255" y="259"/>
                  </a:lnTo>
                  <a:lnTo>
                    <a:pt x="255" y="259"/>
                  </a:lnTo>
                  <a:lnTo>
                    <a:pt x="255" y="259"/>
                  </a:lnTo>
                  <a:lnTo>
                    <a:pt x="255" y="259"/>
                  </a:lnTo>
                  <a:lnTo>
                    <a:pt x="255" y="259"/>
                  </a:lnTo>
                  <a:lnTo>
                    <a:pt x="251" y="259"/>
                  </a:lnTo>
                  <a:lnTo>
                    <a:pt x="251" y="264"/>
                  </a:lnTo>
                  <a:lnTo>
                    <a:pt x="251" y="264"/>
                  </a:lnTo>
                  <a:lnTo>
                    <a:pt x="251" y="264"/>
                  </a:lnTo>
                  <a:lnTo>
                    <a:pt x="251" y="264"/>
                  </a:lnTo>
                  <a:lnTo>
                    <a:pt x="251" y="264"/>
                  </a:lnTo>
                  <a:lnTo>
                    <a:pt x="251" y="264"/>
                  </a:lnTo>
                  <a:lnTo>
                    <a:pt x="246" y="264"/>
                  </a:lnTo>
                  <a:lnTo>
                    <a:pt x="246" y="264"/>
                  </a:lnTo>
                  <a:lnTo>
                    <a:pt x="246" y="268"/>
                  </a:lnTo>
                  <a:lnTo>
                    <a:pt x="246" y="268"/>
                  </a:lnTo>
                  <a:lnTo>
                    <a:pt x="241" y="268"/>
                  </a:lnTo>
                  <a:lnTo>
                    <a:pt x="241" y="268"/>
                  </a:lnTo>
                  <a:lnTo>
                    <a:pt x="241" y="268"/>
                  </a:lnTo>
                  <a:lnTo>
                    <a:pt x="241" y="268"/>
                  </a:lnTo>
                  <a:lnTo>
                    <a:pt x="237" y="268"/>
                  </a:lnTo>
                  <a:lnTo>
                    <a:pt x="237" y="268"/>
                  </a:lnTo>
                  <a:lnTo>
                    <a:pt x="237" y="268"/>
                  </a:lnTo>
                  <a:lnTo>
                    <a:pt x="237" y="268"/>
                  </a:lnTo>
                  <a:lnTo>
                    <a:pt x="232" y="268"/>
                  </a:lnTo>
                  <a:lnTo>
                    <a:pt x="232" y="273"/>
                  </a:lnTo>
                  <a:lnTo>
                    <a:pt x="232" y="273"/>
                  </a:lnTo>
                  <a:lnTo>
                    <a:pt x="232" y="273"/>
                  </a:lnTo>
                  <a:lnTo>
                    <a:pt x="232" y="268"/>
                  </a:lnTo>
                  <a:lnTo>
                    <a:pt x="227" y="268"/>
                  </a:lnTo>
                  <a:lnTo>
                    <a:pt x="227" y="268"/>
                  </a:lnTo>
                  <a:lnTo>
                    <a:pt x="227" y="268"/>
                  </a:lnTo>
                  <a:lnTo>
                    <a:pt x="227" y="268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22" y="264"/>
                  </a:lnTo>
                  <a:lnTo>
                    <a:pt x="218" y="264"/>
                  </a:lnTo>
                  <a:lnTo>
                    <a:pt x="218" y="264"/>
                  </a:lnTo>
                  <a:lnTo>
                    <a:pt x="218" y="264"/>
                  </a:lnTo>
                  <a:lnTo>
                    <a:pt x="218" y="264"/>
                  </a:lnTo>
                  <a:lnTo>
                    <a:pt x="218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8" y="264"/>
                  </a:lnTo>
                  <a:lnTo>
                    <a:pt x="218" y="259"/>
                  </a:lnTo>
                  <a:lnTo>
                    <a:pt x="218" y="259"/>
                  </a:lnTo>
                  <a:lnTo>
                    <a:pt x="218" y="259"/>
                  </a:lnTo>
                  <a:lnTo>
                    <a:pt x="218" y="259"/>
                  </a:lnTo>
                  <a:lnTo>
                    <a:pt x="218" y="259"/>
                  </a:lnTo>
                  <a:lnTo>
                    <a:pt x="218" y="254"/>
                  </a:lnTo>
                  <a:lnTo>
                    <a:pt x="218" y="254"/>
                  </a:lnTo>
                  <a:lnTo>
                    <a:pt x="213" y="254"/>
                  </a:lnTo>
                  <a:lnTo>
                    <a:pt x="213" y="254"/>
                  </a:lnTo>
                  <a:lnTo>
                    <a:pt x="213" y="254"/>
                  </a:lnTo>
                  <a:lnTo>
                    <a:pt x="213" y="254"/>
                  </a:lnTo>
                  <a:lnTo>
                    <a:pt x="213" y="254"/>
                  </a:lnTo>
                  <a:lnTo>
                    <a:pt x="213" y="254"/>
                  </a:lnTo>
                  <a:lnTo>
                    <a:pt x="213" y="254"/>
                  </a:lnTo>
                  <a:lnTo>
                    <a:pt x="213" y="249"/>
                  </a:lnTo>
                  <a:lnTo>
                    <a:pt x="213" y="249"/>
                  </a:lnTo>
                  <a:lnTo>
                    <a:pt x="213" y="249"/>
                  </a:lnTo>
                  <a:lnTo>
                    <a:pt x="213" y="249"/>
                  </a:lnTo>
                  <a:lnTo>
                    <a:pt x="213" y="24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4" y="254"/>
                  </a:lnTo>
                  <a:lnTo>
                    <a:pt x="194" y="254"/>
                  </a:lnTo>
                  <a:lnTo>
                    <a:pt x="194" y="254"/>
                  </a:lnTo>
                  <a:lnTo>
                    <a:pt x="194" y="254"/>
                  </a:lnTo>
                  <a:lnTo>
                    <a:pt x="189" y="254"/>
                  </a:lnTo>
                  <a:lnTo>
                    <a:pt x="189" y="254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5" y="259"/>
                  </a:lnTo>
                  <a:lnTo>
                    <a:pt x="185" y="259"/>
                  </a:lnTo>
                  <a:lnTo>
                    <a:pt x="185" y="259"/>
                  </a:lnTo>
                  <a:lnTo>
                    <a:pt x="185" y="259"/>
                  </a:lnTo>
                  <a:lnTo>
                    <a:pt x="180" y="259"/>
                  </a:lnTo>
                  <a:lnTo>
                    <a:pt x="180" y="259"/>
                  </a:lnTo>
                  <a:lnTo>
                    <a:pt x="180" y="259"/>
                  </a:lnTo>
                  <a:lnTo>
                    <a:pt x="180" y="259"/>
                  </a:lnTo>
                  <a:lnTo>
                    <a:pt x="180" y="259"/>
                  </a:lnTo>
                  <a:lnTo>
                    <a:pt x="175" y="259"/>
                  </a:lnTo>
                  <a:lnTo>
                    <a:pt x="175" y="259"/>
                  </a:lnTo>
                  <a:lnTo>
                    <a:pt x="175" y="259"/>
                  </a:lnTo>
                  <a:lnTo>
                    <a:pt x="175" y="259"/>
                  </a:lnTo>
                  <a:lnTo>
                    <a:pt x="170" y="259"/>
                  </a:lnTo>
                  <a:lnTo>
                    <a:pt x="170" y="259"/>
                  </a:lnTo>
                  <a:lnTo>
                    <a:pt x="170" y="259"/>
                  </a:lnTo>
                  <a:lnTo>
                    <a:pt x="170" y="259"/>
                  </a:lnTo>
                  <a:lnTo>
                    <a:pt x="166" y="259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66" y="254"/>
                  </a:lnTo>
                  <a:lnTo>
                    <a:pt x="166" y="249"/>
                  </a:lnTo>
                  <a:lnTo>
                    <a:pt x="166" y="249"/>
                  </a:lnTo>
                  <a:lnTo>
                    <a:pt x="166" y="249"/>
                  </a:lnTo>
                  <a:lnTo>
                    <a:pt x="166" y="249"/>
                  </a:lnTo>
                  <a:lnTo>
                    <a:pt x="166" y="249"/>
                  </a:lnTo>
                  <a:lnTo>
                    <a:pt x="166" y="249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6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56" y="245"/>
                  </a:lnTo>
                  <a:lnTo>
                    <a:pt x="156" y="245"/>
                  </a:lnTo>
                  <a:lnTo>
                    <a:pt x="156" y="249"/>
                  </a:lnTo>
                  <a:lnTo>
                    <a:pt x="156" y="249"/>
                  </a:lnTo>
                  <a:lnTo>
                    <a:pt x="152" y="249"/>
                  </a:lnTo>
                  <a:lnTo>
                    <a:pt x="152" y="249"/>
                  </a:lnTo>
                  <a:lnTo>
                    <a:pt x="152" y="249"/>
                  </a:lnTo>
                  <a:lnTo>
                    <a:pt x="147" y="249"/>
                  </a:lnTo>
                  <a:lnTo>
                    <a:pt x="147" y="249"/>
                  </a:lnTo>
                  <a:lnTo>
                    <a:pt x="147" y="249"/>
                  </a:lnTo>
                  <a:lnTo>
                    <a:pt x="147" y="249"/>
                  </a:lnTo>
                  <a:lnTo>
                    <a:pt x="142" y="249"/>
                  </a:lnTo>
                  <a:lnTo>
                    <a:pt x="142" y="249"/>
                  </a:lnTo>
                  <a:lnTo>
                    <a:pt x="142" y="249"/>
                  </a:lnTo>
                  <a:lnTo>
                    <a:pt x="142" y="254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3" y="254"/>
                  </a:lnTo>
                  <a:lnTo>
                    <a:pt x="133" y="254"/>
                  </a:lnTo>
                  <a:lnTo>
                    <a:pt x="133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18" y="254"/>
                  </a:lnTo>
                  <a:lnTo>
                    <a:pt x="118" y="254"/>
                  </a:lnTo>
                  <a:lnTo>
                    <a:pt x="114" y="254"/>
                  </a:lnTo>
                  <a:lnTo>
                    <a:pt x="114" y="259"/>
                  </a:lnTo>
                  <a:lnTo>
                    <a:pt x="114" y="259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4" y="259"/>
                  </a:lnTo>
                  <a:lnTo>
                    <a:pt x="104" y="259"/>
                  </a:lnTo>
                  <a:lnTo>
                    <a:pt x="100" y="259"/>
                  </a:lnTo>
                  <a:lnTo>
                    <a:pt x="100" y="259"/>
                  </a:lnTo>
                  <a:lnTo>
                    <a:pt x="100" y="259"/>
                  </a:lnTo>
                  <a:lnTo>
                    <a:pt x="95" y="259"/>
                  </a:lnTo>
                  <a:lnTo>
                    <a:pt x="95" y="259"/>
                  </a:lnTo>
                  <a:lnTo>
                    <a:pt x="95" y="259"/>
                  </a:lnTo>
                  <a:lnTo>
                    <a:pt x="95" y="259"/>
                  </a:lnTo>
                  <a:lnTo>
                    <a:pt x="90" y="259"/>
                  </a:lnTo>
                  <a:lnTo>
                    <a:pt x="90" y="259"/>
                  </a:lnTo>
                  <a:lnTo>
                    <a:pt x="90" y="259"/>
                  </a:lnTo>
                  <a:lnTo>
                    <a:pt x="85" y="259"/>
                  </a:lnTo>
                  <a:lnTo>
                    <a:pt x="85" y="259"/>
                  </a:lnTo>
                  <a:lnTo>
                    <a:pt x="85" y="259"/>
                  </a:lnTo>
                  <a:lnTo>
                    <a:pt x="81" y="259"/>
                  </a:lnTo>
                  <a:lnTo>
                    <a:pt x="81" y="259"/>
                  </a:lnTo>
                  <a:lnTo>
                    <a:pt x="81" y="259"/>
                  </a:lnTo>
                  <a:lnTo>
                    <a:pt x="76" y="259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2" y="259"/>
                  </a:lnTo>
                  <a:lnTo>
                    <a:pt x="62" y="254"/>
                  </a:lnTo>
                  <a:lnTo>
                    <a:pt x="67" y="254"/>
                  </a:lnTo>
                  <a:lnTo>
                    <a:pt x="62" y="254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2" y="240"/>
                  </a:lnTo>
                  <a:lnTo>
                    <a:pt x="62" y="240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62" y="212"/>
                  </a:lnTo>
                  <a:lnTo>
                    <a:pt x="62" y="212"/>
                  </a:lnTo>
                  <a:lnTo>
                    <a:pt x="62" y="207"/>
                  </a:lnTo>
                  <a:lnTo>
                    <a:pt x="62" y="202"/>
                  </a:lnTo>
                  <a:lnTo>
                    <a:pt x="57" y="202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8"/>
                  </a:lnTo>
                  <a:lnTo>
                    <a:pt x="57" y="193"/>
                  </a:lnTo>
                  <a:lnTo>
                    <a:pt x="52" y="193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2" y="179"/>
                  </a:lnTo>
                  <a:lnTo>
                    <a:pt x="48" y="179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3" y="174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43" y="169"/>
                  </a:lnTo>
                  <a:lnTo>
                    <a:pt x="38" y="165"/>
                  </a:lnTo>
                  <a:lnTo>
                    <a:pt x="33" y="165"/>
                  </a:lnTo>
                  <a:lnTo>
                    <a:pt x="29" y="160"/>
                  </a:lnTo>
                  <a:lnTo>
                    <a:pt x="29" y="160"/>
                  </a:lnTo>
                  <a:lnTo>
                    <a:pt x="29" y="160"/>
                  </a:lnTo>
                  <a:lnTo>
                    <a:pt x="29" y="160"/>
                  </a:lnTo>
                  <a:lnTo>
                    <a:pt x="24" y="155"/>
                  </a:lnTo>
                  <a:lnTo>
                    <a:pt x="24" y="150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5" y="146"/>
                  </a:lnTo>
                  <a:lnTo>
                    <a:pt x="10" y="146"/>
                  </a:lnTo>
                  <a:lnTo>
                    <a:pt x="10" y="141"/>
                  </a:lnTo>
                  <a:lnTo>
                    <a:pt x="5" y="14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9" y="108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19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4"/>
                  </a:lnTo>
                  <a:lnTo>
                    <a:pt x="43" y="94"/>
                  </a:lnTo>
                  <a:lnTo>
                    <a:pt x="43" y="94"/>
                  </a:lnTo>
                  <a:lnTo>
                    <a:pt x="43" y="94"/>
                  </a:lnTo>
                  <a:lnTo>
                    <a:pt x="43" y="94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5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6" y="61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4" y="37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42" y="14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9"/>
                  </a:lnTo>
                  <a:lnTo>
                    <a:pt x="156" y="9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6" y="37"/>
                  </a:lnTo>
                  <a:lnTo>
                    <a:pt x="156" y="37"/>
                  </a:lnTo>
                  <a:lnTo>
                    <a:pt x="156" y="37"/>
                  </a:lnTo>
                  <a:lnTo>
                    <a:pt x="156" y="37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70" y="56"/>
                  </a:lnTo>
                  <a:lnTo>
                    <a:pt x="170" y="56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5" y="66"/>
                  </a:lnTo>
                  <a:lnTo>
                    <a:pt x="175" y="66"/>
                  </a:lnTo>
                  <a:lnTo>
                    <a:pt x="175" y="66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9"/>
                  </a:lnTo>
                  <a:lnTo>
                    <a:pt x="185" y="89"/>
                  </a:lnTo>
                  <a:lnTo>
                    <a:pt x="185" y="89"/>
                  </a:lnTo>
                  <a:lnTo>
                    <a:pt x="189" y="89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94" y="85"/>
                  </a:lnTo>
                  <a:lnTo>
                    <a:pt x="194" y="80"/>
                  </a:lnTo>
                  <a:lnTo>
                    <a:pt x="194" y="80"/>
                  </a:lnTo>
                  <a:lnTo>
                    <a:pt x="194" y="80"/>
                  </a:lnTo>
                  <a:lnTo>
                    <a:pt x="194" y="80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9" y="75"/>
                  </a:lnTo>
                  <a:lnTo>
                    <a:pt x="199" y="70"/>
                  </a:lnTo>
                  <a:lnTo>
                    <a:pt x="199" y="70"/>
                  </a:lnTo>
                  <a:lnTo>
                    <a:pt x="199" y="66"/>
                  </a:lnTo>
                  <a:lnTo>
                    <a:pt x="199" y="66"/>
                  </a:lnTo>
                  <a:lnTo>
                    <a:pt x="199" y="66"/>
                  </a:lnTo>
                  <a:lnTo>
                    <a:pt x="203" y="66"/>
                  </a:lnTo>
                  <a:lnTo>
                    <a:pt x="203" y="66"/>
                  </a:lnTo>
                  <a:lnTo>
                    <a:pt x="203" y="66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8" y="61"/>
                  </a:lnTo>
                  <a:lnTo>
                    <a:pt x="208" y="61"/>
                  </a:lnTo>
                  <a:lnTo>
                    <a:pt x="208" y="61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8" y="61"/>
                  </a:lnTo>
                  <a:lnTo>
                    <a:pt x="218" y="61"/>
                  </a:lnTo>
                  <a:lnTo>
                    <a:pt x="218" y="56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2" y="56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32" y="56"/>
                  </a:lnTo>
                  <a:lnTo>
                    <a:pt x="232" y="56"/>
                  </a:lnTo>
                  <a:lnTo>
                    <a:pt x="227" y="56"/>
                  </a:lnTo>
                  <a:lnTo>
                    <a:pt x="227" y="56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7" y="70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22" y="85"/>
                  </a:lnTo>
                  <a:lnTo>
                    <a:pt x="227" y="85"/>
                  </a:lnTo>
                  <a:lnTo>
                    <a:pt x="227" y="85"/>
                  </a:lnTo>
                  <a:lnTo>
                    <a:pt x="227" y="89"/>
                  </a:lnTo>
                  <a:lnTo>
                    <a:pt x="232" y="89"/>
                  </a:lnTo>
                  <a:lnTo>
                    <a:pt x="232" y="85"/>
                  </a:lnTo>
                  <a:lnTo>
                    <a:pt x="237" y="85"/>
                  </a:lnTo>
                  <a:lnTo>
                    <a:pt x="237" y="85"/>
                  </a:lnTo>
                  <a:lnTo>
                    <a:pt x="237" y="80"/>
                  </a:lnTo>
                  <a:lnTo>
                    <a:pt x="237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46" y="80"/>
                  </a:lnTo>
                  <a:lnTo>
                    <a:pt x="255" y="127"/>
                  </a:lnTo>
                  <a:lnTo>
                    <a:pt x="255" y="132"/>
                  </a:lnTo>
                  <a:lnTo>
                    <a:pt x="255" y="132"/>
                  </a:lnTo>
                  <a:lnTo>
                    <a:pt x="255" y="132"/>
                  </a:lnTo>
                  <a:lnTo>
                    <a:pt x="255" y="132"/>
                  </a:lnTo>
                  <a:lnTo>
                    <a:pt x="255" y="132"/>
                  </a:lnTo>
                  <a:lnTo>
                    <a:pt x="251" y="132"/>
                  </a:lnTo>
                  <a:lnTo>
                    <a:pt x="251" y="132"/>
                  </a:lnTo>
                  <a:lnTo>
                    <a:pt x="251" y="132"/>
                  </a:lnTo>
                  <a:lnTo>
                    <a:pt x="251" y="132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46" y="136"/>
                  </a:lnTo>
                  <a:lnTo>
                    <a:pt x="246" y="136"/>
                  </a:lnTo>
                  <a:lnTo>
                    <a:pt x="246" y="136"/>
                  </a:lnTo>
                  <a:lnTo>
                    <a:pt x="246" y="136"/>
                  </a:lnTo>
                  <a:lnTo>
                    <a:pt x="246" y="136"/>
                  </a:lnTo>
                  <a:lnTo>
                    <a:pt x="246" y="136"/>
                  </a:lnTo>
                  <a:lnTo>
                    <a:pt x="246" y="141"/>
                  </a:lnTo>
                  <a:lnTo>
                    <a:pt x="246" y="141"/>
                  </a:lnTo>
                  <a:lnTo>
                    <a:pt x="246" y="141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51" y="150"/>
                  </a:lnTo>
                  <a:lnTo>
                    <a:pt x="251" y="150"/>
                  </a:lnTo>
                  <a:lnTo>
                    <a:pt x="251" y="160"/>
                  </a:lnTo>
                  <a:lnTo>
                    <a:pt x="251" y="160"/>
                  </a:lnTo>
                  <a:lnTo>
                    <a:pt x="251" y="160"/>
                  </a:lnTo>
                  <a:lnTo>
                    <a:pt x="251" y="169"/>
                  </a:lnTo>
                  <a:lnTo>
                    <a:pt x="251" y="169"/>
                  </a:lnTo>
                  <a:lnTo>
                    <a:pt x="251" y="169"/>
                  </a:lnTo>
                  <a:lnTo>
                    <a:pt x="251" y="169"/>
                  </a:lnTo>
                  <a:lnTo>
                    <a:pt x="255" y="169"/>
                  </a:lnTo>
                  <a:lnTo>
                    <a:pt x="255" y="169"/>
                  </a:lnTo>
                  <a:lnTo>
                    <a:pt x="255" y="169"/>
                  </a:lnTo>
                  <a:lnTo>
                    <a:pt x="260" y="169"/>
                  </a:lnTo>
                  <a:lnTo>
                    <a:pt x="260" y="169"/>
                  </a:lnTo>
                  <a:lnTo>
                    <a:pt x="260" y="169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60" y="179"/>
                  </a:lnTo>
                  <a:lnTo>
                    <a:pt x="260" y="179"/>
                  </a:lnTo>
                  <a:lnTo>
                    <a:pt x="260" y="179"/>
                  </a:lnTo>
                  <a:lnTo>
                    <a:pt x="260" y="179"/>
                  </a:lnTo>
                  <a:lnTo>
                    <a:pt x="255" y="179"/>
                  </a:lnTo>
                  <a:lnTo>
                    <a:pt x="255" y="179"/>
                  </a:lnTo>
                  <a:lnTo>
                    <a:pt x="255" y="183"/>
                  </a:lnTo>
                  <a:lnTo>
                    <a:pt x="255" y="183"/>
                  </a:lnTo>
                  <a:lnTo>
                    <a:pt x="255" y="183"/>
                  </a:lnTo>
                  <a:lnTo>
                    <a:pt x="255" y="183"/>
                  </a:lnTo>
                  <a:lnTo>
                    <a:pt x="260" y="207"/>
                  </a:lnTo>
                  <a:lnTo>
                    <a:pt x="260" y="212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24" name="Freeform 336"/>
            <p:cNvSpPr>
              <a:spLocks/>
            </p:cNvSpPr>
            <p:nvPr/>
          </p:nvSpPr>
          <p:spPr bwMode="auto">
            <a:xfrm>
              <a:off x="2164" y="661"/>
              <a:ext cx="727" cy="353"/>
            </a:xfrm>
            <a:custGeom>
              <a:avLst/>
              <a:gdLst/>
              <a:ahLst/>
              <a:cxnLst>
                <a:cxn ang="0">
                  <a:pos x="496" y="278"/>
                </a:cxn>
                <a:cxn ang="0">
                  <a:pos x="486" y="287"/>
                </a:cxn>
                <a:cxn ang="0">
                  <a:pos x="472" y="287"/>
                </a:cxn>
                <a:cxn ang="0">
                  <a:pos x="463" y="297"/>
                </a:cxn>
                <a:cxn ang="0">
                  <a:pos x="453" y="301"/>
                </a:cxn>
                <a:cxn ang="0">
                  <a:pos x="444" y="311"/>
                </a:cxn>
                <a:cxn ang="0">
                  <a:pos x="430" y="320"/>
                </a:cxn>
                <a:cxn ang="0">
                  <a:pos x="415" y="325"/>
                </a:cxn>
                <a:cxn ang="0">
                  <a:pos x="415" y="311"/>
                </a:cxn>
                <a:cxn ang="0">
                  <a:pos x="406" y="306"/>
                </a:cxn>
                <a:cxn ang="0">
                  <a:pos x="396" y="297"/>
                </a:cxn>
                <a:cxn ang="0">
                  <a:pos x="387" y="292"/>
                </a:cxn>
                <a:cxn ang="0">
                  <a:pos x="378" y="283"/>
                </a:cxn>
                <a:cxn ang="0">
                  <a:pos x="368" y="273"/>
                </a:cxn>
                <a:cxn ang="0">
                  <a:pos x="359" y="268"/>
                </a:cxn>
                <a:cxn ang="0">
                  <a:pos x="354" y="273"/>
                </a:cxn>
                <a:cxn ang="0">
                  <a:pos x="354" y="287"/>
                </a:cxn>
                <a:cxn ang="0">
                  <a:pos x="349" y="301"/>
                </a:cxn>
                <a:cxn ang="0">
                  <a:pos x="335" y="301"/>
                </a:cxn>
                <a:cxn ang="0">
                  <a:pos x="321" y="301"/>
                </a:cxn>
                <a:cxn ang="0">
                  <a:pos x="311" y="297"/>
                </a:cxn>
                <a:cxn ang="0">
                  <a:pos x="302" y="301"/>
                </a:cxn>
                <a:cxn ang="0">
                  <a:pos x="288" y="297"/>
                </a:cxn>
                <a:cxn ang="0">
                  <a:pos x="278" y="297"/>
                </a:cxn>
                <a:cxn ang="0">
                  <a:pos x="264" y="297"/>
                </a:cxn>
                <a:cxn ang="0">
                  <a:pos x="260" y="306"/>
                </a:cxn>
                <a:cxn ang="0">
                  <a:pos x="250" y="311"/>
                </a:cxn>
                <a:cxn ang="0">
                  <a:pos x="255" y="325"/>
                </a:cxn>
                <a:cxn ang="0">
                  <a:pos x="245" y="334"/>
                </a:cxn>
                <a:cxn ang="0">
                  <a:pos x="236" y="339"/>
                </a:cxn>
                <a:cxn ang="0">
                  <a:pos x="226" y="325"/>
                </a:cxn>
                <a:cxn ang="0">
                  <a:pos x="217" y="316"/>
                </a:cxn>
                <a:cxn ang="0">
                  <a:pos x="203" y="320"/>
                </a:cxn>
                <a:cxn ang="0">
                  <a:pos x="184" y="320"/>
                </a:cxn>
                <a:cxn ang="0">
                  <a:pos x="174" y="316"/>
                </a:cxn>
                <a:cxn ang="0">
                  <a:pos x="165" y="311"/>
                </a:cxn>
                <a:cxn ang="0">
                  <a:pos x="156" y="301"/>
                </a:cxn>
                <a:cxn ang="0">
                  <a:pos x="141" y="311"/>
                </a:cxn>
                <a:cxn ang="0">
                  <a:pos x="127" y="330"/>
                </a:cxn>
                <a:cxn ang="0">
                  <a:pos x="108" y="348"/>
                </a:cxn>
                <a:cxn ang="0">
                  <a:pos x="94" y="348"/>
                </a:cxn>
                <a:cxn ang="0">
                  <a:pos x="99" y="339"/>
                </a:cxn>
                <a:cxn ang="0">
                  <a:pos x="99" y="325"/>
                </a:cxn>
                <a:cxn ang="0">
                  <a:pos x="99" y="311"/>
                </a:cxn>
                <a:cxn ang="0">
                  <a:pos x="94" y="301"/>
                </a:cxn>
                <a:cxn ang="0">
                  <a:pos x="80" y="306"/>
                </a:cxn>
                <a:cxn ang="0">
                  <a:pos x="66" y="297"/>
                </a:cxn>
                <a:cxn ang="0">
                  <a:pos x="47" y="292"/>
                </a:cxn>
                <a:cxn ang="0">
                  <a:pos x="38" y="254"/>
                </a:cxn>
                <a:cxn ang="0">
                  <a:pos x="4" y="231"/>
                </a:cxn>
                <a:cxn ang="0">
                  <a:pos x="38" y="212"/>
                </a:cxn>
                <a:cxn ang="0">
                  <a:pos x="108" y="193"/>
                </a:cxn>
                <a:cxn ang="0">
                  <a:pos x="151" y="165"/>
                </a:cxn>
                <a:cxn ang="0">
                  <a:pos x="184" y="108"/>
                </a:cxn>
                <a:cxn ang="0">
                  <a:pos x="231" y="75"/>
                </a:cxn>
                <a:cxn ang="0">
                  <a:pos x="444" y="66"/>
                </a:cxn>
                <a:cxn ang="0">
                  <a:pos x="458" y="66"/>
                </a:cxn>
                <a:cxn ang="0">
                  <a:pos x="477" y="66"/>
                </a:cxn>
                <a:cxn ang="0">
                  <a:pos x="699" y="71"/>
                </a:cxn>
                <a:cxn ang="0">
                  <a:pos x="713" y="127"/>
                </a:cxn>
                <a:cxn ang="0">
                  <a:pos x="727" y="188"/>
                </a:cxn>
                <a:cxn ang="0">
                  <a:pos x="722" y="250"/>
                </a:cxn>
              </a:cxnLst>
              <a:rect l="0" t="0" r="r" b="b"/>
              <a:pathLst>
                <a:path w="727" h="353">
                  <a:moveTo>
                    <a:pt x="505" y="268"/>
                  </a:moveTo>
                  <a:lnTo>
                    <a:pt x="500" y="268"/>
                  </a:lnTo>
                  <a:lnTo>
                    <a:pt x="500" y="268"/>
                  </a:lnTo>
                  <a:lnTo>
                    <a:pt x="500" y="273"/>
                  </a:lnTo>
                  <a:lnTo>
                    <a:pt x="500" y="273"/>
                  </a:lnTo>
                  <a:lnTo>
                    <a:pt x="500" y="273"/>
                  </a:lnTo>
                  <a:lnTo>
                    <a:pt x="500" y="273"/>
                  </a:lnTo>
                  <a:lnTo>
                    <a:pt x="496" y="273"/>
                  </a:lnTo>
                  <a:lnTo>
                    <a:pt x="496" y="273"/>
                  </a:lnTo>
                  <a:lnTo>
                    <a:pt x="496" y="278"/>
                  </a:lnTo>
                  <a:lnTo>
                    <a:pt x="496" y="278"/>
                  </a:lnTo>
                  <a:lnTo>
                    <a:pt x="496" y="278"/>
                  </a:lnTo>
                  <a:lnTo>
                    <a:pt x="496" y="278"/>
                  </a:lnTo>
                  <a:lnTo>
                    <a:pt x="496" y="278"/>
                  </a:lnTo>
                  <a:lnTo>
                    <a:pt x="496" y="283"/>
                  </a:lnTo>
                  <a:lnTo>
                    <a:pt x="491" y="283"/>
                  </a:lnTo>
                  <a:lnTo>
                    <a:pt x="491" y="283"/>
                  </a:lnTo>
                  <a:lnTo>
                    <a:pt x="491" y="283"/>
                  </a:lnTo>
                  <a:lnTo>
                    <a:pt x="491" y="283"/>
                  </a:lnTo>
                  <a:lnTo>
                    <a:pt x="491" y="283"/>
                  </a:lnTo>
                  <a:lnTo>
                    <a:pt x="486" y="283"/>
                  </a:lnTo>
                  <a:lnTo>
                    <a:pt x="486" y="287"/>
                  </a:lnTo>
                  <a:lnTo>
                    <a:pt x="486" y="287"/>
                  </a:lnTo>
                  <a:lnTo>
                    <a:pt x="486" y="287"/>
                  </a:lnTo>
                  <a:lnTo>
                    <a:pt x="482" y="287"/>
                  </a:lnTo>
                  <a:lnTo>
                    <a:pt x="482" y="287"/>
                  </a:lnTo>
                  <a:lnTo>
                    <a:pt x="482" y="287"/>
                  </a:lnTo>
                  <a:lnTo>
                    <a:pt x="482" y="287"/>
                  </a:lnTo>
                  <a:lnTo>
                    <a:pt x="477" y="287"/>
                  </a:lnTo>
                  <a:lnTo>
                    <a:pt x="477" y="287"/>
                  </a:lnTo>
                  <a:lnTo>
                    <a:pt x="477" y="287"/>
                  </a:lnTo>
                  <a:lnTo>
                    <a:pt x="477" y="287"/>
                  </a:lnTo>
                  <a:lnTo>
                    <a:pt x="472" y="287"/>
                  </a:lnTo>
                  <a:lnTo>
                    <a:pt x="472" y="292"/>
                  </a:lnTo>
                  <a:lnTo>
                    <a:pt x="472" y="292"/>
                  </a:lnTo>
                  <a:lnTo>
                    <a:pt x="472" y="292"/>
                  </a:lnTo>
                  <a:lnTo>
                    <a:pt x="472" y="292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3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3" y="301"/>
                  </a:lnTo>
                  <a:lnTo>
                    <a:pt x="453" y="301"/>
                  </a:lnTo>
                  <a:lnTo>
                    <a:pt x="453" y="301"/>
                  </a:lnTo>
                  <a:lnTo>
                    <a:pt x="453" y="306"/>
                  </a:lnTo>
                  <a:lnTo>
                    <a:pt x="453" y="306"/>
                  </a:lnTo>
                  <a:lnTo>
                    <a:pt x="453" y="306"/>
                  </a:lnTo>
                  <a:lnTo>
                    <a:pt x="453" y="306"/>
                  </a:lnTo>
                  <a:lnTo>
                    <a:pt x="448" y="306"/>
                  </a:lnTo>
                  <a:lnTo>
                    <a:pt x="448" y="306"/>
                  </a:lnTo>
                  <a:lnTo>
                    <a:pt x="448" y="306"/>
                  </a:lnTo>
                  <a:lnTo>
                    <a:pt x="448" y="311"/>
                  </a:lnTo>
                  <a:lnTo>
                    <a:pt x="448" y="311"/>
                  </a:lnTo>
                  <a:lnTo>
                    <a:pt x="444" y="311"/>
                  </a:lnTo>
                  <a:lnTo>
                    <a:pt x="444" y="311"/>
                  </a:lnTo>
                  <a:lnTo>
                    <a:pt x="444" y="311"/>
                  </a:lnTo>
                  <a:lnTo>
                    <a:pt x="439" y="311"/>
                  </a:lnTo>
                  <a:lnTo>
                    <a:pt x="439" y="316"/>
                  </a:lnTo>
                  <a:lnTo>
                    <a:pt x="439" y="316"/>
                  </a:lnTo>
                  <a:lnTo>
                    <a:pt x="434" y="316"/>
                  </a:lnTo>
                  <a:lnTo>
                    <a:pt x="434" y="316"/>
                  </a:lnTo>
                  <a:lnTo>
                    <a:pt x="434" y="316"/>
                  </a:lnTo>
                  <a:lnTo>
                    <a:pt x="434" y="316"/>
                  </a:lnTo>
                  <a:lnTo>
                    <a:pt x="430" y="316"/>
                  </a:lnTo>
                  <a:lnTo>
                    <a:pt x="430" y="320"/>
                  </a:lnTo>
                  <a:lnTo>
                    <a:pt x="430" y="320"/>
                  </a:lnTo>
                  <a:lnTo>
                    <a:pt x="430" y="320"/>
                  </a:lnTo>
                  <a:lnTo>
                    <a:pt x="430" y="320"/>
                  </a:lnTo>
                  <a:lnTo>
                    <a:pt x="425" y="325"/>
                  </a:lnTo>
                  <a:lnTo>
                    <a:pt x="425" y="325"/>
                  </a:lnTo>
                  <a:lnTo>
                    <a:pt x="425" y="325"/>
                  </a:lnTo>
                  <a:lnTo>
                    <a:pt x="420" y="325"/>
                  </a:lnTo>
                  <a:lnTo>
                    <a:pt x="420" y="325"/>
                  </a:lnTo>
                  <a:lnTo>
                    <a:pt x="420" y="325"/>
                  </a:lnTo>
                  <a:lnTo>
                    <a:pt x="420" y="325"/>
                  </a:lnTo>
                  <a:lnTo>
                    <a:pt x="415" y="325"/>
                  </a:lnTo>
                  <a:lnTo>
                    <a:pt x="415" y="325"/>
                  </a:lnTo>
                  <a:lnTo>
                    <a:pt x="415" y="325"/>
                  </a:lnTo>
                  <a:lnTo>
                    <a:pt x="415" y="320"/>
                  </a:lnTo>
                  <a:lnTo>
                    <a:pt x="415" y="320"/>
                  </a:lnTo>
                  <a:lnTo>
                    <a:pt x="415" y="320"/>
                  </a:lnTo>
                  <a:lnTo>
                    <a:pt x="420" y="320"/>
                  </a:lnTo>
                  <a:lnTo>
                    <a:pt x="420" y="316"/>
                  </a:lnTo>
                  <a:lnTo>
                    <a:pt x="420" y="316"/>
                  </a:lnTo>
                  <a:lnTo>
                    <a:pt x="420" y="316"/>
                  </a:lnTo>
                  <a:lnTo>
                    <a:pt x="415" y="316"/>
                  </a:lnTo>
                  <a:lnTo>
                    <a:pt x="415" y="311"/>
                  </a:lnTo>
                  <a:lnTo>
                    <a:pt x="415" y="311"/>
                  </a:lnTo>
                  <a:lnTo>
                    <a:pt x="415" y="311"/>
                  </a:lnTo>
                  <a:lnTo>
                    <a:pt x="415" y="311"/>
                  </a:lnTo>
                  <a:lnTo>
                    <a:pt x="415" y="311"/>
                  </a:lnTo>
                  <a:lnTo>
                    <a:pt x="411" y="311"/>
                  </a:lnTo>
                  <a:lnTo>
                    <a:pt x="411" y="306"/>
                  </a:lnTo>
                  <a:lnTo>
                    <a:pt x="411" y="306"/>
                  </a:lnTo>
                  <a:lnTo>
                    <a:pt x="411" y="306"/>
                  </a:lnTo>
                  <a:lnTo>
                    <a:pt x="411" y="306"/>
                  </a:lnTo>
                  <a:lnTo>
                    <a:pt x="406" y="306"/>
                  </a:lnTo>
                  <a:lnTo>
                    <a:pt x="406" y="306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1" y="301"/>
                  </a:lnTo>
                  <a:lnTo>
                    <a:pt x="401" y="301"/>
                  </a:lnTo>
                  <a:lnTo>
                    <a:pt x="401" y="297"/>
                  </a:lnTo>
                  <a:lnTo>
                    <a:pt x="401" y="297"/>
                  </a:lnTo>
                  <a:lnTo>
                    <a:pt x="401" y="297"/>
                  </a:lnTo>
                  <a:lnTo>
                    <a:pt x="396" y="297"/>
                  </a:lnTo>
                  <a:lnTo>
                    <a:pt x="396" y="297"/>
                  </a:lnTo>
                  <a:lnTo>
                    <a:pt x="396" y="292"/>
                  </a:lnTo>
                  <a:lnTo>
                    <a:pt x="396" y="292"/>
                  </a:lnTo>
                  <a:lnTo>
                    <a:pt x="396" y="292"/>
                  </a:lnTo>
                  <a:lnTo>
                    <a:pt x="396" y="292"/>
                  </a:lnTo>
                  <a:lnTo>
                    <a:pt x="392" y="292"/>
                  </a:lnTo>
                  <a:lnTo>
                    <a:pt x="392" y="292"/>
                  </a:lnTo>
                  <a:lnTo>
                    <a:pt x="392" y="287"/>
                  </a:lnTo>
                  <a:lnTo>
                    <a:pt x="392" y="287"/>
                  </a:lnTo>
                  <a:lnTo>
                    <a:pt x="387" y="292"/>
                  </a:lnTo>
                  <a:lnTo>
                    <a:pt x="387" y="292"/>
                  </a:lnTo>
                  <a:lnTo>
                    <a:pt x="387" y="287"/>
                  </a:lnTo>
                  <a:lnTo>
                    <a:pt x="387" y="287"/>
                  </a:lnTo>
                  <a:lnTo>
                    <a:pt x="387" y="287"/>
                  </a:lnTo>
                  <a:lnTo>
                    <a:pt x="382" y="287"/>
                  </a:lnTo>
                  <a:lnTo>
                    <a:pt x="382" y="287"/>
                  </a:lnTo>
                  <a:lnTo>
                    <a:pt x="382" y="287"/>
                  </a:lnTo>
                  <a:lnTo>
                    <a:pt x="378" y="283"/>
                  </a:lnTo>
                  <a:lnTo>
                    <a:pt x="378" y="283"/>
                  </a:lnTo>
                  <a:lnTo>
                    <a:pt x="378" y="283"/>
                  </a:lnTo>
                  <a:lnTo>
                    <a:pt x="378" y="283"/>
                  </a:lnTo>
                  <a:lnTo>
                    <a:pt x="378" y="283"/>
                  </a:lnTo>
                  <a:lnTo>
                    <a:pt x="378" y="278"/>
                  </a:lnTo>
                  <a:lnTo>
                    <a:pt x="378" y="278"/>
                  </a:lnTo>
                  <a:lnTo>
                    <a:pt x="378" y="278"/>
                  </a:lnTo>
                  <a:lnTo>
                    <a:pt x="373" y="278"/>
                  </a:lnTo>
                  <a:lnTo>
                    <a:pt x="373" y="278"/>
                  </a:lnTo>
                  <a:lnTo>
                    <a:pt x="373" y="273"/>
                  </a:lnTo>
                  <a:lnTo>
                    <a:pt x="373" y="273"/>
                  </a:lnTo>
                  <a:lnTo>
                    <a:pt x="373" y="273"/>
                  </a:lnTo>
                  <a:lnTo>
                    <a:pt x="373" y="273"/>
                  </a:lnTo>
                  <a:lnTo>
                    <a:pt x="368" y="273"/>
                  </a:lnTo>
                  <a:lnTo>
                    <a:pt x="368" y="273"/>
                  </a:lnTo>
                  <a:lnTo>
                    <a:pt x="368" y="268"/>
                  </a:lnTo>
                  <a:lnTo>
                    <a:pt x="368" y="268"/>
                  </a:lnTo>
                  <a:lnTo>
                    <a:pt x="363" y="268"/>
                  </a:lnTo>
                  <a:lnTo>
                    <a:pt x="363" y="268"/>
                  </a:lnTo>
                  <a:lnTo>
                    <a:pt x="363" y="268"/>
                  </a:lnTo>
                  <a:lnTo>
                    <a:pt x="363" y="264"/>
                  </a:lnTo>
                  <a:lnTo>
                    <a:pt x="363" y="264"/>
                  </a:lnTo>
                  <a:lnTo>
                    <a:pt x="363" y="264"/>
                  </a:lnTo>
                  <a:lnTo>
                    <a:pt x="359" y="264"/>
                  </a:lnTo>
                  <a:lnTo>
                    <a:pt x="359" y="264"/>
                  </a:lnTo>
                  <a:lnTo>
                    <a:pt x="359" y="268"/>
                  </a:lnTo>
                  <a:lnTo>
                    <a:pt x="359" y="268"/>
                  </a:lnTo>
                  <a:lnTo>
                    <a:pt x="359" y="268"/>
                  </a:lnTo>
                  <a:lnTo>
                    <a:pt x="359" y="268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4" y="273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9" y="27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54" y="283"/>
                  </a:lnTo>
                  <a:lnTo>
                    <a:pt x="354" y="283"/>
                  </a:lnTo>
                  <a:lnTo>
                    <a:pt x="354" y="283"/>
                  </a:lnTo>
                  <a:lnTo>
                    <a:pt x="354" y="287"/>
                  </a:lnTo>
                  <a:lnTo>
                    <a:pt x="354" y="287"/>
                  </a:lnTo>
                  <a:lnTo>
                    <a:pt x="354" y="292"/>
                  </a:lnTo>
                  <a:lnTo>
                    <a:pt x="354" y="292"/>
                  </a:lnTo>
                  <a:lnTo>
                    <a:pt x="354" y="292"/>
                  </a:lnTo>
                  <a:lnTo>
                    <a:pt x="354" y="292"/>
                  </a:lnTo>
                  <a:lnTo>
                    <a:pt x="349" y="297"/>
                  </a:lnTo>
                  <a:lnTo>
                    <a:pt x="354" y="297"/>
                  </a:lnTo>
                  <a:lnTo>
                    <a:pt x="354" y="297"/>
                  </a:lnTo>
                  <a:lnTo>
                    <a:pt x="354" y="301"/>
                  </a:lnTo>
                  <a:lnTo>
                    <a:pt x="349" y="301"/>
                  </a:lnTo>
                  <a:lnTo>
                    <a:pt x="349" y="301"/>
                  </a:lnTo>
                  <a:lnTo>
                    <a:pt x="349" y="301"/>
                  </a:lnTo>
                  <a:lnTo>
                    <a:pt x="349" y="301"/>
                  </a:lnTo>
                  <a:lnTo>
                    <a:pt x="345" y="301"/>
                  </a:lnTo>
                  <a:lnTo>
                    <a:pt x="345" y="301"/>
                  </a:lnTo>
                  <a:lnTo>
                    <a:pt x="345" y="301"/>
                  </a:lnTo>
                  <a:lnTo>
                    <a:pt x="345" y="301"/>
                  </a:lnTo>
                  <a:lnTo>
                    <a:pt x="340" y="301"/>
                  </a:lnTo>
                  <a:lnTo>
                    <a:pt x="340" y="301"/>
                  </a:lnTo>
                  <a:lnTo>
                    <a:pt x="340" y="301"/>
                  </a:lnTo>
                  <a:lnTo>
                    <a:pt x="340" y="301"/>
                  </a:lnTo>
                  <a:lnTo>
                    <a:pt x="335" y="301"/>
                  </a:lnTo>
                  <a:lnTo>
                    <a:pt x="335" y="301"/>
                  </a:lnTo>
                  <a:lnTo>
                    <a:pt x="335" y="301"/>
                  </a:lnTo>
                  <a:lnTo>
                    <a:pt x="335" y="301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26" y="301"/>
                  </a:lnTo>
                  <a:lnTo>
                    <a:pt x="326" y="301"/>
                  </a:lnTo>
                  <a:lnTo>
                    <a:pt x="326" y="301"/>
                  </a:lnTo>
                  <a:lnTo>
                    <a:pt x="321" y="301"/>
                  </a:lnTo>
                  <a:lnTo>
                    <a:pt x="321" y="301"/>
                  </a:lnTo>
                  <a:lnTo>
                    <a:pt x="321" y="301"/>
                  </a:lnTo>
                  <a:lnTo>
                    <a:pt x="321" y="301"/>
                  </a:lnTo>
                  <a:lnTo>
                    <a:pt x="321" y="297"/>
                  </a:lnTo>
                  <a:lnTo>
                    <a:pt x="321" y="297"/>
                  </a:lnTo>
                  <a:lnTo>
                    <a:pt x="321" y="297"/>
                  </a:lnTo>
                  <a:lnTo>
                    <a:pt x="316" y="297"/>
                  </a:lnTo>
                  <a:lnTo>
                    <a:pt x="316" y="297"/>
                  </a:lnTo>
                  <a:lnTo>
                    <a:pt x="316" y="297"/>
                  </a:lnTo>
                  <a:lnTo>
                    <a:pt x="316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2" y="297"/>
                  </a:lnTo>
                  <a:lnTo>
                    <a:pt x="302" y="301"/>
                  </a:lnTo>
                  <a:lnTo>
                    <a:pt x="302" y="297"/>
                  </a:lnTo>
                  <a:lnTo>
                    <a:pt x="302" y="297"/>
                  </a:lnTo>
                  <a:lnTo>
                    <a:pt x="302" y="301"/>
                  </a:lnTo>
                  <a:lnTo>
                    <a:pt x="302" y="297"/>
                  </a:lnTo>
                  <a:lnTo>
                    <a:pt x="297" y="297"/>
                  </a:lnTo>
                  <a:lnTo>
                    <a:pt x="297" y="297"/>
                  </a:lnTo>
                  <a:lnTo>
                    <a:pt x="297" y="297"/>
                  </a:lnTo>
                  <a:lnTo>
                    <a:pt x="297" y="297"/>
                  </a:lnTo>
                  <a:lnTo>
                    <a:pt x="293" y="297"/>
                  </a:lnTo>
                  <a:lnTo>
                    <a:pt x="293" y="297"/>
                  </a:lnTo>
                  <a:lnTo>
                    <a:pt x="293" y="292"/>
                  </a:lnTo>
                  <a:lnTo>
                    <a:pt x="288" y="292"/>
                  </a:lnTo>
                  <a:lnTo>
                    <a:pt x="288" y="292"/>
                  </a:lnTo>
                  <a:lnTo>
                    <a:pt x="288" y="297"/>
                  </a:lnTo>
                  <a:lnTo>
                    <a:pt x="288" y="292"/>
                  </a:lnTo>
                  <a:lnTo>
                    <a:pt x="288" y="292"/>
                  </a:lnTo>
                  <a:lnTo>
                    <a:pt x="283" y="297"/>
                  </a:lnTo>
                  <a:lnTo>
                    <a:pt x="283" y="297"/>
                  </a:lnTo>
                  <a:lnTo>
                    <a:pt x="283" y="297"/>
                  </a:lnTo>
                  <a:lnTo>
                    <a:pt x="283" y="297"/>
                  </a:lnTo>
                  <a:lnTo>
                    <a:pt x="283" y="297"/>
                  </a:lnTo>
                  <a:lnTo>
                    <a:pt x="278" y="297"/>
                  </a:lnTo>
                  <a:lnTo>
                    <a:pt x="278" y="297"/>
                  </a:lnTo>
                  <a:lnTo>
                    <a:pt x="278" y="297"/>
                  </a:lnTo>
                  <a:lnTo>
                    <a:pt x="278" y="297"/>
                  </a:lnTo>
                  <a:lnTo>
                    <a:pt x="278" y="297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4" y="301"/>
                  </a:lnTo>
                  <a:lnTo>
                    <a:pt x="269" y="301"/>
                  </a:lnTo>
                  <a:lnTo>
                    <a:pt x="269" y="301"/>
                  </a:lnTo>
                  <a:lnTo>
                    <a:pt x="269" y="297"/>
                  </a:lnTo>
                  <a:lnTo>
                    <a:pt x="269" y="297"/>
                  </a:lnTo>
                  <a:lnTo>
                    <a:pt x="264" y="297"/>
                  </a:lnTo>
                  <a:lnTo>
                    <a:pt x="264" y="297"/>
                  </a:lnTo>
                  <a:lnTo>
                    <a:pt x="264" y="297"/>
                  </a:lnTo>
                  <a:lnTo>
                    <a:pt x="264" y="297"/>
                  </a:lnTo>
                  <a:lnTo>
                    <a:pt x="264" y="301"/>
                  </a:lnTo>
                  <a:lnTo>
                    <a:pt x="260" y="301"/>
                  </a:lnTo>
                  <a:lnTo>
                    <a:pt x="260" y="301"/>
                  </a:lnTo>
                  <a:lnTo>
                    <a:pt x="260" y="301"/>
                  </a:lnTo>
                  <a:lnTo>
                    <a:pt x="260" y="301"/>
                  </a:lnTo>
                  <a:lnTo>
                    <a:pt x="260" y="301"/>
                  </a:lnTo>
                  <a:lnTo>
                    <a:pt x="260" y="306"/>
                  </a:lnTo>
                  <a:lnTo>
                    <a:pt x="260" y="306"/>
                  </a:lnTo>
                  <a:lnTo>
                    <a:pt x="260" y="306"/>
                  </a:lnTo>
                  <a:lnTo>
                    <a:pt x="260" y="306"/>
                  </a:lnTo>
                  <a:lnTo>
                    <a:pt x="255" y="306"/>
                  </a:lnTo>
                  <a:lnTo>
                    <a:pt x="255" y="306"/>
                  </a:lnTo>
                  <a:lnTo>
                    <a:pt x="255" y="306"/>
                  </a:lnTo>
                  <a:lnTo>
                    <a:pt x="255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11"/>
                  </a:lnTo>
                  <a:lnTo>
                    <a:pt x="250" y="311"/>
                  </a:lnTo>
                  <a:lnTo>
                    <a:pt x="250" y="311"/>
                  </a:lnTo>
                  <a:lnTo>
                    <a:pt x="250" y="316"/>
                  </a:lnTo>
                  <a:lnTo>
                    <a:pt x="250" y="316"/>
                  </a:lnTo>
                  <a:lnTo>
                    <a:pt x="255" y="316"/>
                  </a:lnTo>
                  <a:lnTo>
                    <a:pt x="255" y="320"/>
                  </a:lnTo>
                  <a:lnTo>
                    <a:pt x="255" y="320"/>
                  </a:lnTo>
                  <a:lnTo>
                    <a:pt x="255" y="320"/>
                  </a:lnTo>
                  <a:lnTo>
                    <a:pt x="255" y="325"/>
                  </a:lnTo>
                  <a:lnTo>
                    <a:pt x="255" y="325"/>
                  </a:lnTo>
                  <a:lnTo>
                    <a:pt x="255" y="325"/>
                  </a:lnTo>
                  <a:lnTo>
                    <a:pt x="255" y="325"/>
                  </a:lnTo>
                  <a:lnTo>
                    <a:pt x="255" y="330"/>
                  </a:lnTo>
                  <a:lnTo>
                    <a:pt x="255" y="330"/>
                  </a:lnTo>
                  <a:lnTo>
                    <a:pt x="255" y="330"/>
                  </a:lnTo>
                  <a:lnTo>
                    <a:pt x="255" y="330"/>
                  </a:lnTo>
                  <a:lnTo>
                    <a:pt x="255" y="334"/>
                  </a:lnTo>
                  <a:lnTo>
                    <a:pt x="250" y="334"/>
                  </a:lnTo>
                  <a:lnTo>
                    <a:pt x="250" y="334"/>
                  </a:lnTo>
                  <a:lnTo>
                    <a:pt x="250" y="334"/>
                  </a:lnTo>
                  <a:lnTo>
                    <a:pt x="250" y="334"/>
                  </a:lnTo>
                  <a:lnTo>
                    <a:pt x="245" y="334"/>
                  </a:lnTo>
                  <a:lnTo>
                    <a:pt x="245" y="334"/>
                  </a:lnTo>
                  <a:lnTo>
                    <a:pt x="245" y="334"/>
                  </a:lnTo>
                  <a:lnTo>
                    <a:pt x="245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36" y="334"/>
                  </a:lnTo>
                  <a:lnTo>
                    <a:pt x="236" y="339"/>
                  </a:lnTo>
                  <a:lnTo>
                    <a:pt x="236" y="339"/>
                  </a:lnTo>
                  <a:lnTo>
                    <a:pt x="236" y="339"/>
                  </a:lnTo>
                  <a:lnTo>
                    <a:pt x="231" y="334"/>
                  </a:lnTo>
                  <a:lnTo>
                    <a:pt x="231" y="334"/>
                  </a:lnTo>
                  <a:lnTo>
                    <a:pt x="231" y="334"/>
                  </a:lnTo>
                  <a:lnTo>
                    <a:pt x="231" y="330"/>
                  </a:lnTo>
                  <a:lnTo>
                    <a:pt x="231" y="330"/>
                  </a:lnTo>
                  <a:lnTo>
                    <a:pt x="231" y="330"/>
                  </a:lnTo>
                  <a:lnTo>
                    <a:pt x="231" y="330"/>
                  </a:lnTo>
                  <a:lnTo>
                    <a:pt x="231" y="330"/>
                  </a:lnTo>
                  <a:lnTo>
                    <a:pt x="226" y="325"/>
                  </a:lnTo>
                  <a:lnTo>
                    <a:pt x="226" y="325"/>
                  </a:lnTo>
                  <a:lnTo>
                    <a:pt x="226" y="320"/>
                  </a:lnTo>
                  <a:lnTo>
                    <a:pt x="226" y="320"/>
                  </a:lnTo>
                  <a:lnTo>
                    <a:pt x="226" y="320"/>
                  </a:lnTo>
                  <a:lnTo>
                    <a:pt x="226" y="320"/>
                  </a:lnTo>
                  <a:lnTo>
                    <a:pt x="222" y="320"/>
                  </a:lnTo>
                  <a:lnTo>
                    <a:pt x="222" y="320"/>
                  </a:lnTo>
                  <a:lnTo>
                    <a:pt x="222" y="320"/>
                  </a:lnTo>
                  <a:lnTo>
                    <a:pt x="222" y="320"/>
                  </a:lnTo>
                  <a:lnTo>
                    <a:pt x="222" y="316"/>
                  </a:lnTo>
                  <a:lnTo>
                    <a:pt x="217" y="316"/>
                  </a:lnTo>
                  <a:lnTo>
                    <a:pt x="217" y="316"/>
                  </a:lnTo>
                  <a:lnTo>
                    <a:pt x="212" y="316"/>
                  </a:lnTo>
                  <a:lnTo>
                    <a:pt x="212" y="316"/>
                  </a:lnTo>
                  <a:lnTo>
                    <a:pt x="212" y="316"/>
                  </a:lnTo>
                  <a:lnTo>
                    <a:pt x="208" y="316"/>
                  </a:lnTo>
                  <a:lnTo>
                    <a:pt x="208" y="316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3" y="320"/>
                  </a:lnTo>
                  <a:lnTo>
                    <a:pt x="203" y="320"/>
                  </a:lnTo>
                  <a:lnTo>
                    <a:pt x="203" y="320"/>
                  </a:lnTo>
                  <a:lnTo>
                    <a:pt x="203" y="320"/>
                  </a:lnTo>
                  <a:lnTo>
                    <a:pt x="203" y="320"/>
                  </a:lnTo>
                  <a:lnTo>
                    <a:pt x="198" y="320"/>
                  </a:lnTo>
                  <a:lnTo>
                    <a:pt x="198" y="320"/>
                  </a:lnTo>
                  <a:lnTo>
                    <a:pt x="198" y="320"/>
                  </a:lnTo>
                  <a:lnTo>
                    <a:pt x="193" y="320"/>
                  </a:lnTo>
                  <a:lnTo>
                    <a:pt x="193" y="320"/>
                  </a:lnTo>
                  <a:lnTo>
                    <a:pt x="193" y="320"/>
                  </a:lnTo>
                  <a:lnTo>
                    <a:pt x="189" y="320"/>
                  </a:lnTo>
                  <a:lnTo>
                    <a:pt x="189" y="320"/>
                  </a:lnTo>
                  <a:lnTo>
                    <a:pt x="189" y="32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79" y="320"/>
                  </a:lnTo>
                  <a:lnTo>
                    <a:pt x="179" y="320"/>
                  </a:lnTo>
                  <a:lnTo>
                    <a:pt x="179" y="320"/>
                  </a:lnTo>
                  <a:lnTo>
                    <a:pt x="179" y="316"/>
                  </a:lnTo>
                  <a:lnTo>
                    <a:pt x="174" y="316"/>
                  </a:lnTo>
                  <a:lnTo>
                    <a:pt x="174" y="316"/>
                  </a:lnTo>
                  <a:lnTo>
                    <a:pt x="174" y="316"/>
                  </a:lnTo>
                  <a:lnTo>
                    <a:pt x="174" y="316"/>
                  </a:lnTo>
                  <a:lnTo>
                    <a:pt x="174" y="316"/>
                  </a:lnTo>
                  <a:lnTo>
                    <a:pt x="174" y="316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65" y="311"/>
                  </a:lnTo>
                  <a:lnTo>
                    <a:pt x="165" y="311"/>
                  </a:lnTo>
                  <a:lnTo>
                    <a:pt x="165" y="311"/>
                  </a:lnTo>
                  <a:lnTo>
                    <a:pt x="165" y="311"/>
                  </a:lnTo>
                  <a:lnTo>
                    <a:pt x="165" y="311"/>
                  </a:lnTo>
                  <a:lnTo>
                    <a:pt x="165" y="306"/>
                  </a:lnTo>
                  <a:lnTo>
                    <a:pt x="160" y="306"/>
                  </a:lnTo>
                  <a:lnTo>
                    <a:pt x="160" y="306"/>
                  </a:lnTo>
                  <a:lnTo>
                    <a:pt x="160" y="306"/>
                  </a:lnTo>
                  <a:lnTo>
                    <a:pt x="160" y="301"/>
                  </a:lnTo>
                  <a:lnTo>
                    <a:pt x="160" y="301"/>
                  </a:lnTo>
                  <a:lnTo>
                    <a:pt x="160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46" y="301"/>
                  </a:lnTo>
                  <a:lnTo>
                    <a:pt x="146" y="301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41" y="311"/>
                  </a:lnTo>
                  <a:lnTo>
                    <a:pt x="141" y="311"/>
                  </a:lnTo>
                  <a:lnTo>
                    <a:pt x="141" y="311"/>
                  </a:lnTo>
                  <a:lnTo>
                    <a:pt x="141" y="316"/>
                  </a:lnTo>
                  <a:lnTo>
                    <a:pt x="141" y="316"/>
                  </a:lnTo>
                  <a:lnTo>
                    <a:pt x="137" y="320"/>
                  </a:lnTo>
                  <a:lnTo>
                    <a:pt x="137" y="320"/>
                  </a:lnTo>
                  <a:lnTo>
                    <a:pt x="137" y="320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27" y="325"/>
                  </a:lnTo>
                  <a:lnTo>
                    <a:pt x="127" y="330"/>
                  </a:lnTo>
                  <a:lnTo>
                    <a:pt x="127" y="330"/>
                  </a:lnTo>
                  <a:lnTo>
                    <a:pt x="127" y="334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123" y="339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13" y="344"/>
                  </a:lnTo>
                  <a:lnTo>
                    <a:pt x="113" y="348"/>
                  </a:lnTo>
                  <a:lnTo>
                    <a:pt x="108" y="348"/>
                  </a:lnTo>
                  <a:lnTo>
                    <a:pt x="108" y="348"/>
                  </a:lnTo>
                  <a:lnTo>
                    <a:pt x="108" y="348"/>
                  </a:lnTo>
                  <a:lnTo>
                    <a:pt x="104" y="353"/>
                  </a:lnTo>
                  <a:lnTo>
                    <a:pt x="104" y="353"/>
                  </a:lnTo>
                  <a:lnTo>
                    <a:pt x="104" y="353"/>
                  </a:lnTo>
                  <a:lnTo>
                    <a:pt x="104" y="353"/>
                  </a:lnTo>
                  <a:lnTo>
                    <a:pt x="99" y="353"/>
                  </a:lnTo>
                  <a:lnTo>
                    <a:pt x="99" y="353"/>
                  </a:lnTo>
                  <a:lnTo>
                    <a:pt x="99" y="353"/>
                  </a:lnTo>
                  <a:lnTo>
                    <a:pt x="99" y="353"/>
                  </a:lnTo>
                  <a:lnTo>
                    <a:pt x="94" y="348"/>
                  </a:lnTo>
                  <a:lnTo>
                    <a:pt x="99" y="348"/>
                  </a:lnTo>
                  <a:lnTo>
                    <a:pt x="99" y="348"/>
                  </a:lnTo>
                  <a:lnTo>
                    <a:pt x="99" y="348"/>
                  </a:lnTo>
                  <a:lnTo>
                    <a:pt x="99" y="348"/>
                  </a:lnTo>
                  <a:lnTo>
                    <a:pt x="99" y="344"/>
                  </a:lnTo>
                  <a:lnTo>
                    <a:pt x="99" y="344"/>
                  </a:lnTo>
                  <a:lnTo>
                    <a:pt x="99" y="344"/>
                  </a:lnTo>
                  <a:lnTo>
                    <a:pt x="99" y="344"/>
                  </a:lnTo>
                  <a:lnTo>
                    <a:pt x="99" y="339"/>
                  </a:lnTo>
                  <a:lnTo>
                    <a:pt x="99" y="339"/>
                  </a:lnTo>
                  <a:lnTo>
                    <a:pt x="99" y="339"/>
                  </a:lnTo>
                  <a:lnTo>
                    <a:pt x="99" y="334"/>
                  </a:lnTo>
                  <a:lnTo>
                    <a:pt x="99" y="334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25"/>
                  </a:lnTo>
                  <a:lnTo>
                    <a:pt x="99" y="325"/>
                  </a:lnTo>
                  <a:lnTo>
                    <a:pt x="99" y="325"/>
                  </a:lnTo>
                  <a:lnTo>
                    <a:pt x="99" y="325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16"/>
                  </a:lnTo>
                  <a:lnTo>
                    <a:pt x="99" y="316"/>
                  </a:lnTo>
                  <a:lnTo>
                    <a:pt x="99" y="316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06"/>
                  </a:lnTo>
                  <a:lnTo>
                    <a:pt x="99" y="306"/>
                  </a:lnTo>
                  <a:lnTo>
                    <a:pt x="99" y="306"/>
                  </a:lnTo>
                  <a:lnTo>
                    <a:pt x="99" y="306"/>
                  </a:lnTo>
                  <a:lnTo>
                    <a:pt x="99" y="306"/>
                  </a:lnTo>
                  <a:lnTo>
                    <a:pt x="99" y="301"/>
                  </a:lnTo>
                  <a:lnTo>
                    <a:pt x="99" y="301"/>
                  </a:lnTo>
                  <a:lnTo>
                    <a:pt x="94" y="301"/>
                  </a:lnTo>
                  <a:lnTo>
                    <a:pt x="94" y="301"/>
                  </a:lnTo>
                  <a:lnTo>
                    <a:pt x="89" y="301"/>
                  </a:lnTo>
                  <a:lnTo>
                    <a:pt x="89" y="301"/>
                  </a:lnTo>
                  <a:lnTo>
                    <a:pt x="89" y="301"/>
                  </a:lnTo>
                  <a:lnTo>
                    <a:pt x="89" y="301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0" y="301"/>
                  </a:lnTo>
                  <a:lnTo>
                    <a:pt x="80" y="306"/>
                  </a:lnTo>
                  <a:lnTo>
                    <a:pt x="80" y="306"/>
                  </a:lnTo>
                  <a:lnTo>
                    <a:pt x="80" y="306"/>
                  </a:lnTo>
                  <a:lnTo>
                    <a:pt x="75" y="306"/>
                  </a:lnTo>
                  <a:lnTo>
                    <a:pt x="75" y="306"/>
                  </a:lnTo>
                  <a:lnTo>
                    <a:pt x="75" y="306"/>
                  </a:lnTo>
                  <a:lnTo>
                    <a:pt x="75" y="306"/>
                  </a:lnTo>
                  <a:lnTo>
                    <a:pt x="71" y="301"/>
                  </a:lnTo>
                  <a:lnTo>
                    <a:pt x="71" y="301"/>
                  </a:lnTo>
                  <a:lnTo>
                    <a:pt x="71" y="297"/>
                  </a:lnTo>
                  <a:lnTo>
                    <a:pt x="71" y="297"/>
                  </a:lnTo>
                  <a:lnTo>
                    <a:pt x="66" y="297"/>
                  </a:lnTo>
                  <a:lnTo>
                    <a:pt x="66" y="297"/>
                  </a:lnTo>
                  <a:lnTo>
                    <a:pt x="66" y="297"/>
                  </a:lnTo>
                  <a:lnTo>
                    <a:pt x="61" y="297"/>
                  </a:lnTo>
                  <a:lnTo>
                    <a:pt x="61" y="297"/>
                  </a:lnTo>
                  <a:lnTo>
                    <a:pt x="61" y="297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87"/>
                  </a:lnTo>
                  <a:lnTo>
                    <a:pt x="42" y="287"/>
                  </a:lnTo>
                  <a:lnTo>
                    <a:pt x="42" y="287"/>
                  </a:lnTo>
                  <a:lnTo>
                    <a:pt x="42" y="287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33" y="287"/>
                  </a:lnTo>
                  <a:lnTo>
                    <a:pt x="33" y="287"/>
                  </a:lnTo>
                  <a:lnTo>
                    <a:pt x="33" y="278"/>
                  </a:lnTo>
                  <a:lnTo>
                    <a:pt x="38" y="254"/>
                  </a:lnTo>
                  <a:lnTo>
                    <a:pt x="33" y="250"/>
                  </a:lnTo>
                  <a:lnTo>
                    <a:pt x="33" y="250"/>
                  </a:lnTo>
                  <a:lnTo>
                    <a:pt x="28" y="245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4" y="235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4" y="235"/>
                  </a:lnTo>
                  <a:lnTo>
                    <a:pt x="4" y="235"/>
                  </a:lnTo>
                  <a:lnTo>
                    <a:pt x="4" y="231"/>
                  </a:lnTo>
                  <a:lnTo>
                    <a:pt x="0" y="231"/>
                  </a:lnTo>
                  <a:lnTo>
                    <a:pt x="0" y="226"/>
                  </a:lnTo>
                  <a:lnTo>
                    <a:pt x="9" y="217"/>
                  </a:lnTo>
                  <a:lnTo>
                    <a:pt x="14" y="217"/>
                  </a:lnTo>
                  <a:lnTo>
                    <a:pt x="19" y="217"/>
                  </a:lnTo>
                  <a:lnTo>
                    <a:pt x="23" y="217"/>
                  </a:lnTo>
                  <a:lnTo>
                    <a:pt x="23" y="221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8" y="212"/>
                  </a:lnTo>
                  <a:lnTo>
                    <a:pt x="38" y="212"/>
                  </a:lnTo>
                  <a:lnTo>
                    <a:pt x="42" y="207"/>
                  </a:lnTo>
                  <a:lnTo>
                    <a:pt x="47" y="198"/>
                  </a:lnTo>
                  <a:lnTo>
                    <a:pt x="61" y="198"/>
                  </a:lnTo>
                  <a:lnTo>
                    <a:pt x="66" y="193"/>
                  </a:lnTo>
                  <a:lnTo>
                    <a:pt x="71" y="193"/>
                  </a:lnTo>
                  <a:lnTo>
                    <a:pt x="75" y="188"/>
                  </a:lnTo>
                  <a:lnTo>
                    <a:pt x="80" y="188"/>
                  </a:lnTo>
                  <a:lnTo>
                    <a:pt x="89" y="188"/>
                  </a:lnTo>
                  <a:lnTo>
                    <a:pt x="94" y="188"/>
                  </a:lnTo>
                  <a:lnTo>
                    <a:pt x="104" y="193"/>
                  </a:lnTo>
                  <a:lnTo>
                    <a:pt x="108" y="193"/>
                  </a:lnTo>
                  <a:lnTo>
                    <a:pt x="113" y="188"/>
                  </a:lnTo>
                  <a:lnTo>
                    <a:pt x="113" y="188"/>
                  </a:lnTo>
                  <a:lnTo>
                    <a:pt x="118" y="184"/>
                  </a:lnTo>
                  <a:lnTo>
                    <a:pt x="123" y="179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7" y="169"/>
                  </a:lnTo>
                  <a:lnTo>
                    <a:pt x="141" y="169"/>
                  </a:lnTo>
                  <a:lnTo>
                    <a:pt x="146" y="165"/>
                  </a:lnTo>
                  <a:lnTo>
                    <a:pt x="146" y="165"/>
                  </a:lnTo>
                  <a:lnTo>
                    <a:pt x="151" y="165"/>
                  </a:lnTo>
                  <a:lnTo>
                    <a:pt x="151" y="155"/>
                  </a:lnTo>
                  <a:lnTo>
                    <a:pt x="151" y="151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6" y="151"/>
                  </a:lnTo>
                  <a:lnTo>
                    <a:pt x="160" y="146"/>
                  </a:lnTo>
                  <a:lnTo>
                    <a:pt x="165" y="136"/>
                  </a:lnTo>
                  <a:lnTo>
                    <a:pt x="170" y="132"/>
                  </a:lnTo>
                  <a:lnTo>
                    <a:pt x="174" y="118"/>
                  </a:lnTo>
                  <a:lnTo>
                    <a:pt x="179" y="113"/>
                  </a:lnTo>
                  <a:lnTo>
                    <a:pt x="184" y="108"/>
                  </a:lnTo>
                  <a:lnTo>
                    <a:pt x="184" y="108"/>
                  </a:lnTo>
                  <a:lnTo>
                    <a:pt x="193" y="108"/>
                  </a:lnTo>
                  <a:lnTo>
                    <a:pt x="193" y="108"/>
                  </a:lnTo>
                  <a:lnTo>
                    <a:pt x="198" y="108"/>
                  </a:lnTo>
                  <a:lnTo>
                    <a:pt x="203" y="99"/>
                  </a:lnTo>
                  <a:lnTo>
                    <a:pt x="208" y="94"/>
                  </a:lnTo>
                  <a:lnTo>
                    <a:pt x="212" y="89"/>
                  </a:lnTo>
                  <a:lnTo>
                    <a:pt x="217" y="89"/>
                  </a:lnTo>
                  <a:lnTo>
                    <a:pt x="226" y="80"/>
                  </a:lnTo>
                  <a:lnTo>
                    <a:pt x="226" y="80"/>
                  </a:lnTo>
                  <a:lnTo>
                    <a:pt x="231" y="75"/>
                  </a:lnTo>
                  <a:lnTo>
                    <a:pt x="236" y="71"/>
                  </a:lnTo>
                  <a:lnTo>
                    <a:pt x="241" y="66"/>
                  </a:lnTo>
                  <a:lnTo>
                    <a:pt x="241" y="61"/>
                  </a:lnTo>
                  <a:lnTo>
                    <a:pt x="245" y="56"/>
                  </a:lnTo>
                  <a:lnTo>
                    <a:pt x="368" y="0"/>
                  </a:lnTo>
                  <a:lnTo>
                    <a:pt x="434" y="61"/>
                  </a:lnTo>
                  <a:lnTo>
                    <a:pt x="434" y="61"/>
                  </a:lnTo>
                  <a:lnTo>
                    <a:pt x="439" y="61"/>
                  </a:lnTo>
                  <a:lnTo>
                    <a:pt x="439" y="66"/>
                  </a:lnTo>
                  <a:lnTo>
                    <a:pt x="444" y="66"/>
                  </a:lnTo>
                  <a:lnTo>
                    <a:pt x="444" y="66"/>
                  </a:lnTo>
                  <a:lnTo>
                    <a:pt x="444" y="66"/>
                  </a:lnTo>
                  <a:lnTo>
                    <a:pt x="444" y="66"/>
                  </a:lnTo>
                  <a:lnTo>
                    <a:pt x="448" y="66"/>
                  </a:lnTo>
                  <a:lnTo>
                    <a:pt x="448" y="66"/>
                  </a:lnTo>
                  <a:lnTo>
                    <a:pt x="448" y="66"/>
                  </a:lnTo>
                  <a:lnTo>
                    <a:pt x="453" y="66"/>
                  </a:lnTo>
                  <a:lnTo>
                    <a:pt x="453" y="66"/>
                  </a:lnTo>
                  <a:lnTo>
                    <a:pt x="453" y="66"/>
                  </a:lnTo>
                  <a:lnTo>
                    <a:pt x="453" y="66"/>
                  </a:lnTo>
                  <a:lnTo>
                    <a:pt x="458" y="66"/>
                  </a:lnTo>
                  <a:lnTo>
                    <a:pt x="458" y="66"/>
                  </a:lnTo>
                  <a:lnTo>
                    <a:pt x="458" y="66"/>
                  </a:lnTo>
                  <a:lnTo>
                    <a:pt x="463" y="61"/>
                  </a:lnTo>
                  <a:lnTo>
                    <a:pt x="463" y="61"/>
                  </a:lnTo>
                  <a:lnTo>
                    <a:pt x="463" y="61"/>
                  </a:lnTo>
                  <a:lnTo>
                    <a:pt x="463" y="61"/>
                  </a:lnTo>
                  <a:lnTo>
                    <a:pt x="467" y="61"/>
                  </a:lnTo>
                  <a:lnTo>
                    <a:pt x="467" y="61"/>
                  </a:lnTo>
                  <a:lnTo>
                    <a:pt x="472" y="61"/>
                  </a:lnTo>
                  <a:lnTo>
                    <a:pt x="472" y="61"/>
                  </a:lnTo>
                  <a:lnTo>
                    <a:pt x="472" y="66"/>
                  </a:lnTo>
                  <a:lnTo>
                    <a:pt x="477" y="66"/>
                  </a:lnTo>
                  <a:lnTo>
                    <a:pt x="477" y="66"/>
                  </a:lnTo>
                  <a:lnTo>
                    <a:pt x="477" y="66"/>
                  </a:lnTo>
                  <a:lnTo>
                    <a:pt x="482" y="66"/>
                  </a:lnTo>
                  <a:lnTo>
                    <a:pt x="482" y="66"/>
                  </a:lnTo>
                  <a:lnTo>
                    <a:pt x="482" y="71"/>
                  </a:lnTo>
                  <a:lnTo>
                    <a:pt x="482" y="71"/>
                  </a:lnTo>
                  <a:lnTo>
                    <a:pt x="491" y="66"/>
                  </a:lnTo>
                  <a:lnTo>
                    <a:pt x="647" y="71"/>
                  </a:lnTo>
                  <a:lnTo>
                    <a:pt x="699" y="71"/>
                  </a:lnTo>
                  <a:lnTo>
                    <a:pt x="699" y="71"/>
                  </a:lnTo>
                  <a:lnTo>
                    <a:pt x="699" y="71"/>
                  </a:lnTo>
                  <a:lnTo>
                    <a:pt x="699" y="71"/>
                  </a:lnTo>
                  <a:lnTo>
                    <a:pt x="694" y="71"/>
                  </a:lnTo>
                  <a:lnTo>
                    <a:pt x="694" y="80"/>
                  </a:lnTo>
                  <a:lnTo>
                    <a:pt x="699" y="89"/>
                  </a:lnTo>
                  <a:lnTo>
                    <a:pt x="704" y="94"/>
                  </a:lnTo>
                  <a:lnTo>
                    <a:pt x="708" y="99"/>
                  </a:lnTo>
                  <a:lnTo>
                    <a:pt x="708" y="99"/>
                  </a:lnTo>
                  <a:lnTo>
                    <a:pt x="713" y="108"/>
                  </a:lnTo>
                  <a:lnTo>
                    <a:pt x="713" y="113"/>
                  </a:lnTo>
                  <a:lnTo>
                    <a:pt x="713" y="118"/>
                  </a:lnTo>
                  <a:lnTo>
                    <a:pt x="713" y="127"/>
                  </a:lnTo>
                  <a:lnTo>
                    <a:pt x="708" y="132"/>
                  </a:lnTo>
                  <a:lnTo>
                    <a:pt x="713" y="136"/>
                  </a:lnTo>
                  <a:lnTo>
                    <a:pt x="718" y="141"/>
                  </a:lnTo>
                  <a:lnTo>
                    <a:pt x="722" y="146"/>
                  </a:lnTo>
                  <a:lnTo>
                    <a:pt x="727" y="155"/>
                  </a:lnTo>
                  <a:lnTo>
                    <a:pt x="727" y="160"/>
                  </a:lnTo>
                  <a:lnTo>
                    <a:pt x="727" y="165"/>
                  </a:lnTo>
                  <a:lnTo>
                    <a:pt x="727" y="169"/>
                  </a:lnTo>
                  <a:lnTo>
                    <a:pt x="722" y="174"/>
                  </a:lnTo>
                  <a:lnTo>
                    <a:pt x="727" y="188"/>
                  </a:lnTo>
                  <a:lnTo>
                    <a:pt x="727" y="188"/>
                  </a:lnTo>
                  <a:lnTo>
                    <a:pt x="727" y="198"/>
                  </a:lnTo>
                  <a:lnTo>
                    <a:pt x="722" y="202"/>
                  </a:lnTo>
                  <a:lnTo>
                    <a:pt x="722" y="207"/>
                  </a:lnTo>
                  <a:lnTo>
                    <a:pt x="727" y="221"/>
                  </a:lnTo>
                  <a:lnTo>
                    <a:pt x="722" y="231"/>
                  </a:lnTo>
                  <a:lnTo>
                    <a:pt x="727" y="235"/>
                  </a:lnTo>
                  <a:lnTo>
                    <a:pt x="727" y="240"/>
                  </a:lnTo>
                  <a:lnTo>
                    <a:pt x="727" y="240"/>
                  </a:lnTo>
                  <a:lnTo>
                    <a:pt x="727" y="245"/>
                  </a:lnTo>
                  <a:lnTo>
                    <a:pt x="722" y="250"/>
                  </a:lnTo>
                  <a:lnTo>
                    <a:pt x="722" y="250"/>
                  </a:lnTo>
                  <a:lnTo>
                    <a:pt x="722" y="254"/>
                  </a:lnTo>
                  <a:lnTo>
                    <a:pt x="722" y="259"/>
                  </a:lnTo>
                  <a:lnTo>
                    <a:pt x="713" y="264"/>
                  </a:lnTo>
                  <a:lnTo>
                    <a:pt x="708" y="268"/>
                  </a:lnTo>
                  <a:lnTo>
                    <a:pt x="708" y="273"/>
                  </a:lnTo>
                  <a:lnTo>
                    <a:pt x="647" y="268"/>
                  </a:lnTo>
                  <a:lnTo>
                    <a:pt x="515" y="268"/>
                  </a:lnTo>
                  <a:lnTo>
                    <a:pt x="505" y="268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25" name="Freeform 337"/>
            <p:cNvSpPr>
              <a:spLocks/>
            </p:cNvSpPr>
            <p:nvPr/>
          </p:nvSpPr>
          <p:spPr bwMode="auto">
            <a:xfrm>
              <a:off x="2164" y="661"/>
              <a:ext cx="727" cy="353"/>
            </a:xfrm>
            <a:custGeom>
              <a:avLst/>
              <a:gdLst/>
              <a:ahLst/>
              <a:cxnLst>
                <a:cxn ang="0">
                  <a:pos x="496" y="278"/>
                </a:cxn>
                <a:cxn ang="0">
                  <a:pos x="486" y="287"/>
                </a:cxn>
                <a:cxn ang="0">
                  <a:pos x="472" y="287"/>
                </a:cxn>
                <a:cxn ang="0">
                  <a:pos x="463" y="297"/>
                </a:cxn>
                <a:cxn ang="0">
                  <a:pos x="453" y="301"/>
                </a:cxn>
                <a:cxn ang="0">
                  <a:pos x="444" y="311"/>
                </a:cxn>
                <a:cxn ang="0">
                  <a:pos x="430" y="320"/>
                </a:cxn>
                <a:cxn ang="0">
                  <a:pos x="415" y="325"/>
                </a:cxn>
                <a:cxn ang="0">
                  <a:pos x="415" y="311"/>
                </a:cxn>
                <a:cxn ang="0">
                  <a:pos x="406" y="306"/>
                </a:cxn>
                <a:cxn ang="0">
                  <a:pos x="396" y="297"/>
                </a:cxn>
                <a:cxn ang="0">
                  <a:pos x="387" y="292"/>
                </a:cxn>
                <a:cxn ang="0">
                  <a:pos x="378" y="283"/>
                </a:cxn>
                <a:cxn ang="0">
                  <a:pos x="368" y="273"/>
                </a:cxn>
                <a:cxn ang="0">
                  <a:pos x="359" y="268"/>
                </a:cxn>
                <a:cxn ang="0">
                  <a:pos x="354" y="273"/>
                </a:cxn>
                <a:cxn ang="0">
                  <a:pos x="354" y="287"/>
                </a:cxn>
                <a:cxn ang="0">
                  <a:pos x="349" y="301"/>
                </a:cxn>
                <a:cxn ang="0">
                  <a:pos x="335" y="301"/>
                </a:cxn>
                <a:cxn ang="0">
                  <a:pos x="321" y="301"/>
                </a:cxn>
                <a:cxn ang="0">
                  <a:pos x="311" y="297"/>
                </a:cxn>
                <a:cxn ang="0">
                  <a:pos x="302" y="301"/>
                </a:cxn>
                <a:cxn ang="0">
                  <a:pos x="288" y="297"/>
                </a:cxn>
                <a:cxn ang="0">
                  <a:pos x="278" y="297"/>
                </a:cxn>
                <a:cxn ang="0">
                  <a:pos x="264" y="297"/>
                </a:cxn>
                <a:cxn ang="0">
                  <a:pos x="260" y="306"/>
                </a:cxn>
                <a:cxn ang="0">
                  <a:pos x="250" y="311"/>
                </a:cxn>
                <a:cxn ang="0">
                  <a:pos x="255" y="325"/>
                </a:cxn>
                <a:cxn ang="0">
                  <a:pos x="245" y="334"/>
                </a:cxn>
                <a:cxn ang="0">
                  <a:pos x="236" y="339"/>
                </a:cxn>
                <a:cxn ang="0">
                  <a:pos x="226" y="325"/>
                </a:cxn>
                <a:cxn ang="0">
                  <a:pos x="217" y="316"/>
                </a:cxn>
                <a:cxn ang="0">
                  <a:pos x="203" y="320"/>
                </a:cxn>
                <a:cxn ang="0">
                  <a:pos x="184" y="320"/>
                </a:cxn>
                <a:cxn ang="0">
                  <a:pos x="174" y="316"/>
                </a:cxn>
                <a:cxn ang="0">
                  <a:pos x="165" y="311"/>
                </a:cxn>
                <a:cxn ang="0">
                  <a:pos x="156" y="301"/>
                </a:cxn>
                <a:cxn ang="0">
                  <a:pos x="141" y="311"/>
                </a:cxn>
                <a:cxn ang="0">
                  <a:pos x="127" y="330"/>
                </a:cxn>
                <a:cxn ang="0">
                  <a:pos x="108" y="348"/>
                </a:cxn>
                <a:cxn ang="0">
                  <a:pos x="94" y="348"/>
                </a:cxn>
                <a:cxn ang="0">
                  <a:pos x="99" y="339"/>
                </a:cxn>
                <a:cxn ang="0">
                  <a:pos x="99" y="325"/>
                </a:cxn>
                <a:cxn ang="0">
                  <a:pos x="99" y="311"/>
                </a:cxn>
                <a:cxn ang="0">
                  <a:pos x="94" y="301"/>
                </a:cxn>
                <a:cxn ang="0">
                  <a:pos x="80" y="306"/>
                </a:cxn>
                <a:cxn ang="0">
                  <a:pos x="66" y="297"/>
                </a:cxn>
                <a:cxn ang="0">
                  <a:pos x="47" y="292"/>
                </a:cxn>
                <a:cxn ang="0">
                  <a:pos x="38" y="254"/>
                </a:cxn>
                <a:cxn ang="0">
                  <a:pos x="4" y="231"/>
                </a:cxn>
                <a:cxn ang="0">
                  <a:pos x="38" y="212"/>
                </a:cxn>
                <a:cxn ang="0">
                  <a:pos x="108" y="193"/>
                </a:cxn>
                <a:cxn ang="0">
                  <a:pos x="151" y="165"/>
                </a:cxn>
                <a:cxn ang="0">
                  <a:pos x="184" y="108"/>
                </a:cxn>
                <a:cxn ang="0">
                  <a:pos x="231" y="75"/>
                </a:cxn>
                <a:cxn ang="0">
                  <a:pos x="444" y="66"/>
                </a:cxn>
                <a:cxn ang="0">
                  <a:pos x="458" y="66"/>
                </a:cxn>
                <a:cxn ang="0">
                  <a:pos x="477" y="66"/>
                </a:cxn>
                <a:cxn ang="0">
                  <a:pos x="699" y="71"/>
                </a:cxn>
                <a:cxn ang="0">
                  <a:pos x="713" y="127"/>
                </a:cxn>
                <a:cxn ang="0">
                  <a:pos x="727" y="188"/>
                </a:cxn>
                <a:cxn ang="0">
                  <a:pos x="722" y="250"/>
                </a:cxn>
              </a:cxnLst>
              <a:rect l="0" t="0" r="r" b="b"/>
              <a:pathLst>
                <a:path w="727" h="353">
                  <a:moveTo>
                    <a:pt x="505" y="268"/>
                  </a:moveTo>
                  <a:lnTo>
                    <a:pt x="500" y="268"/>
                  </a:lnTo>
                  <a:lnTo>
                    <a:pt x="500" y="268"/>
                  </a:lnTo>
                  <a:lnTo>
                    <a:pt x="500" y="273"/>
                  </a:lnTo>
                  <a:lnTo>
                    <a:pt x="500" y="273"/>
                  </a:lnTo>
                  <a:lnTo>
                    <a:pt x="500" y="273"/>
                  </a:lnTo>
                  <a:lnTo>
                    <a:pt x="500" y="273"/>
                  </a:lnTo>
                  <a:lnTo>
                    <a:pt x="496" y="273"/>
                  </a:lnTo>
                  <a:lnTo>
                    <a:pt x="496" y="273"/>
                  </a:lnTo>
                  <a:lnTo>
                    <a:pt x="496" y="278"/>
                  </a:lnTo>
                  <a:lnTo>
                    <a:pt x="496" y="278"/>
                  </a:lnTo>
                  <a:lnTo>
                    <a:pt x="496" y="278"/>
                  </a:lnTo>
                  <a:lnTo>
                    <a:pt x="496" y="278"/>
                  </a:lnTo>
                  <a:lnTo>
                    <a:pt x="496" y="278"/>
                  </a:lnTo>
                  <a:lnTo>
                    <a:pt x="496" y="283"/>
                  </a:lnTo>
                  <a:lnTo>
                    <a:pt x="491" y="283"/>
                  </a:lnTo>
                  <a:lnTo>
                    <a:pt x="491" y="283"/>
                  </a:lnTo>
                  <a:lnTo>
                    <a:pt x="491" y="283"/>
                  </a:lnTo>
                  <a:lnTo>
                    <a:pt x="491" y="283"/>
                  </a:lnTo>
                  <a:lnTo>
                    <a:pt x="491" y="283"/>
                  </a:lnTo>
                  <a:lnTo>
                    <a:pt x="486" y="283"/>
                  </a:lnTo>
                  <a:lnTo>
                    <a:pt x="486" y="287"/>
                  </a:lnTo>
                  <a:lnTo>
                    <a:pt x="486" y="287"/>
                  </a:lnTo>
                  <a:lnTo>
                    <a:pt x="486" y="287"/>
                  </a:lnTo>
                  <a:lnTo>
                    <a:pt x="482" y="287"/>
                  </a:lnTo>
                  <a:lnTo>
                    <a:pt x="482" y="287"/>
                  </a:lnTo>
                  <a:lnTo>
                    <a:pt x="482" y="287"/>
                  </a:lnTo>
                  <a:lnTo>
                    <a:pt x="482" y="287"/>
                  </a:lnTo>
                  <a:lnTo>
                    <a:pt x="477" y="287"/>
                  </a:lnTo>
                  <a:lnTo>
                    <a:pt x="477" y="287"/>
                  </a:lnTo>
                  <a:lnTo>
                    <a:pt x="477" y="287"/>
                  </a:lnTo>
                  <a:lnTo>
                    <a:pt x="477" y="287"/>
                  </a:lnTo>
                  <a:lnTo>
                    <a:pt x="472" y="287"/>
                  </a:lnTo>
                  <a:lnTo>
                    <a:pt x="472" y="292"/>
                  </a:lnTo>
                  <a:lnTo>
                    <a:pt x="472" y="292"/>
                  </a:lnTo>
                  <a:lnTo>
                    <a:pt x="472" y="292"/>
                  </a:lnTo>
                  <a:lnTo>
                    <a:pt x="472" y="292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3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3" y="301"/>
                  </a:lnTo>
                  <a:lnTo>
                    <a:pt x="453" y="301"/>
                  </a:lnTo>
                  <a:lnTo>
                    <a:pt x="453" y="301"/>
                  </a:lnTo>
                  <a:lnTo>
                    <a:pt x="453" y="306"/>
                  </a:lnTo>
                  <a:lnTo>
                    <a:pt x="453" y="306"/>
                  </a:lnTo>
                  <a:lnTo>
                    <a:pt x="453" y="306"/>
                  </a:lnTo>
                  <a:lnTo>
                    <a:pt x="453" y="306"/>
                  </a:lnTo>
                  <a:lnTo>
                    <a:pt x="448" y="306"/>
                  </a:lnTo>
                  <a:lnTo>
                    <a:pt x="448" y="306"/>
                  </a:lnTo>
                  <a:lnTo>
                    <a:pt x="448" y="306"/>
                  </a:lnTo>
                  <a:lnTo>
                    <a:pt x="448" y="311"/>
                  </a:lnTo>
                  <a:lnTo>
                    <a:pt x="448" y="311"/>
                  </a:lnTo>
                  <a:lnTo>
                    <a:pt x="444" y="311"/>
                  </a:lnTo>
                  <a:lnTo>
                    <a:pt x="444" y="311"/>
                  </a:lnTo>
                  <a:lnTo>
                    <a:pt x="444" y="311"/>
                  </a:lnTo>
                  <a:lnTo>
                    <a:pt x="439" y="311"/>
                  </a:lnTo>
                  <a:lnTo>
                    <a:pt x="439" y="316"/>
                  </a:lnTo>
                  <a:lnTo>
                    <a:pt x="439" y="316"/>
                  </a:lnTo>
                  <a:lnTo>
                    <a:pt x="434" y="316"/>
                  </a:lnTo>
                  <a:lnTo>
                    <a:pt x="434" y="316"/>
                  </a:lnTo>
                  <a:lnTo>
                    <a:pt x="434" y="316"/>
                  </a:lnTo>
                  <a:lnTo>
                    <a:pt x="434" y="316"/>
                  </a:lnTo>
                  <a:lnTo>
                    <a:pt x="430" y="316"/>
                  </a:lnTo>
                  <a:lnTo>
                    <a:pt x="430" y="320"/>
                  </a:lnTo>
                  <a:lnTo>
                    <a:pt x="430" y="320"/>
                  </a:lnTo>
                  <a:lnTo>
                    <a:pt x="430" y="320"/>
                  </a:lnTo>
                  <a:lnTo>
                    <a:pt x="430" y="320"/>
                  </a:lnTo>
                  <a:lnTo>
                    <a:pt x="425" y="325"/>
                  </a:lnTo>
                  <a:lnTo>
                    <a:pt x="425" y="325"/>
                  </a:lnTo>
                  <a:lnTo>
                    <a:pt x="425" y="325"/>
                  </a:lnTo>
                  <a:lnTo>
                    <a:pt x="420" y="325"/>
                  </a:lnTo>
                  <a:lnTo>
                    <a:pt x="420" y="325"/>
                  </a:lnTo>
                  <a:lnTo>
                    <a:pt x="420" y="325"/>
                  </a:lnTo>
                  <a:lnTo>
                    <a:pt x="420" y="325"/>
                  </a:lnTo>
                  <a:lnTo>
                    <a:pt x="415" y="325"/>
                  </a:lnTo>
                  <a:lnTo>
                    <a:pt x="415" y="325"/>
                  </a:lnTo>
                  <a:lnTo>
                    <a:pt x="415" y="325"/>
                  </a:lnTo>
                  <a:lnTo>
                    <a:pt x="415" y="320"/>
                  </a:lnTo>
                  <a:lnTo>
                    <a:pt x="415" y="320"/>
                  </a:lnTo>
                  <a:lnTo>
                    <a:pt x="415" y="320"/>
                  </a:lnTo>
                  <a:lnTo>
                    <a:pt x="420" y="320"/>
                  </a:lnTo>
                  <a:lnTo>
                    <a:pt x="420" y="316"/>
                  </a:lnTo>
                  <a:lnTo>
                    <a:pt x="420" y="316"/>
                  </a:lnTo>
                  <a:lnTo>
                    <a:pt x="420" y="316"/>
                  </a:lnTo>
                  <a:lnTo>
                    <a:pt x="415" y="316"/>
                  </a:lnTo>
                  <a:lnTo>
                    <a:pt x="415" y="311"/>
                  </a:lnTo>
                  <a:lnTo>
                    <a:pt x="415" y="311"/>
                  </a:lnTo>
                  <a:lnTo>
                    <a:pt x="415" y="311"/>
                  </a:lnTo>
                  <a:lnTo>
                    <a:pt x="415" y="311"/>
                  </a:lnTo>
                  <a:lnTo>
                    <a:pt x="415" y="311"/>
                  </a:lnTo>
                  <a:lnTo>
                    <a:pt x="411" y="311"/>
                  </a:lnTo>
                  <a:lnTo>
                    <a:pt x="411" y="306"/>
                  </a:lnTo>
                  <a:lnTo>
                    <a:pt x="411" y="306"/>
                  </a:lnTo>
                  <a:lnTo>
                    <a:pt x="411" y="306"/>
                  </a:lnTo>
                  <a:lnTo>
                    <a:pt x="411" y="306"/>
                  </a:lnTo>
                  <a:lnTo>
                    <a:pt x="406" y="306"/>
                  </a:lnTo>
                  <a:lnTo>
                    <a:pt x="406" y="306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1" y="301"/>
                  </a:lnTo>
                  <a:lnTo>
                    <a:pt x="401" y="301"/>
                  </a:lnTo>
                  <a:lnTo>
                    <a:pt x="401" y="297"/>
                  </a:lnTo>
                  <a:lnTo>
                    <a:pt x="401" y="297"/>
                  </a:lnTo>
                  <a:lnTo>
                    <a:pt x="401" y="297"/>
                  </a:lnTo>
                  <a:lnTo>
                    <a:pt x="396" y="297"/>
                  </a:lnTo>
                  <a:lnTo>
                    <a:pt x="396" y="297"/>
                  </a:lnTo>
                  <a:lnTo>
                    <a:pt x="396" y="292"/>
                  </a:lnTo>
                  <a:lnTo>
                    <a:pt x="396" y="292"/>
                  </a:lnTo>
                  <a:lnTo>
                    <a:pt x="396" y="292"/>
                  </a:lnTo>
                  <a:lnTo>
                    <a:pt x="396" y="292"/>
                  </a:lnTo>
                  <a:lnTo>
                    <a:pt x="392" y="292"/>
                  </a:lnTo>
                  <a:lnTo>
                    <a:pt x="392" y="292"/>
                  </a:lnTo>
                  <a:lnTo>
                    <a:pt x="392" y="287"/>
                  </a:lnTo>
                  <a:lnTo>
                    <a:pt x="392" y="287"/>
                  </a:lnTo>
                  <a:lnTo>
                    <a:pt x="387" y="292"/>
                  </a:lnTo>
                  <a:lnTo>
                    <a:pt x="387" y="292"/>
                  </a:lnTo>
                  <a:lnTo>
                    <a:pt x="387" y="287"/>
                  </a:lnTo>
                  <a:lnTo>
                    <a:pt x="387" y="287"/>
                  </a:lnTo>
                  <a:lnTo>
                    <a:pt x="387" y="287"/>
                  </a:lnTo>
                  <a:lnTo>
                    <a:pt x="382" y="287"/>
                  </a:lnTo>
                  <a:lnTo>
                    <a:pt x="382" y="287"/>
                  </a:lnTo>
                  <a:lnTo>
                    <a:pt x="382" y="287"/>
                  </a:lnTo>
                  <a:lnTo>
                    <a:pt x="378" y="283"/>
                  </a:lnTo>
                  <a:lnTo>
                    <a:pt x="378" y="283"/>
                  </a:lnTo>
                  <a:lnTo>
                    <a:pt x="378" y="283"/>
                  </a:lnTo>
                  <a:lnTo>
                    <a:pt x="378" y="283"/>
                  </a:lnTo>
                  <a:lnTo>
                    <a:pt x="378" y="283"/>
                  </a:lnTo>
                  <a:lnTo>
                    <a:pt x="378" y="278"/>
                  </a:lnTo>
                  <a:lnTo>
                    <a:pt x="378" y="278"/>
                  </a:lnTo>
                  <a:lnTo>
                    <a:pt x="378" y="278"/>
                  </a:lnTo>
                  <a:lnTo>
                    <a:pt x="373" y="278"/>
                  </a:lnTo>
                  <a:lnTo>
                    <a:pt x="373" y="278"/>
                  </a:lnTo>
                  <a:lnTo>
                    <a:pt x="373" y="273"/>
                  </a:lnTo>
                  <a:lnTo>
                    <a:pt x="373" y="273"/>
                  </a:lnTo>
                  <a:lnTo>
                    <a:pt x="373" y="273"/>
                  </a:lnTo>
                  <a:lnTo>
                    <a:pt x="373" y="273"/>
                  </a:lnTo>
                  <a:lnTo>
                    <a:pt x="368" y="273"/>
                  </a:lnTo>
                  <a:lnTo>
                    <a:pt x="368" y="273"/>
                  </a:lnTo>
                  <a:lnTo>
                    <a:pt x="368" y="268"/>
                  </a:lnTo>
                  <a:lnTo>
                    <a:pt x="368" y="268"/>
                  </a:lnTo>
                  <a:lnTo>
                    <a:pt x="363" y="268"/>
                  </a:lnTo>
                  <a:lnTo>
                    <a:pt x="363" y="268"/>
                  </a:lnTo>
                  <a:lnTo>
                    <a:pt x="363" y="268"/>
                  </a:lnTo>
                  <a:lnTo>
                    <a:pt x="363" y="264"/>
                  </a:lnTo>
                  <a:lnTo>
                    <a:pt x="363" y="264"/>
                  </a:lnTo>
                  <a:lnTo>
                    <a:pt x="363" y="264"/>
                  </a:lnTo>
                  <a:lnTo>
                    <a:pt x="359" y="264"/>
                  </a:lnTo>
                  <a:lnTo>
                    <a:pt x="359" y="264"/>
                  </a:lnTo>
                  <a:lnTo>
                    <a:pt x="359" y="268"/>
                  </a:lnTo>
                  <a:lnTo>
                    <a:pt x="359" y="268"/>
                  </a:lnTo>
                  <a:lnTo>
                    <a:pt x="359" y="268"/>
                  </a:lnTo>
                  <a:lnTo>
                    <a:pt x="359" y="268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4" y="273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9" y="27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54" y="283"/>
                  </a:lnTo>
                  <a:lnTo>
                    <a:pt x="354" y="283"/>
                  </a:lnTo>
                  <a:lnTo>
                    <a:pt x="354" y="283"/>
                  </a:lnTo>
                  <a:lnTo>
                    <a:pt x="354" y="287"/>
                  </a:lnTo>
                  <a:lnTo>
                    <a:pt x="354" y="287"/>
                  </a:lnTo>
                  <a:lnTo>
                    <a:pt x="354" y="292"/>
                  </a:lnTo>
                  <a:lnTo>
                    <a:pt x="354" y="292"/>
                  </a:lnTo>
                  <a:lnTo>
                    <a:pt x="354" y="292"/>
                  </a:lnTo>
                  <a:lnTo>
                    <a:pt x="354" y="292"/>
                  </a:lnTo>
                  <a:lnTo>
                    <a:pt x="349" y="297"/>
                  </a:lnTo>
                  <a:lnTo>
                    <a:pt x="354" y="297"/>
                  </a:lnTo>
                  <a:lnTo>
                    <a:pt x="354" y="297"/>
                  </a:lnTo>
                  <a:lnTo>
                    <a:pt x="354" y="301"/>
                  </a:lnTo>
                  <a:lnTo>
                    <a:pt x="349" y="301"/>
                  </a:lnTo>
                  <a:lnTo>
                    <a:pt x="349" y="301"/>
                  </a:lnTo>
                  <a:lnTo>
                    <a:pt x="349" y="301"/>
                  </a:lnTo>
                  <a:lnTo>
                    <a:pt x="349" y="301"/>
                  </a:lnTo>
                  <a:lnTo>
                    <a:pt x="345" y="301"/>
                  </a:lnTo>
                  <a:lnTo>
                    <a:pt x="345" y="301"/>
                  </a:lnTo>
                  <a:lnTo>
                    <a:pt x="345" y="301"/>
                  </a:lnTo>
                  <a:lnTo>
                    <a:pt x="345" y="301"/>
                  </a:lnTo>
                  <a:lnTo>
                    <a:pt x="340" y="301"/>
                  </a:lnTo>
                  <a:lnTo>
                    <a:pt x="340" y="301"/>
                  </a:lnTo>
                  <a:lnTo>
                    <a:pt x="340" y="301"/>
                  </a:lnTo>
                  <a:lnTo>
                    <a:pt x="340" y="301"/>
                  </a:lnTo>
                  <a:lnTo>
                    <a:pt x="335" y="301"/>
                  </a:lnTo>
                  <a:lnTo>
                    <a:pt x="335" y="301"/>
                  </a:lnTo>
                  <a:lnTo>
                    <a:pt x="335" y="301"/>
                  </a:lnTo>
                  <a:lnTo>
                    <a:pt x="335" y="301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26" y="301"/>
                  </a:lnTo>
                  <a:lnTo>
                    <a:pt x="326" y="301"/>
                  </a:lnTo>
                  <a:lnTo>
                    <a:pt x="326" y="301"/>
                  </a:lnTo>
                  <a:lnTo>
                    <a:pt x="321" y="301"/>
                  </a:lnTo>
                  <a:lnTo>
                    <a:pt x="321" y="301"/>
                  </a:lnTo>
                  <a:lnTo>
                    <a:pt x="321" y="301"/>
                  </a:lnTo>
                  <a:lnTo>
                    <a:pt x="321" y="301"/>
                  </a:lnTo>
                  <a:lnTo>
                    <a:pt x="321" y="297"/>
                  </a:lnTo>
                  <a:lnTo>
                    <a:pt x="321" y="297"/>
                  </a:lnTo>
                  <a:lnTo>
                    <a:pt x="321" y="297"/>
                  </a:lnTo>
                  <a:lnTo>
                    <a:pt x="316" y="297"/>
                  </a:lnTo>
                  <a:lnTo>
                    <a:pt x="316" y="297"/>
                  </a:lnTo>
                  <a:lnTo>
                    <a:pt x="316" y="297"/>
                  </a:lnTo>
                  <a:lnTo>
                    <a:pt x="316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11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7" y="297"/>
                  </a:lnTo>
                  <a:lnTo>
                    <a:pt x="302" y="297"/>
                  </a:lnTo>
                  <a:lnTo>
                    <a:pt x="302" y="301"/>
                  </a:lnTo>
                  <a:lnTo>
                    <a:pt x="302" y="297"/>
                  </a:lnTo>
                  <a:lnTo>
                    <a:pt x="302" y="297"/>
                  </a:lnTo>
                  <a:lnTo>
                    <a:pt x="302" y="301"/>
                  </a:lnTo>
                  <a:lnTo>
                    <a:pt x="302" y="297"/>
                  </a:lnTo>
                  <a:lnTo>
                    <a:pt x="297" y="297"/>
                  </a:lnTo>
                  <a:lnTo>
                    <a:pt x="297" y="297"/>
                  </a:lnTo>
                  <a:lnTo>
                    <a:pt x="297" y="297"/>
                  </a:lnTo>
                  <a:lnTo>
                    <a:pt x="297" y="297"/>
                  </a:lnTo>
                  <a:lnTo>
                    <a:pt x="293" y="297"/>
                  </a:lnTo>
                  <a:lnTo>
                    <a:pt x="293" y="297"/>
                  </a:lnTo>
                  <a:lnTo>
                    <a:pt x="293" y="292"/>
                  </a:lnTo>
                  <a:lnTo>
                    <a:pt x="288" y="292"/>
                  </a:lnTo>
                  <a:lnTo>
                    <a:pt x="288" y="292"/>
                  </a:lnTo>
                  <a:lnTo>
                    <a:pt x="288" y="297"/>
                  </a:lnTo>
                  <a:lnTo>
                    <a:pt x="288" y="292"/>
                  </a:lnTo>
                  <a:lnTo>
                    <a:pt x="288" y="292"/>
                  </a:lnTo>
                  <a:lnTo>
                    <a:pt x="283" y="297"/>
                  </a:lnTo>
                  <a:lnTo>
                    <a:pt x="283" y="297"/>
                  </a:lnTo>
                  <a:lnTo>
                    <a:pt x="283" y="297"/>
                  </a:lnTo>
                  <a:lnTo>
                    <a:pt x="283" y="297"/>
                  </a:lnTo>
                  <a:lnTo>
                    <a:pt x="283" y="297"/>
                  </a:lnTo>
                  <a:lnTo>
                    <a:pt x="278" y="297"/>
                  </a:lnTo>
                  <a:lnTo>
                    <a:pt x="278" y="297"/>
                  </a:lnTo>
                  <a:lnTo>
                    <a:pt x="278" y="297"/>
                  </a:lnTo>
                  <a:lnTo>
                    <a:pt x="278" y="297"/>
                  </a:lnTo>
                  <a:lnTo>
                    <a:pt x="278" y="297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4" y="297"/>
                  </a:lnTo>
                  <a:lnTo>
                    <a:pt x="274" y="301"/>
                  </a:lnTo>
                  <a:lnTo>
                    <a:pt x="269" y="301"/>
                  </a:lnTo>
                  <a:lnTo>
                    <a:pt x="269" y="301"/>
                  </a:lnTo>
                  <a:lnTo>
                    <a:pt x="269" y="297"/>
                  </a:lnTo>
                  <a:lnTo>
                    <a:pt x="269" y="297"/>
                  </a:lnTo>
                  <a:lnTo>
                    <a:pt x="264" y="297"/>
                  </a:lnTo>
                  <a:lnTo>
                    <a:pt x="264" y="297"/>
                  </a:lnTo>
                  <a:lnTo>
                    <a:pt x="264" y="297"/>
                  </a:lnTo>
                  <a:lnTo>
                    <a:pt x="264" y="297"/>
                  </a:lnTo>
                  <a:lnTo>
                    <a:pt x="264" y="301"/>
                  </a:lnTo>
                  <a:lnTo>
                    <a:pt x="260" y="301"/>
                  </a:lnTo>
                  <a:lnTo>
                    <a:pt x="260" y="301"/>
                  </a:lnTo>
                  <a:lnTo>
                    <a:pt x="260" y="301"/>
                  </a:lnTo>
                  <a:lnTo>
                    <a:pt x="260" y="301"/>
                  </a:lnTo>
                  <a:lnTo>
                    <a:pt x="260" y="301"/>
                  </a:lnTo>
                  <a:lnTo>
                    <a:pt x="260" y="306"/>
                  </a:lnTo>
                  <a:lnTo>
                    <a:pt x="260" y="306"/>
                  </a:lnTo>
                  <a:lnTo>
                    <a:pt x="260" y="306"/>
                  </a:lnTo>
                  <a:lnTo>
                    <a:pt x="260" y="306"/>
                  </a:lnTo>
                  <a:lnTo>
                    <a:pt x="255" y="306"/>
                  </a:lnTo>
                  <a:lnTo>
                    <a:pt x="255" y="306"/>
                  </a:lnTo>
                  <a:lnTo>
                    <a:pt x="255" y="306"/>
                  </a:lnTo>
                  <a:lnTo>
                    <a:pt x="255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11"/>
                  </a:lnTo>
                  <a:lnTo>
                    <a:pt x="250" y="311"/>
                  </a:lnTo>
                  <a:lnTo>
                    <a:pt x="250" y="311"/>
                  </a:lnTo>
                  <a:lnTo>
                    <a:pt x="250" y="316"/>
                  </a:lnTo>
                  <a:lnTo>
                    <a:pt x="250" y="316"/>
                  </a:lnTo>
                  <a:lnTo>
                    <a:pt x="255" y="316"/>
                  </a:lnTo>
                  <a:lnTo>
                    <a:pt x="255" y="320"/>
                  </a:lnTo>
                  <a:lnTo>
                    <a:pt x="255" y="320"/>
                  </a:lnTo>
                  <a:lnTo>
                    <a:pt x="255" y="320"/>
                  </a:lnTo>
                  <a:lnTo>
                    <a:pt x="255" y="325"/>
                  </a:lnTo>
                  <a:lnTo>
                    <a:pt x="255" y="325"/>
                  </a:lnTo>
                  <a:lnTo>
                    <a:pt x="255" y="325"/>
                  </a:lnTo>
                  <a:lnTo>
                    <a:pt x="255" y="325"/>
                  </a:lnTo>
                  <a:lnTo>
                    <a:pt x="255" y="330"/>
                  </a:lnTo>
                  <a:lnTo>
                    <a:pt x="255" y="330"/>
                  </a:lnTo>
                  <a:lnTo>
                    <a:pt x="255" y="330"/>
                  </a:lnTo>
                  <a:lnTo>
                    <a:pt x="255" y="330"/>
                  </a:lnTo>
                  <a:lnTo>
                    <a:pt x="255" y="334"/>
                  </a:lnTo>
                  <a:lnTo>
                    <a:pt x="250" y="334"/>
                  </a:lnTo>
                  <a:lnTo>
                    <a:pt x="250" y="334"/>
                  </a:lnTo>
                  <a:lnTo>
                    <a:pt x="250" y="334"/>
                  </a:lnTo>
                  <a:lnTo>
                    <a:pt x="250" y="334"/>
                  </a:lnTo>
                  <a:lnTo>
                    <a:pt x="245" y="334"/>
                  </a:lnTo>
                  <a:lnTo>
                    <a:pt x="245" y="334"/>
                  </a:lnTo>
                  <a:lnTo>
                    <a:pt x="245" y="334"/>
                  </a:lnTo>
                  <a:lnTo>
                    <a:pt x="245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36" y="334"/>
                  </a:lnTo>
                  <a:lnTo>
                    <a:pt x="236" y="339"/>
                  </a:lnTo>
                  <a:lnTo>
                    <a:pt x="236" y="339"/>
                  </a:lnTo>
                  <a:lnTo>
                    <a:pt x="236" y="339"/>
                  </a:lnTo>
                  <a:lnTo>
                    <a:pt x="231" y="334"/>
                  </a:lnTo>
                  <a:lnTo>
                    <a:pt x="231" y="334"/>
                  </a:lnTo>
                  <a:lnTo>
                    <a:pt x="231" y="334"/>
                  </a:lnTo>
                  <a:lnTo>
                    <a:pt x="231" y="330"/>
                  </a:lnTo>
                  <a:lnTo>
                    <a:pt x="231" y="330"/>
                  </a:lnTo>
                  <a:lnTo>
                    <a:pt x="231" y="330"/>
                  </a:lnTo>
                  <a:lnTo>
                    <a:pt x="231" y="330"/>
                  </a:lnTo>
                  <a:lnTo>
                    <a:pt x="231" y="330"/>
                  </a:lnTo>
                  <a:lnTo>
                    <a:pt x="226" y="325"/>
                  </a:lnTo>
                  <a:lnTo>
                    <a:pt x="226" y="325"/>
                  </a:lnTo>
                  <a:lnTo>
                    <a:pt x="226" y="320"/>
                  </a:lnTo>
                  <a:lnTo>
                    <a:pt x="226" y="320"/>
                  </a:lnTo>
                  <a:lnTo>
                    <a:pt x="226" y="320"/>
                  </a:lnTo>
                  <a:lnTo>
                    <a:pt x="226" y="320"/>
                  </a:lnTo>
                  <a:lnTo>
                    <a:pt x="222" y="320"/>
                  </a:lnTo>
                  <a:lnTo>
                    <a:pt x="222" y="320"/>
                  </a:lnTo>
                  <a:lnTo>
                    <a:pt x="222" y="320"/>
                  </a:lnTo>
                  <a:lnTo>
                    <a:pt x="222" y="320"/>
                  </a:lnTo>
                  <a:lnTo>
                    <a:pt x="222" y="316"/>
                  </a:lnTo>
                  <a:lnTo>
                    <a:pt x="217" y="316"/>
                  </a:lnTo>
                  <a:lnTo>
                    <a:pt x="217" y="316"/>
                  </a:lnTo>
                  <a:lnTo>
                    <a:pt x="212" y="316"/>
                  </a:lnTo>
                  <a:lnTo>
                    <a:pt x="212" y="316"/>
                  </a:lnTo>
                  <a:lnTo>
                    <a:pt x="212" y="316"/>
                  </a:lnTo>
                  <a:lnTo>
                    <a:pt x="208" y="316"/>
                  </a:lnTo>
                  <a:lnTo>
                    <a:pt x="208" y="316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3" y="320"/>
                  </a:lnTo>
                  <a:lnTo>
                    <a:pt x="203" y="320"/>
                  </a:lnTo>
                  <a:lnTo>
                    <a:pt x="203" y="320"/>
                  </a:lnTo>
                  <a:lnTo>
                    <a:pt x="203" y="320"/>
                  </a:lnTo>
                  <a:lnTo>
                    <a:pt x="203" y="320"/>
                  </a:lnTo>
                  <a:lnTo>
                    <a:pt x="198" y="320"/>
                  </a:lnTo>
                  <a:lnTo>
                    <a:pt x="198" y="320"/>
                  </a:lnTo>
                  <a:lnTo>
                    <a:pt x="198" y="320"/>
                  </a:lnTo>
                  <a:lnTo>
                    <a:pt x="193" y="320"/>
                  </a:lnTo>
                  <a:lnTo>
                    <a:pt x="193" y="320"/>
                  </a:lnTo>
                  <a:lnTo>
                    <a:pt x="193" y="320"/>
                  </a:lnTo>
                  <a:lnTo>
                    <a:pt x="189" y="320"/>
                  </a:lnTo>
                  <a:lnTo>
                    <a:pt x="189" y="320"/>
                  </a:lnTo>
                  <a:lnTo>
                    <a:pt x="189" y="32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79" y="320"/>
                  </a:lnTo>
                  <a:lnTo>
                    <a:pt x="179" y="320"/>
                  </a:lnTo>
                  <a:lnTo>
                    <a:pt x="179" y="320"/>
                  </a:lnTo>
                  <a:lnTo>
                    <a:pt x="179" y="316"/>
                  </a:lnTo>
                  <a:lnTo>
                    <a:pt x="174" y="316"/>
                  </a:lnTo>
                  <a:lnTo>
                    <a:pt x="174" y="316"/>
                  </a:lnTo>
                  <a:lnTo>
                    <a:pt x="174" y="316"/>
                  </a:lnTo>
                  <a:lnTo>
                    <a:pt x="174" y="316"/>
                  </a:lnTo>
                  <a:lnTo>
                    <a:pt x="174" y="316"/>
                  </a:lnTo>
                  <a:lnTo>
                    <a:pt x="174" y="316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70" y="311"/>
                  </a:lnTo>
                  <a:lnTo>
                    <a:pt x="165" y="311"/>
                  </a:lnTo>
                  <a:lnTo>
                    <a:pt x="165" y="311"/>
                  </a:lnTo>
                  <a:lnTo>
                    <a:pt x="165" y="311"/>
                  </a:lnTo>
                  <a:lnTo>
                    <a:pt x="165" y="311"/>
                  </a:lnTo>
                  <a:lnTo>
                    <a:pt x="165" y="311"/>
                  </a:lnTo>
                  <a:lnTo>
                    <a:pt x="165" y="306"/>
                  </a:lnTo>
                  <a:lnTo>
                    <a:pt x="160" y="306"/>
                  </a:lnTo>
                  <a:lnTo>
                    <a:pt x="160" y="306"/>
                  </a:lnTo>
                  <a:lnTo>
                    <a:pt x="160" y="306"/>
                  </a:lnTo>
                  <a:lnTo>
                    <a:pt x="160" y="301"/>
                  </a:lnTo>
                  <a:lnTo>
                    <a:pt x="160" y="301"/>
                  </a:lnTo>
                  <a:lnTo>
                    <a:pt x="160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51" y="301"/>
                  </a:lnTo>
                  <a:lnTo>
                    <a:pt x="146" y="301"/>
                  </a:lnTo>
                  <a:lnTo>
                    <a:pt x="146" y="301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41" y="311"/>
                  </a:lnTo>
                  <a:lnTo>
                    <a:pt x="141" y="311"/>
                  </a:lnTo>
                  <a:lnTo>
                    <a:pt x="141" y="311"/>
                  </a:lnTo>
                  <a:lnTo>
                    <a:pt x="141" y="316"/>
                  </a:lnTo>
                  <a:lnTo>
                    <a:pt x="141" y="316"/>
                  </a:lnTo>
                  <a:lnTo>
                    <a:pt x="137" y="320"/>
                  </a:lnTo>
                  <a:lnTo>
                    <a:pt x="137" y="320"/>
                  </a:lnTo>
                  <a:lnTo>
                    <a:pt x="137" y="320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32" y="325"/>
                  </a:lnTo>
                  <a:lnTo>
                    <a:pt x="127" y="325"/>
                  </a:lnTo>
                  <a:lnTo>
                    <a:pt x="127" y="330"/>
                  </a:lnTo>
                  <a:lnTo>
                    <a:pt x="127" y="330"/>
                  </a:lnTo>
                  <a:lnTo>
                    <a:pt x="127" y="334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123" y="339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18" y="344"/>
                  </a:lnTo>
                  <a:lnTo>
                    <a:pt x="113" y="344"/>
                  </a:lnTo>
                  <a:lnTo>
                    <a:pt x="113" y="348"/>
                  </a:lnTo>
                  <a:lnTo>
                    <a:pt x="108" y="348"/>
                  </a:lnTo>
                  <a:lnTo>
                    <a:pt x="108" y="348"/>
                  </a:lnTo>
                  <a:lnTo>
                    <a:pt x="108" y="348"/>
                  </a:lnTo>
                  <a:lnTo>
                    <a:pt x="104" y="353"/>
                  </a:lnTo>
                  <a:lnTo>
                    <a:pt x="104" y="353"/>
                  </a:lnTo>
                  <a:lnTo>
                    <a:pt x="104" y="353"/>
                  </a:lnTo>
                  <a:lnTo>
                    <a:pt x="104" y="353"/>
                  </a:lnTo>
                  <a:lnTo>
                    <a:pt x="99" y="353"/>
                  </a:lnTo>
                  <a:lnTo>
                    <a:pt x="99" y="353"/>
                  </a:lnTo>
                  <a:lnTo>
                    <a:pt x="99" y="353"/>
                  </a:lnTo>
                  <a:lnTo>
                    <a:pt x="99" y="353"/>
                  </a:lnTo>
                  <a:lnTo>
                    <a:pt x="94" y="348"/>
                  </a:lnTo>
                  <a:lnTo>
                    <a:pt x="99" y="348"/>
                  </a:lnTo>
                  <a:lnTo>
                    <a:pt x="99" y="348"/>
                  </a:lnTo>
                  <a:lnTo>
                    <a:pt x="99" y="348"/>
                  </a:lnTo>
                  <a:lnTo>
                    <a:pt x="99" y="348"/>
                  </a:lnTo>
                  <a:lnTo>
                    <a:pt x="99" y="344"/>
                  </a:lnTo>
                  <a:lnTo>
                    <a:pt x="99" y="344"/>
                  </a:lnTo>
                  <a:lnTo>
                    <a:pt x="99" y="344"/>
                  </a:lnTo>
                  <a:lnTo>
                    <a:pt x="99" y="344"/>
                  </a:lnTo>
                  <a:lnTo>
                    <a:pt x="99" y="339"/>
                  </a:lnTo>
                  <a:lnTo>
                    <a:pt x="99" y="339"/>
                  </a:lnTo>
                  <a:lnTo>
                    <a:pt x="99" y="339"/>
                  </a:lnTo>
                  <a:lnTo>
                    <a:pt x="99" y="334"/>
                  </a:lnTo>
                  <a:lnTo>
                    <a:pt x="99" y="334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30"/>
                  </a:lnTo>
                  <a:lnTo>
                    <a:pt x="104" y="325"/>
                  </a:lnTo>
                  <a:lnTo>
                    <a:pt x="99" y="325"/>
                  </a:lnTo>
                  <a:lnTo>
                    <a:pt x="99" y="325"/>
                  </a:lnTo>
                  <a:lnTo>
                    <a:pt x="99" y="325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20"/>
                  </a:lnTo>
                  <a:lnTo>
                    <a:pt x="99" y="316"/>
                  </a:lnTo>
                  <a:lnTo>
                    <a:pt x="99" y="316"/>
                  </a:lnTo>
                  <a:lnTo>
                    <a:pt x="99" y="316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06"/>
                  </a:lnTo>
                  <a:lnTo>
                    <a:pt x="99" y="306"/>
                  </a:lnTo>
                  <a:lnTo>
                    <a:pt x="99" y="306"/>
                  </a:lnTo>
                  <a:lnTo>
                    <a:pt x="99" y="306"/>
                  </a:lnTo>
                  <a:lnTo>
                    <a:pt x="99" y="306"/>
                  </a:lnTo>
                  <a:lnTo>
                    <a:pt x="99" y="301"/>
                  </a:lnTo>
                  <a:lnTo>
                    <a:pt x="99" y="301"/>
                  </a:lnTo>
                  <a:lnTo>
                    <a:pt x="94" y="301"/>
                  </a:lnTo>
                  <a:lnTo>
                    <a:pt x="94" y="301"/>
                  </a:lnTo>
                  <a:lnTo>
                    <a:pt x="89" y="301"/>
                  </a:lnTo>
                  <a:lnTo>
                    <a:pt x="89" y="301"/>
                  </a:lnTo>
                  <a:lnTo>
                    <a:pt x="89" y="301"/>
                  </a:lnTo>
                  <a:lnTo>
                    <a:pt x="89" y="301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0" y="301"/>
                  </a:lnTo>
                  <a:lnTo>
                    <a:pt x="80" y="306"/>
                  </a:lnTo>
                  <a:lnTo>
                    <a:pt x="80" y="306"/>
                  </a:lnTo>
                  <a:lnTo>
                    <a:pt x="80" y="306"/>
                  </a:lnTo>
                  <a:lnTo>
                    <a:pt x="75" y="306"/>
                  </a:lnTo>
                  <a:lnTo>
                    <a:pt x="75" y="306"/>
                  </a:lnTo>
                  <a:lnTo>
                    <a:pt x="75" y="306"/>
                  </a:lnTo>
                  <a:lnTo>
                    <a:pt x="75" y="306"/>
                  </a:lnTo>
                  <a:lnTo>
                    <a:pt x="71" y="301"/>
                  </a:lnTo>
                  <a:lnTo>
                    <a:pt x="71" y="301"/>
                  </a:lnTo>
                  <a:lnTo>
                    <a:pt x="71" y="297"/>
                  </a:lnTo>
                  <a:lnTo>
                    <a:pt x="71" y="297"/>
                  </a:lnTo>
                  <a:lnTo>
                    <a:pt x="66" y="297"/>
                  </a:lnTo>
                  <a:lnTo>
                    <a:pt x="66" y="297"/>
                  </a:lnTo>
                  <a:lnTo>
                    <a:pt x="66" y="297"/>
                  </a:lnTo>
                  <a:lnTo>
                    <a:pt x="61" y="297"/>
                  </a:lnTo>
                  <a:lnTo>
                    <a:pt x="61" y="297"/>
                  </a:lnTo>
                  <a:lnTo>
                    <a:pt x="61" y="297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87"/>
                  </a:lnTo>
                  <a:lnTo>
                    <a:pt x="42" y="287"/>
                  </a:lnTo>
                  <a:lnTo>
                    <a:pt x="42" y="287"/>
                  </a:lnTo>
                  <a:lnTo>
                    <a:pt x="42" y="287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38" y="287"/>
                  </a:lnTo>
                  <a:lnTo>
                    <a:pt x="33" y="287"/>
                  </a:lnTo>
                  <a:lnTo>
                    <a:pt x="33" y="287"/>
                  </a:lnTo>
                  <a:lnTo>
                    <a:pt x="33" y="278"/>
                  </a:lnTo>
                  <a:lnTo>
                    <a:pt x="38" y="254"/>
                  </a:lnTo>
                  <a:lnTo>
                    <a:pt x="33" y="250"/>
                  </a:lnTo>
                  <a:lnTo>
                    <a:pt x="33" y="250"/>
                  </a:lnTo>
                  <a:lnTo>
                    <a:pt x="28" y="245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4" y="235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4" y="235"/>
                  </a:lnTo>
                  <a:lnTo>
                    <a:pt x="4" y="235"/>
                  </a:lnTo>
                  <a:lnTo>
                    <a:pt x="4" y="231"/>
                  </a:lnTo>
                  <a:lnTo>
                    <a:pt x="0" y="231"/>
                  </a:lnTo>
                  <a:lnTo>
                    <a:pt x="0" y="226"/>
                  </a:lnTo>
                  <a:lnTo>
                    <a:pt x="9" y="217"/>
                  </a:lnTo>
                  <a:lnTo>
                    <a:pt x="14" y="217"/>
                  </a:lnTo>
                  <a:lnTo>
                    <a:pt x="19" y="217"/>
                  </a:lnTo>
                  <a:lnTo>
                    <a:pt x="23" y="217"/>
                  </a:lnTo>
                  <a:lnTo>
                    <a:pt x="23" y="221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8" y="212"/>
                  </a:lnTo>
                  <a:lnTo>
                    <a:pt x="38" y="212"/>
                  </a:lnTo>
                  <a:lnTo>
                    <a:pt x="42" y="207"/>
                  </a:lnTo>
                  <a:lnTo>
                    <a:pt x="47" y="198"/>
                  </a:lnTo>
                  <a:lnTo>
                    <a:pt x="61" y="198"/>
                  </a:lnTo>
                  <a:lnTo>
                    <a:pt x="66" y="193"/>
                  </a:lnTo>
                  <a:lnTo>
                    <a:pt x="71" y="193"/>
                  </a:lnTo>
                  <a:lnTo>
                    <a:pt x="75" y="188"/>
                  </a:lnTo>
                  <a:lnTo>
                    <a:pt x="80" y="188"/>
                  </a:lnTo>
                  <a:lnTo>
                    <a:pt x="89" y="188"/>
                  </a:lnTo>
                  <a:lnTo>
                    <a:pt x="94" y="188"/>
                  </a:lnTo>
                  <a:lnTo>
                    <a:pt x="104" y="193"/>
                  </a:lnTo>
                  <a:lnTo>
                    <a:pt x="108" y="193"/>
                  </a:lnTo>
                  <a:lnTo>
                    <a:pt x="113" y="188"/>
                  </a:lnTo>
                  <a:lnTo>
                    <a:pt x="113" y="188"/>
                  </a:lnTo>
                  <a:lnTo>
                    <a:pt x="118" y="184"/>
                  </a:lnTo>
                  <a:lnTo>
                    <a:pt x="123" y="179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7" y="169"/>
                  </a:lnTo>
                  <a:lnTo>
                    <a:pt x="141" y="169"/>
                  </a:lnTo>
                  <a:lnTo>
                    <a:pt x="146" y="165"/>
                  </a:lnTo>
                  <a:lnTo>
                    <a:pt x="146" y="165"/>
                  </a:lnTo>
                  <a:lnTo>
                    <a:pt x="151" y="165"/>
                  </a:lnTo>
                  <a:lnTo>
                    <a:pt x="151" y="155"/>
                  </a:lnTo>
                  <a:lnTo>
                    <a:pt x="151" y="151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6" y="151"/>
                  </a:lnTo>
                  <a:lnTo>
                    <a:pt x="160" y="146"/>
                  </a:lnTo>
                  <a:lnTo>
                    <a:pt x="165" y="136"/>
                  </a:lnTo>
                  <a:lnTo>
                    <a:pt x="170" y="132"/>
                  </a:lnTo>
                  <a:lnTo>
                    <a:pt x="174" y="118"/>
                  </a:lnTo>
                  <a:lnTo>
                    <a:pt x="179" y="113"/>
                  </a:lnTo>
                  <a:lnTo>
                    <a:pt x="184" y="108"/>
                  </a:lnTo>
                  <a:lnTo>
                    <a:pt x="184" y="108"/>
                  </a:lnTo>
                  <a:lnTo>
                    <a:pt x="193" y="108"/>
                  </a:lnTo>
                  <a:lnTo>
                    <a:pt x="193" y="108"/>
                  </a:lnTo>
                  <a:lnTo>
                    <a:pt x="198" y="108"/>
                  </a:lnTo>
                  <a:lnTo>
                    <a:pt x="203" y="99"/>
                  </a:lnTo>
                  <a:lnTo>
                    <a:pt x="208" y="94"/>
                  </a:lnTo>
                  <a:lnTo>
                    <a:pt x="212" y="89"/>
                  </a:lnTo>
                  <a:lnTo>
                    <a:pt x="217" y="89"/>
                  </a:lnTo>
                  <a:lnTo>
                    <a:pt x="226" y="80"/>
                  </a:lnTo>
                  <a:lnTo>
                    <a:pt x="226" y="80"/>
                  </a:lnTo>
                  <a:lnTo>
                    <a:pt x="231" y="75"/>
                  </a:lnTo>
                  <a:lnTo>
                    <a:pt x="236" y="71"/>
                  </a:lnTo>
                  <a:lnTo>
                    <a:pt x="241" y="66"/>
                  </a:lnTo>
                  <a:lnTo>
                    <a:pt x="241" y="61"/>
                  </a:lnTo>
                  <a:lnTo>
                    <a:pt x="245" y="56"/>
                  </a:lnTo>
                  <a:lnTo>
                    <a:pt x="368" y="0"/>
                  </a:lnTo>
                  <a:lnTo>
                    <a:pt x="434" y="61"/>
                  </a:lnTo>
                  <a:lnTo>
                    <a:pt x="434" y="61"/>
                  </a:lnTo>
                  <a:lnTo>
                    <a:pt x="439" y="61"/>
                  </a:lnTo>
                  <a:lnTo>
                    <a:pt x="439" y="66"/>
                  </a:lnTo>
                  <a:lnTo>
                    <a:pt x="444" y="66"/>
                  </a:lnTo>
                  <a:lnTo>
                    <a:pt x="444" y="66"/>
                  </a:lnTo>
                  <a:lnTo>
                    <a:pt x="444" y="66"/>
                  </a:lnTo>
                  <a:lnTo>
                    <a:pt x="444" y="66"/>
                  </a:lnTo>
                  <a:lnTo>
                    <a:pt x="448" y="66"/>
                  </a:lnTo>
                  <a:lnTo>
                    <a:pt x="448" y="66"/>
                  </a:lnTo>
                  <a:lnTo>
                    <a:pt x="448" y="66"/>
                  </a:lnTo>
                  <a:lnTo>
                    <a:pt x="453" y="66"/>
                  </a:lnTo>
                  <a:lnTo>
                    <a:pt x="453" y="66"/>
                  </a:lnTo>
                  <a:lnTo>
                    <a:pt x="453" y="66"/>
                  </a:lnTo>
                  <a:lnTo>
                    <a:pt x="453" y="66"/>
                  </a:lnTo>
                  <a:lnTo>
                    <a:pt x="458" y="66"/>
                  </a:lnTo>
                  <a:lnTo>
                    <a:pt x="458" y="66"/>
                  </a:lnTo>
                  <a:lnTo>
                    <a:pt x="458" y="66"/>
                  </a:lnTo>
                  <a:lnTo>
                    <a:pt x="463" y="61"/>
                  </a:lnTo>
                  <a:lnTo>
                    <a:pt x="463" y="61"/>
                  </a:lnTo>
                  <a:lnTo>
                    <a:pt x="463" y="61"/>
                  </a:lnTo>
                  <a:lnTo>
                    <a:pt x="463" y="61"/>
                  </a:lnTo>
                  <a:lnTo>
                    <a:pt x="467" y="61"/>
                  </a:lnTo>
                  <a:lnTo>
                    <a:pt x="467" y="61"/>
                  </a:lnTo>
                  <a:lnTo>
                    <a:pt x="472" y="61"/>
                  </a:lnTo>
                  <a:lnTo>
                    <a:pt x="472" y="61"/>
                  </a:lnTo>
                  <a:lnTo>
                    <a:pt x="472" y="66"/>
                  </a:lnTo>
                  <a:lnTo>
                    <a:pt x="477" y="66"/>
                  </a:lnTo>
                  <a:lnTo>
                    <a:pt x="477" y="66"/>
                  </a:lnTo>
                  <a:lnTo>
                    <a:pt x="477" y="66"/>
                  </a:lnTo>
                  <a:lnTo>
                    <a:pt x="482" y="66"/>
                  </a:lnTo>
                  <a:lnTo>
                    <a:pt x="482" y="66"/>
                  </a:lnTo>
                  <a:lnTo>
                    <a:pt x="482" y="71"/>
                  </a:lnTo>
                  <a:lnTo>
                    <a:pt x="482" y="71"/>
                  </a:lnTo>
                  <a:lnTo>
                    <a:pt x="491" y="66"/>
                  </a:lnTo>
                  <a:lnTo>
                    <a:pt x="647" y="71"/>
                  </a:lnTo>
                  <a:lnTo>
                    <a:pt x="699" y="71"/>
                  </a:lnTo>
                  <a:lnTo>
                    <a:pt x="699" y="71"/>
                  </a:lnTo>
                  <a:lnTo>
                    <a:pt x="699" y="71"/>
                  </a:lnTo>
                  <a:lnTo>
                    <a:pt x="699" y="71"/>
                  </a:lnTo>
                  <a:lnTo>
                    <a:pt x="694" y="71"/>
                  </a:lnTo>
                  <a:lnTo>
                    <a:pt x="694" y="80"/>
                  </a:lnTo>
                  <a:lnTo>
                    <a:pt x="699" y="89"/>
                  </a:lnTo>
                  <a:lnTo>
                    <a:pt x="704" y="94"/>
                  </a:lnTo>
                  <a:lnTo>
                    <a:pt x="708" y="99"/>
                  </a:lnTo>
                  <a:lnTo>
                    <a:pt x="708" y="99"/>
                  </a:lnTo>
                  <a:lnTo>
                    <a:pt x="713" y="108"/>
                  </a:lnTo>
                  <a:lnTo>
                    <a:pt x="713" y="113"/>
                  </a:lnTo>
                  <a:lnTo>
                    <a:pt x="713" y="118"/>
                  </a:lnTo>
                  <a:lnTo>
                    <a:pt x="713" y="127"/>
                  </a:lnTo>
                  <a:lnTo>
                    <a:pt x="708" y="132"/>
                  </a:lnTo>
                  <a:lnTo>
                    <a:pt x="713" y="136"/>
                  </a:lnTo>
                  <a:lnTo>
                    <a:pt x="718" y="141"/>
                  </a:lnTo>
                  <a:lnTo>
                    <a:pt x="722" y="146"/>
                  </a:lnTo>
                  <a:lnTo>
                    <a:pt x="727" y="155"/>
                  </a:lnTo>
                  <a:lnTo>
                    <a:pt x="727" y="160"/>
                  </a:lnTo>
                  <a:lnTo>
                    <a:pt x="727" y="165"/>
                  </a:lnTo>
                  <a:lnTo>
                    <a:pt x="727" y="169"/>
                  </a:lnTo>
                  <a:lnTo>
                    <a:pt x="722" y="174"/>
                  </a:lnTo>
                  <a:lnTo>
                    <a:pt x="727" y="188"/>
                  </a:lnTo>
                  <a:lnTo>
                    <a:pt x="727" y="188"/>
                  </a:lnTo>
                  <a:lnTo>
                    <a:pt x="727" y="198"/>
                  </a:lnTo>
                  <a:lnTo>
                    <a:pt x="722" y="202"/>
                  </a:lnTo>
                  <a:lnTo>
                    <a:pt x="722" y="207"/>
                  </a:lnTo>
                  <a:lnTo>
                    <a:pt x="727" y="221"/>
                  </a:lnTo>
                  <a:lnTo>
                    <a:pt x="722" y="231"/>
                  </a:lnTo>
                  <a:lnTo>
                    <a:pt x="727" y="235"/>
                  </a:lnTo>
                  <a:lnTo>
                    <a:pt x="727" y="240"/>
                  </a:lnTo>
                  <a:lnTo>
                    <a:pt x="727" y="240"/>
                  </a:lnTo>
                  <a:lnTo>
                    <a:pt x="727" y="245"/>
                  </a:lnTo>
                  <a:lnTo>
                    <a:pt x="722" y="250"/>
                  </a:lnTo>
                  <a:lnTo>
                    <a:pt x="722" y="250"/>
                  </a:lnTo>
                  <a:lnTo>
                    <a:pt x="722" y="254"/>
                  </a:lnTo>
                  <a:lnTo>
                    <a:pt x="722" y="259"/>
                  </a:lnTo>
                  <a:lnTo>
                    <a:pt x="713" y="264"/>
                  </a:lnTo>
                  <a:lnTo>
                    <a:pt x="708" y="268"/>
                  </a:lnTo>
                  <a:lnTo>
                    <a:pt x="708" y="273"/>
                  </a:lnTo>
                  <a:lnTo>
                    <a:pt x="647" y="268"/>
                  </a:lnTo>
                  <a:lnTo>
                    <a:pt x="515" y="268"/>
                  </a:lnTo>
                  <a:lnTo>
                    <a:pt x="505" y="268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26" name="Freeform 338"/>
            <p:cNvSpPr>
              <a:spLocks/>
            </p:cNvSpPr>
            <p:nvPr/>
          </p:nvSpPr>
          <p:spPr bwMode="auto">
            <a:xfrm>
              <a:off x="2612" y="2192"/>
              <a:ext cx="393" cy="367"/>
            </a:xfrm>
            <a:custGeom>
              <a:avLst/>
              <a:gdLst/>
              <a:ahLst/>
              <a:cxnLst>
                <a:cxn ang="0">
                  <a:pos x="175" y="339"/>
                </a:cxn>
                <a:cxn ang="0">
                  <a:pos x="166" y="330"/>
                </a:cxn>
                <a:cxn ang="0">
                  <a:pos x="152" y="316"/>
                </a:cxn>
                <a:cxn ang="0">
                  <a:pos x="142" y="302"/>
                </a:cxn>
                <a:cxn ang="0">
                  <a:pos x="137" y="292"/>
                </a:cxn>
                <a:cxn ang="0">
                  <a:pos x="123" y="283"/>
                </a:cxn>
                <a:cxn ang="0">
                  <a:pos x="114" y="269"/>
                </a:cxn>
                <a:cxn ang="0">
                  <a:pos x="104" y="254"/>
                </a:cxn>
                <a:cxn ang="0">
                  <a:pos x="95" y="236"/>
                </a:cxn>
                <a:cxn ang="0">
                  <a:pos x="81" y="231"/>
                </a:cxn>
                <a:cxn ang="0">
                  <a:pos x="67" y="236"/>
                </a:cxn>
                <a:cxn ang="0">
                  <a:pos x="57" y="240"/>
                </a:cxn>
                <a:cxn ang="0">
                  <a:pos x="43" y="245"/>
                </a:cxn>
                <a:cxn ang="0">
                  <a:pos x="48" y="231"/>
                </a:cxn>
                <a:cxn ang="0">
                  <a:pos x="67" y="217"/>
                </a:cxn>
                <a:cxn ang="0">
                  <a:pos x="67" y="207"/>
                </a:cxn>
                <a:cxn ang="0">
                  <a:pos x="67" y="198"/>
                </a:cxn>
                <a:cxn ang="0">
                  <a:pos x="81" y="193"/>
                </a:cxn>
                <a:cxn ang="0">
                  <a:pos x="90" y="193"/>
                </a:cxn>
                <a:cxn ang="0">
                  <a:pos x="100" y="188"/>
                </a:cxn>
                <a:cxn ang="0">
                  <a:pos x="100" y="179"/>
                </a:cxn>
                <a:cxn ang="0">
                  <a:pos x="90" y="174"/>
                </a:cxn>
                <a:cxn ang="0">
                  <a:pos x="85" y="165"/>
                </a:cxn>
                <a:cxn ang="0">
                  <a:pos x="85" y="146"/>
                </a:cxn>
                <a:cxn ang="0">
                  <a:pos x="85" y="137"/>
                </a:cxn>
                <a:cxn ang="0">
                  <a:pos x="76" y="141"/>
                </a:cxn>
                <a:cxn ang="0">
                  <a:pos x="67" y="151"/>
                </a:cxn>
                <a:cxn ang="0">
                  <a:pos x="52" y="151"/>
                </a:cxn>
                <a:cxn ang="0">
                  <a:pos x="34" y="141"/>
                </a:cxn>
                <a:cxn ang="0">
                  <a:pos x="5" y="47"/>
                </a:cxn>
                <a:cxn ang="0">
                  <a:pos x="15" y="47"/>
                </a:cxn>
                <a:cxn ang="0">
                  <a:pos x="24" y="42"/>
                </a:cxn>
                <a:cxn ang="0">
                  <a:pos x="34" y="42"/>
                </a:cxn>
                <a:cxn ang="0">
                  <a:pos x="48" y="33"/>
                </a:cxn>
                <a:cxn ang="0">
                  <a:pos x="57" y="28"/>
                </a:cxn>
                <a:cxn ang="0">
                  <a:pos x="67" y="24"/>
                </a:cxn>
                <a:cxn ang="0">
                  <a:pos x="81" y="19"/>
                </a:cxn>
                <a:cxn ang="0">
                  <a:pos x="95" y="14"/>
                </a:cxn>
                <a:cxn ang="0">
                  <a:pos x="109" y="9"/>
                </a:cxn>
                <a:cxn ang="0">
                  <a:pos x="237" y="0"/>
                </a:cxn>
                <a:cxn ang="0">
                  <a:pos x="241" y="9"/>
                </a:cxn>
                <a:cxn ang="0">
                  <a:pos x="246" y="19"/>
                </a:cxn>
                <a:cxn ang="0">
                  <a:pos x="251" y="28"/>
                </a:cxn>
                <a:cxn ang="0">
                  <a:pos x="256" y="38"/>
                </a:cxn>
                <a:cxn ang="0">
                  <a:pos x="265" y="38"/>
                </a:cxn>
                <a:cxn ang="0">
                  <a:pos x="279" y="38"/>
                </a:cxn>
                <a:cxn ang="0">
                  <a:pos x="289" y="38"/>
                </a:cxn>
                <a:cxn ang="0">
                  <a:pos x="303" y="38"/>
                </a:cxn>
                <a:cxn ang="0">
                  <a:pos x="312" y="38"/>
                </a:cxn>
                <a:cxn ang="0">
                  <a:pos x="326" y="38"/>
                </a:cxn>
                <a:cxn ang="0">
                  <a:pos x="336" y="33"/>
                </a:cxn>
                <a:cxn ang="0">
                  <a:pos x="345" y="38"/>
                </a:cxn>
                <a:cxn ang="0">
                  <a:pos x="359" y="38"/>
                </a:cxn>
                <a:cxn ang="0">
                  <a:pos x="369" y="38"/>
                </a:cxn>
                <a:cxn ang="0">
                  <a:pos x="383" y="33"/>
                </a:cxn>
                <a:cxn ang="0">
                  <a:pos x="388" y="38"/>
                </a:cxn>
                <a:cxn ang="0">
                  <a:pos x="222" y="363"/>
                </a:cxn>
                <a:cxn ang="0">
                  <a:pos x="204" y="367"/>
                </a:cxn>
                <a:cxn ang="0">
                  <a:pos x="194" y="363"/>
                </a:cxn>
                <a:cxn ang="0">
                  <a:pos x="185" y="349"/>
                </a:cxn>
              </a:cxnLst>
              <a:rect l="0" t="0" r="r" b="b"/>
              <a:pathLst>
                <a:path w="393" h="367">
                  <a:moveTo>
                    <a:pt x="180" y="349"/>
                  </a:moveTo>
                  <a:lnTo>
                    <a:pt x="180" y="349"/>
                  </a:lnTo>
                  <a:lnTo>
                    <a:pt x="180" y="349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39"/>
                  </a:lnTo>
                  <a:lnTo>
                    <a:pt x="175" y="339"/>
                  </a:lnTo>
                  <a:lnTo>
                    <a:pt x="175" y="339"/>
                  </a:lnTo>
                  <a:lnTo>
                    <a:pt x="175" y="339"/>
                  </a:lnTo>
                  <a:lnTo>
                    <a:pt x="175" y="335"/>
                  </a:lnTo>
                  <a:lnTo>
                    <a:pt x="171" y="335"/>
                  </a:lnTo>
                  <a:lnTo>
                    <a:pt x="171" y="335"/>
                  </a:lnTo>
                  <a:lnTo>
                    <a:pt x="171" y="335"/>
                  </a:lnTo>
                  <a:lnTo>
                    <a:pt x="171" y="335"/>
                  </a:lnTo>
                  <a:lnTo>
                    <a:pt x="166" y="335"/>
                  </a:lnTo>
                  <a:lnTo>
                    <a:pt x="166" y="335"/>
                  </a:lnTo>
                  <a:lnTo>
                    <a:pt x="166" y="335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61" y="325"/>
                  </a:lnTo>
                  <a:lnTo>
                    <a:pt x="161" y="325"/>
                  </a:lnTo>
                  <a:lnTo>
                    <a:pt x="161" y="325"/>
                  </a:lnTo>
                  <a:lnTo>
                    <a:pt x="156" y="320"/>
                  </a:lnTo>
                  <a:lnTo>
                    <a:pt x="156" y="320"/>
                  </a:lnTo>
                  <a:lnTo>
                    <a:pt x="156" y="316"/>
                  </a:lnTo>
                  <a:lnTo>
                    <a:pt x="152" y="316"/>
                  </a:lnTo>
                  <a:lnTo>
                    <a:pt x="152" y="316"/>
                  </a:lnTo>
                  <a:lnTo>
                    <a:pt x="147" y="311"/>
                  </a:lnTo>
                  <a:lnTo>
                    <a:pt x="147" y="311"/>
                  </a:lnTo>
                  <a:lnTo>
                    <a:pt x="147" y="311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2" y="297"/>
                  </a:lnTo>
                  <a:lnTo>
                    <a:pt x="137" y="297"/>
                  </a:lnTo>
                  <a:lnTo>
                    <a:pt x="137" y="297"/>
                  </a:lnTo>
                  <a:lnTo>
                    <a:pt x="137" y="297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3" y="283"/>
                  </a:lnTo>
                  <a:lnTo>
                    <a:pt x="123" y="278"/>
                  </a:lnTo>
                  <a:lnTo>
                    <a:pt x="123" y="278"/>
                  </a:lnTo>
                  <a:lnTo>
                    <a:pt x="119" y="273"/>
                  </a:lnTo>
                  <a:lnTo>
                    <a:pt x="119" y="273"/>
                  </a:lnTo>
                  <a:lnTo>
                    <a:pt x="119" y="273"/>
                  </a:lnTo>
                  <a:lnTo>
                    <a:pt x="119" y="273"/>
                  </a:lnTo>
                  <a:lnTo>
                    <a:pt x="119" y="273"/>
                  </a:lnTo>
                  <a:lnTo>
                    <a:pt x="114" y="269"/>
                  </a:lnTo>
                  <a:lnTo>
                    <a:pt x="114" y="269"/>
                  </a:lnTo>
                  <a:lnTo>
                    <a:pt x="114" y="269"/>
                  </a:lnTo>
                  <a:lnTo>
                    <a:pt x="114" y="264"/>
                  </a:lnTo>
                  <a:lnTo>
                    <a:pt x="114" y="264"/>
                  </a:lnTo>
                  <a:lnTo>
                    <a:pt x="114" y="264"/>
                  </a:lnTo>
                  <a:lnTo>
                    <a:pt x="114" y="259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0"/>
                  </a:lnTo>
                  <a:lnTo>
                    <a:pt x="104" y="250"/>
                  </a:lnTo>
                  <a:lnTo>
                    <a:pt x="104" y="245"/>
                  </a:lnTo>
                  <a:lnTo>
                    <a:pt x="104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0"/>
                  </a:lnTo>
                  <a:lnTo>
                    <a:pt x="100" y="240"/>
                  </a:lnTo>
                  <a:lnTo>
                    <a:pt x="100" y="240"/>
                  </a:lnTo>
                  <a:lnTo>
                    <a:pt x="95" y="236"/>
                  </a:lnTo>
                  <a:lnTo>
                    <a:pt x="95" y="236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1" y="231"/>
                  </a:lnTo>
                  <a:lnTo>
                    <a:pt x="81" y="231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1" y="231"/>
                  </a:lnTo>
                  <a:lnTo>
                    <a:pt x="71" y="236"/>
                  </a:lnTo>
                  <a:lnTo>
                    <a:pt x="71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57" y="236"/>
                  </a:lnTo>
                  <a:lnTo>
                    <a:pt x="57" y="236"/>
                  </a:lnTo>
                  <a:lnTo>
                    <a:pt x="57" y="240"/>
                  </a:lnTo>
                  <a:lnTo>
                    <a:pt x="57" y="240"/>
                  </a:lnTo>
                  <a:lnTo>
                    <a:pt x="57" y="240"/>
                  </a:lnTo>
                  <a:lnTo>
                    <a:pt x="52" y="240"/>
                  </a:lnTo>
                  <a:lnTo>
                    <a:pt x="52" y="245"/>
                  </a:lnTo>
                  <a:lnTo>
                    <a:pt x="52" y="245"/>
                  </a:lnTo>
                  <a:lnTo>
                    <a:pt x="52" y="245"/>
                  </a:lnTo>
                  <a:lnTo>
                    <a:pt x="48" y="245"/>
                  </a:lnTo>
                  <a:lnTo>
                    <a:pt x="48" y="245"/>
                  </a:lnTo>
                  <a:lnTo>
                    <a:pt x="48" y="245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3" y="245"/>
                  </a:lnTo>
                  <a:lnTo>
                    <a:pt x="43" y="245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8" y="236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07"/>
                  </a:lnTo>
                  <a:lnTo>
                    <a:pt x="67" y="207"/>
                  </a:lnTo>
                  <a:lnTo>
                    <a:pt x="67" y="207"/>
                  </a:lnTo>
                  <a:lnTo>
                    <a:pt x="67" y="207"/>
                  </a:lnTo>
                  <a:lnTo>
                    <a:pt x="67" y="207"/>
                  </a:lnTo>
                  <a:lnTo>
                    <a:pt x="67" y="203"/>
                  </a:lnTo>
                  <a:lnTo>
                    <a:pt x="67" y="203"/>
                  </a:lnTo>
                  <a:lnTo>
                    <a:pt x="67" y="203"/>
                  </a:lnTo>
                  <a:lnTo>
                    <a:pt x="67" y="203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81" y="193"/>
                  </a:lnTo>
                  <a:lnTo>
                    <a:pt x="81" y="193"/>
                  </a:lnTo>
                  <a:lnTo>
                    <a:pt x="81" y="193"/>
                  </a:lnTo>
                  <a:lnTo>
                    <a:pt x="81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5" y="193"/>
                  </a:lnTo>
                  <a:lnTo>
                    <a:pt x="95" y="193"/>
                  </a:lnTo>
                  <a:lnTo>
                    <a:pt x="95" y="193"/>
                  </a:lnTo>
                  <a:lnTo>
                    <a:pt x="95" y="193"/>
                  </a:lnTo>
                  <a:lnTo>
                    <a:pt x="100" y="193"/>
                  </a:lnTo>
                  <a:lnTo>
                    <a:pt x="100" y="193"/>
                  </a:lnTo>
                  <a:lnTo>
                    <a:pt x="100" y="188"/>
                  </a:lnTo>
                  <a:lnTo>
                    <a:pt x="100" y="188"/>
                  </a:lnTo>
                  <a:lnTo>
                    <a:pt x="100" y="188"/>
                  </a:lnTo>
                  <a:lnTo>
                    <a:pt x="100" y="188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00" y="174"/>
                  </a:lnTo>
                  <a:lnTo>
                    <a:pt x="100" y="174"/>
                  </a:lnTo>
                  <a:lnTo>
                    <a:pt x="100" y="174"/>
                  </a:lnTo>
                  <a:lnTo>
                    <a:pt x="100" y="174"/>
                  </a:lnTo>
                  <a:lnTo>
                    <a:pt x="100" y="174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85" y="174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65"/>
                  </a:lnTo>
                  <a:lnTo>
                    <a:pt x="85" y="165"/>
                  </a:lnTo>
                  <a:lnTo>
                    <a:pt x="85" y="165"/>
                  </a:lnTo>
                  <a:lnTo>
                    <a:pt x="85" y="160"/>
                  </a:lnTo>
                  <a:lnTo>
                    <a:pt x="85" y="160"/>
                  </a:lnTo>
                  <a:lnTo>
                    <a:pt x="85" y="160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90" y="137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81" y="141"/>
                  </a:lnTo>
                  <a:lnTo>
                    <a:pt x="81" y="141"/>
                  </a:lnTo>
                  <a:lnTo>
                    <a:pt x="81" y="141"/>
                  </a:lnTo>
                  <a:lnTo>
                    <a:pt x="81" y="141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67" y="146"/>
                  </a:lnTo>
                  <a:lnTo>
                    <a:pt x="67" y="146"/>
                  </a:lnTo>
                  <a:lnTo>
                    <a:pt x="67" y="146"/>
                  </a:lnTo>
                  <a:lnTo>
                    <a:pt x="67" y="151"/>
                  </a:lnTo>
                  <a:lnTo>
                    <a:pt x="62" y="15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48" y="151"/>
                  </a:lnTo>
                  <a:lnTo>
                    <a:pt x="48" y="151"/>
                  </a:lnTo>
                  <a:lnTo>
                    <a:pt x="48" y="151"/>
                  </a:lnTo>
                  <a:lnTo>
                    <a:pt x="48" y="151"/>
                  </a:lnTo>
                  <a:lnTo>
                    <a:pt x="43" y="151"/>
                  </a:lnTo>
                  <a:lnTo>
                    <a:pt x="43" y="146"/>
                  </a:lnTo>
                  <a:lnTo>
                    <a:pt x="34" y="141"/>
                  </a:lnTo>
                  <a:lnTo>
                    <a:pt x="24" y="132"/>
                  </a:lnTo>
                  <a:lnTo>
                    <a:pt x="5" y="118"/>
                  </a:lnTo>
                  <a:lnTo>
                    <a:pt x="5" y="113"/>
                  </a:lnTo>
                  <a:lnTo>
                    <a:pt x="5" y="99"/>
                  </a:lnTo>
                  <a:lnTo>
                    <a:pt x="5" y="8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7" y="33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5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1" y="14"/>
                  </a:lnTo>
                  <a:lnTo>
                    <a:pt x="241" y="14"/>
                  </a:lnTo>
                  <a:lnTo>
                    <a:pt x="241" y="14"/>
                  </a:lnTo>
                  <a:lnTo>
                    <a:pt x="241" y="14"/>
                  </a:lnTo>
                  <a:lnTo>
                    <a:pt x="246" y="14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46" y="28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6" y="33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60" y="38"/>
                  </a:lnTo>
                  <a:lnTo>
                    <a:pt x="260" y="38"/>
                  </a:lnTo>
                  <a:lnTo>
                    <a:pt x="260" y="38"/>
                  </a:lnTo>
                  <a:lnTo>
                    <a:pt x="260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74" y="38"/>
                  </a:lnTo>
                  <a:lnTo>
                    <a:pt x="274" y="38"/>
                  </a:lnTo>
                  <a:lnTo>
                    <a:pt x="274" y="38"/>
                  </a:lnTo>
                  <a:lnTo>
                    <a:pt x="274" y="38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303" y="38"/>
                  </a:lnTo>
                  <a:lnTo>
                    <a:pt x="303" y="38"/>
                  </a:lnTo>
                  <a:lnTo>
                    <a:pt x="303" y="38"/>
                  </a:lnTo>
                  <a:lnTo>
                    <a:pt x="303" y="38"/>
                  </a:lnTo>
                  <a:lnTo>
                    <a:pt x="307" y="38"/>
                  </a:lnTo>
                  <a:lnTo>
                    <a:pt x="307" y="38"/>
                  </a:lnTo>
                  <a:lnTo>
                    <a:pt x="307" y="38"/>
                  </a:lnTo>
                  <a:lnTo>
                    <a:pt x="307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6" y="38"/>
                  </a:lnTo>
                  <a:lnTo>
                    <a:pt x="326" y="38"/>
                  </a:lnTo>
                  <a:lnTo>
                    <a:pt x="326" y="38"/>
                  </a:lnTo>
                  <a:lnTo>
                    <a:pt x="326" y="38"/>
                  </a:lnTo>
                  <a:lnTo>
                    <a:pt x="331" y="38"/>
                  </a:lnTo>
                  <a:lnTo>
                    <a:pt x="331" y="38"/>
                  </a:lnTo>
                  <a:lnTo>
                    <a:pt x="331" y="33"/>
                  </a:lnTo>
                  <a:lnTo>
                    <a:pt x="331" y="33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1" y="38"/>
                  </a:lnTo>
                  <a:lnTo>
                    <a:pt x="341" y="38"/>
                  </a:lnTo>
                  <a:lnTo>
                    <a:pt x="345" y="38"/>
                  </a:lnTo>
                  <a:lnTo>
                    <a:pt x="345" y="38"/>
                  </a:lnTo>
                  <a:lnTo>
                    <a:pt x="345" y="38"/>
                  </a:lnTo>
                  <a:lnTo>
                    <a:pt x="345" y="38"/>
                  </a:lnTo>
                  <a:lnTo>
                    <a:pt x="350" y="38"/>
                  </a:lnTo>
                  <a:lnTo>
                    <a:pt x="350" y="38"/>
                  </a:lnTo>
                  <a:lnTo>
                    <a:pt x="350" y="38"/>
                  </a:lnTo>
                  <a:lnTo>
                    <a:pt x="350" y="38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9" y="38"/>
                  </a:lnTo>
                  <a:lnTo>
                    <a:pt x="359" y="38"/>
                  </a:lnTo>
                  <a:lnTo>
                    <a:pt x="359" y="38"/>
                  </a:lnTo>
                  <a:lnTo>
                    <a:pt x="359" y="38"/>
                  </a:lnTo>
                  <a:lnTo>
                    <a:pt x="364" y="38"/>
                  </a:lnTo>
                  <a:lnTo>
                    <a:pt x="364" y="38"/>
                  </a:lnTo>
                  <a:lnTo>
                    <a:pt x="364" y="38"/>
                  </a:lnTo>
                  <a:lnTo>
                    <a:pt x="364" y="38"/>
                  </a:lnTo>
                  <a:lnTo>
                    <a:pt x="369" y="38"/>
                  </a:lnTo>
                  <a:lnTo>
                    <a:pt x="369" y="38"/>
                  </a:lnTo>
                  <a:lnTo>
                    <a:pt x="369" y="38"/>
                  </a:lnTo>
                  <a:lnTo>
                    <a:pt x="369" y="38"/>
                  </a:lnTo>
                  <a:lnTo>
                    <a:pt x="374" y="38"/>
                  </a:lnTo>
                  <a:lnTo>
                    <a:pt x="374" y="38"/>
                  </a:lnTo>
                  <a:lnTo>
                    <a:pt x="374" y="38"/>
                  </a:lnTo>
                  <a:lnTo>
                    <a:pt x="374" y="38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83" y="38"/>
                  </a:lnTo>
                  <a:lnTo>
                    <a:pt x="383" y="33"/>
                  </a:lnTo>
                  <a:lnTo>
                    <a:pt x="383" y="33"/>
                  </a:lnTo>
                  <a:lnTo>
                    <a:pt x="383" y="33"/>
                  </a:lnTo>
                  <a:lnTo>
                    <a:pt x="383" y="33"/>
                  </a:lnTo>
                  <a:lnTo>
                    <a:pt x="383" y="33"/>
                  </a:lnTo>
                  <a:lnTo>
                    <a:pt x="388" y="33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93" y="38"/>
                  </a:lnTo>
                  <a:lnTo>
                    <a:pt x="393" y="38"/>
                  </a:lnTo>
                  <a:lnTo>
                    <a:pt x="388" y="38"/>
                  </a:lnTo>
                  <a:lnTo>
                    <a:pt x="393" y="42"/>
                  </a:lnTo>
                  <a:lnTo>
                    <a:pt x="307" y="358"/>
                  </a:lnTo>
                  <a:lnTo>
                    <a:pt x="227" y="358"/>
                  </a:lnTo>
                  <a:lnTo>
                    <a:pt x="227" y="358"/>
                  </a:lnTo>
                  <a:lnTo>
                    <a:pt x="222" y="358"/>
                  </a:lnTo>
                  <a:lnTo>
                    <a:pt x="222" y="358"/>
                  </a:lnTo>
                  <a:lnTo>
                    <a:pt x="222" y="363"/>
                  </a:lnTo>
                  <a:lnTo>
                    <a:pt x="218" y="363"/>
                  </a:lnTo>
                  <a:lnTo>
                    <a:pt x="218" y="363"/>
                  </a:lnTo>
                  <a:lnTo>
                    <a:pt x="218" y="363"/>
                  </a:lnTo>
                  <a:lnTo>
                    <a:pt x="213" y="363"/>
                  </a:lnTo>
                  <a:lnTo>
                    <a:pt x="213" y="363"/>
                  </a:lnTo>
                  <a:lnTo>
                    <a:pt x="213" y="363"/>
                  </a:lnTo>
                  <a:lnTo>
                    <a:pt x="208" y="363"/>
                  </a:lnTo>
                  <a:lnTo>
                    <a:pt x="204" y="367"/>
                  </a:lnTo>
                  <a:lnTo>
                    <a:pt x="204" y="367"/>
                  </a:lnTo>
                  <a:lnTo>
                    <a:pt x="204" y="367"/>
                  </a:lnTo>
                  <a:lnTo>
                    <a:pt x="199" y="367"/>
                  </a:lnTo>
                  <a:lnTo>
                    <a:pt x="199" y="367"/>
                  </a:lnTo>
                  <a:lnTo>
                    <a:pt x="199" y="367"/>
                  </a:lnTo>
                  <a:lnTo>
                    <a:pt x="194" y="367"/>
                  </a:lnTo>
                  <a:lnTo>
                    <a:pt x="194" y="367"/>
                  </a:lnTo>
                  <a:lnTo>
                    <a:pt x="194" y="367"/>
                  </a:lnTo>
                  <a:lnTo>
                    <a:pt x="194" y="367"/>
                  </a:lnTo>
                  <a:lnTo>
                    <a:pt x="194" y="363"/>
                  </a:lnTo>
                  <a:lnTo>
                    <a:pt x="194" y="363"/>
                  </a:lnTo>
                  <a:lnTo>
                    <a:pt x="194" y="363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89" y="353"/>
                  </a:lnTo>
                  <a:lnTo>
                    <a:pt x="189" y="353"/>
                  </a:lnTo>
                  <a:lnTo>
                    <a:pt x="189" y="353"/>
                  </a:lnTo>
                  <a:lnTo>
                    <a:pt x="185" y="353"/>
                  </a:lnTo>
                  <a:lnTo>
                    <a:pt x="185" y="353"/>
                  </a:lnTo>
                  <a:lnTo>
                    <a:pt x="185" y="353"/>
                  </a:lnTo>
                  <a:lnTo>
                    <a:pt x="185" y="349"/>
                  </a:lnTo>
                  <a:lnTo>
                    <a:pt x="185" y="349"/>
                  </a:lnTo>
                  <a:lnTo>
                    <a:pt x="180" y="349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27" name="Freeform 339"/>
            <p:cNvSpPr>
              <a:spLocks/>
            </p:cNvSpPr>
            <p:nvPr/>
          </p:nvSpPr>
          <p:spPr bwMode="auto">
            <a:xfrm>
              <a:off x="2612" y="2192"/>
              <a:ext cx="393" cy="367"/>
            </a:xfrm>
            <a:custGeom>
              <a:avLst/>
              <a:gdLst/>
              <a:ahLst/>
              <a:cxnLst>
                <a:cxn ang="0">
                  <a:pos x="175" y="339"/>
                </a:cxn>
                <a:cxn ang="0">
                  <a:pos x="166" y="330"/>
                </a:cxn>
                <a:cxn ang="0">
                  <a:pos x="152" y="316"/>
                </a:cxn>
                <a:cxn ang="0">
                  <a:pos x="142" y="302"/>
                </a:cxn>
                <a:cxn ang="0">
                  <a:pos x="137" y="292"/>
                </a:cxn>
                <a:cxn ang="0">
                  <a:pos x="123" y="283"/>
                </a:cxn>
                <a:cxn ang="0">
                  <a:pos x="114" y="269"/>
                </a:cxn>
                <a:cxn ang="0">
                  <a:pos x="104" y="254"/>
                </a:cxn>
                <a:cxn ang="0">
                  <a:pos x="95" y="236"/>
                </a:cxn>
                <a:cxn ang="0">
                  <a:pos x="81" y="231"/>
                </a:cxn>
                <a:cxn ang="0">
                  <a:pos x="67" y="236"/>
                </a:cxn>
                <a:cxn ang="0">
                  <a:pos x="57" y="240"/>
                </a:cxn>
                <a:cxn ang="0">
                  <a:pos x="43" y="245"/>
                </a:cxn>
                <a:cxn ang="0">
                  <a:pos x="48" y="231"/>
                </a:cxn>
                <a:cxn ang="0">
                  <a:pos x="67" y="217"/>
                </a:cxn>
                <a:cxn ang="0">
                  <a:pos x="67" y="207"/>
                </a:cxn>
                <a:cxn ang="0">
                  <a:pos x="67" y="198"/>
                </a:cxn>
                <a:cxn ang="0">
                  <a:pos x="81" y="193"/>
                </a:cxn>
                <a:cxn ang="0">
                  <a:pos x="90" y="193"/>
                </a:cxn>
                <a:cxn ang="0">
                  <a:pos x="100" y="188"/>
                </a:cxn>
                <a:cxn ang="0">
                  <a:pos x="100" y="179"/>
                </a:cxn>
                <a:cxn ang="0">
                  <a:pos x="90" y="174"/>
                </a:cxn>
                <a:cxn ang="0">
                  <a:pos x="85" y="165"/>
                </a:cxn>
                <a:cxn ang="0">
                  <a:pos x="85" y="146"/>
                </a:cxn>
                <a:cxn ang="0">
                  <a:pos x="85" y="137"/>
                </a:cxn>
                <a:cxn ang="0">
                  <a:pos x="76" y="141"/>
                </a:cxn>
                <a:cxn ang="0">
                  <a:pos x="67" y="151"/>
                </a:cxn>
                <a:cxn ang="0">
                  <a:pos x="52" y="151"/>
                </a:cxn>
                <a:cxn ang="0">
                  <a:pos x="34" y="141"/>
                </a:cxn>
                <a:cxn ang="0">
                  <a:pos x="5" y="47"/>
                </a:cxn>
                <a:cxn ang="0">
                  <a:pos x="15" y="47"/>
                </a:cxn>
                <a:cxn ang="0">
                  <a:pos x="24" y="42"/>
                </a:cxn>
                <a:cxn ang="0">
                  <a:pos x="34" y="42"/>
                </a:cxn>
                <a:cxn ang="0">
                  <a:pos x="48" y="33"/>
                </a:cxn>
                <a:cxn ang="0">
                  <a:pos x="57" y="28"/>
                </a:cxn>
                <a:cxn ang="0">
                  <a:pos x="67" y="24"/>
                </a:cxn>
                <a:cxn ang="0">
                  <a:pos x="81" y="19"/>
                </a:cxn>
                <a:cxn ang="0">
                  <a:pos x="95" y="14"/>
                </a:cxn>
                <a:cxn ang="0">
                  <a:pos x="109" y="9"/>
                </a:cxn>
                <a:cxn ang="0">
                  <a:pos x="237" y="0"/>
                </a:cxn>
                <a:cxn ang="0">
                  <a:pos x="241" y="9"/>
                </a:cxn>
                <a:cxn ang="0">
                  <a:pos x="246" y="19"/>
                </a:cxn>
                <a:cxn ang="0">
                  <a:pos x="251" y="28"/>
                </a:cxn>
                <a:cxn ang="0">
                  <a:pos x="256" y="38"/>
                </a:cxn>
                <a:cxn ang="0">
                  <a:pos x="265" y="38"/>
                </a:cxn>
                <a:cxn ang="0">
                  <a:pos x="279" y="38"/>
                </a:cxn>
                <a:cxn ang="0">
                  <a:pos x="289" y="38"/>
                </a:cxn>
                <a:cxn ang="0">
                  <a:pos x="303" y="38"/>
                </a:cxn>
                <a:cxn ang="0">
                  <a:pos x="312" y="38"/>
                </a:cxn>
                <a:cxn ang="0">
                  <a:pos x="326" y="38"/>
                </a:cxn>
                <a:cxn ang="0">
                  <a:pos x="336" y="33"/>
                </a:cxn>
                <a:cxn ang="0">
                  <a:pos x="345" y="38"/>
                </a:cxn>
                <a:cxn ang="0">
                  <a:pos x="359" y="38"/>
                </a:cxn>
                <a:cxn ang="0">
                  <a:pos x="369" y="38"/>
                </a:cxn>
                <a:cxn ang="0">
                  <a:pos x="383" y="33"/>
                </a:cxn>
                <a:cxn ang="0">
                  <a:pos x="388" y="38"/>
                </a:cxn>
                <a:cxn ang="0">
                  <a:pos x="222" y="363"/>
                </a:cxn>
                <a:cxn ang="0">
                  <a:pos x="204" y="367"/>
                </a:cxn>
                <a:cxn ang="0">
                  <a:pos x="194" y="363"/>
                </a:cxn>
                <a:cxn ang="0">
                  <a:pos x="185" y="349"/>
                </a:cxn>
              </a:cxnLst>
              <a:rect l="0" t="0" r="r" b="b"/>
              <a:pathLst>
                <a:path w="393" h="367">
                  <a:moveTo>
                    <a:pt x="180" y="349"/>
                  </a:moveTo>
                  <a:lnTo>
                    <a:pt x="180" y="349"/>
                  </a:lnTo>
                  <a:lnTo>
                    <a:pt x="180" y="349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44"/>
                  </a:lnTo>
                  <a:lnTo>
                    <a:pt x="175" y="339"/>
                  </a:lnTo>
                  <a:lnTo>
                    <a:pt x="175" y="339"/>
                  </a:lnTo>
                  <a:lnTo>
                    <a:pt x="175" y="339"/>
                  </a:lnTo>
                  <a:lnTo>
                    <a:pt x="175" y="339"/>
                  </a:lnTo>
                  <a:lnTo>
                    <a:pt x="175" y="335"/>
                  </a:lnTo>
                  <a:lnTo>
                    <a:pt x="171" y="335"/>
                  </a:lnTo>
                  <a:lnTo>
                    <a:pt x="171" y="335"/>
                  </a:lnTo>
                  <a:lnTo>
                    <a:pt x="171" y="335"/>
                  </a:lnTo>
                  <a:lnTo>
                    <a:pt x="171" y="335"/>
                  </a:lnTo>
                  <a:lnTo>
                    <a:pt x="166" y="335"/>
                  </a:lnTo>
                  <a:lnTo>
                    <a:pt x="166" y="335"/>
                  </a:lnTo>
                  <a:lnTo>
                    <a:pt x="166" y="335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61" y="325"/>
                  </a:lnTo>
                  <a:lnTo>
                    <a:pt x="161" y="325"/>
                  </a:lnTo>
                  <a:lnTo>
                    <a:pt x="161" y="325"/>
                  </a:lnTo>
                  <a:lnTo>
                    <a:pt x="156" y="320"/>
                  </a:lnTo>
                  <a:lnTo>
                    <a:pt x="156" y="320"/>
                  </a:lnTo>
                  <a:lnTo>
                    <a:pt x="156" y="316"/>
                  </a:lnTo>
                  <a:lnTo>
                    <a:pt x="152" y="316"/>
                  </a:lnTo>
                  <a:lnTo>
                    <a:pt x="152" y="316"/>
                  </a:lnTo>
                  <a:lnTo>
                    <a:pt x="147" y="311"/>
                  </a:lnTo>
                  <a:lnTo>
                    <a:pt x="147" y="311"/>
                  </a:lnTo>
                  <a:lnTo>
                    <a:pt x="147" y="311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2" y="297"/>
                  </a:lnTo>
                  <a:lnTo>
                    <a:pt x="137" y="297"/>
                  </a:lnTo>
                  <a:lnTo>
                    <a:pt x="137" y="297"/>
                  </a:lnTo>
                  <a:lnTo>
                    <a:pt x="137" y="297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3" y="287"/>
                  </a:lnTo>
                  <a:lnTo>
                    <a:pt x="133" y="283"/>
                  </a:lnTo>
                  <a:lnTo>
                    <a:pt x="133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3" y="283"/>
                  </a:lnTo>
                  <a:lnTo>
                    <a:pt x="123" y="278"/>
                  </a:lnTo>
                  <a:lnTo>
                    <a:pt x="123" y="278"/>
                  </a:lnTo>
                  <a:lnTo>
                    <a:pt x="119" y="273"/>
                  </a:lnTo>
                  <a:lnTo>
                    <a:pt x="119" y="273"/>
                  </a:lnTo>
                  <a:lnTo>
                    <a:pt x="119" y="273"/>
                  </a:lnTo>
                  <a:lnTo>
                    <a:pt x="119" y="273"/>
                  </a:lnTo>
                  <a:lnTo>
                    <a:pt x="119" y="273"/>
                  </a:lnTo>
                  <a:lnTo>
                    <a:pt x="114" y="269"/>
                  </a:lnTo>
                  <a:lnTo>
                    <a:pt x="114" y="269"/>
                  </a:lnTo>
                  <a:lnTo>
                    <a:pt x="114" y="269"/>
                  </a:lnTo>
                  <a:lnTo>
                    <a:pt x="114" y="264"/>
                  </a:lnTo>
                  <a:lnTo>
                    <a:pt x="114" y="264"/>
                  </a:lnTo>
                  <a:lnTo>
                    <a:pt x="114" y="264"/>
                  </a:lnTo>
                  <a:lnTo>
                    <a:pt x="114" y="259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0"/>
                  </a:lnTo>
                  <a:lnTo>
                    <a:pt x="104" y="250"/>
                  </a:lnTo>
                  <a:lnTo>
                    <a:pt x="104" y="245"/>
                  </a:lnTo>
                  <a:lnTo>
                    <a:pt x="104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0"/>
                  </a:lnTo>
                  <a:lnTo>
                    <a:pt x="100" y="240"/>
                  </a:lnTo>
                  <a:lnTo>
                    <a:pt x="100" y="240"/>
                  </a:lnTo>
                  <a:lnTo>
                    <a:pt x="95" y="236"/>
                  </a:lnTo>
                  <a:lnTo>
                    <a:pt x="95" y="236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1" y="231"/>
                  </a:lnTo>
                  <a:lnTo>
                    <a:pt x="81" y="231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1" y="231"/>
                  </a:lnTo>
                  <a:lnTo>
                    <a:pt x="71" y="236"/>
                  </a:lnTo>
                  <a:lnTo>
                    <a:pt x="71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57" y="236"/>
                  </a:lnTo>
                  <a:lnTo>
                    <a:pt x="57" y="236"/>
                  </a:lnTo>
                  <a:lnTo>
                    <a:pt x="57" y="240"/>
                  </a:lnTo>
                  <a:lnTo>
                    <a:pt x="57" y="240"/>
                  </a:lnTo>
                  <a:lnTo>
                    <a:pt x="57" y="240"/>
                  </a:lnTo>
                  <a:lnTo>
                    <a:pt x="52" y="240"/>
                  </a:lnTo>
                  <a:lnTo>
                    <a:pt x="52" y="245"/>
                  </a:lnTo>
                  <a:lnTo>
                    <a:pt x="52" y="245"/>
                  </a:lnTo>
                  <a:lnTo>
                    <a:pt x="52" y="245"/>
                  </a:lnTo>
                  <a:lnTo>
                    <a:pt x="48" y="245"/>
                  </a:lnTo>
                  <a:lnTo>
                    <a:pt x="48" y="245"/>
                  </a:lnTo>
                  <a:lnTo>
                    <a:pt x="48" y="245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3" y="245"/>
                  </a:lnTo>
                  <a:lnTo>
                    <a:pt x="43" y="245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8" y="236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7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07"/>
                  </a:lnTo>
                  <a:lnTo>
                    <a:pt x="67" y="207"/>
                  </a:lnTo>
                  <a:lnTo>
                    <a:pt x="67" y="207"/>
                  </a:lnTo>
                  <a:lnTo>
                    <a:pt x="67" y="207"/>
                  </a:lnTo>
                  <a:lnTo>
                    <a:pt x="67" y="207"/>
                  </a:lnTo>
                  <a:lnTo>
                    <a:pt x="67" y="203"/>
                  </a:lnTo>
                  <a:lnTo>
                    <a:pt x="67" y="203"/>
                  </a:lnTo>
                  <a:lnTo>
                    <a:pt x="67" y="203"/>
                  </a:lnTo>
                  <a:lnTo>
                    <a:pt x="67" y="203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81" y="193"/>
                  </a:lnTo>
                  <a:lnTo>
                    <a:pt x="81" y="193"/>
                  </a:lnTo>
                  <a:lnTo>
                    <a:pt x="81" y="193"/>
                  </a:lnTo>
                  <a:lnTo>
                    <a:pt x="81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5" y="193"/>
                  </a:lnTo>
                  <a:lnTo>
                    <a:pt x="95" y="193"/>
                  </a:lnTo>
                  <a:lnTo>
                    <a:pt x="95" y="193"/>
                  </a:lnTo>
                  <a:lnTo>
                    <a:pt x="95" y="193"/>
                  </a:lnTo>
                  <a:lnTo>
                    <a:pt x="100" y="193"/>
                  </a:lnTo>
                  <a:lnTo>
                    <a:pt x="100" y="193"/>
                  </a:lnTo>
                  <a:lnTo>
                    <a:pt x="100" y="188"/>
                  </a:lnTo>
                  <a:lnTo>
                    <a:pt x="100" y="188"/>
                  </a:lnTo>
                  <a:lnTo>
                    <a:pt x="100" y="188"/>
                  </a:lnTo>
                  <a:lnTo>
                    <a:pt x="100" y="188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00" y="174"/>
                  </a:lnTo>
                  <a:lnTo>
                    <a:pt x="100" y="174"/>
                  </a:lnTo>
                  <a:lnTo>
                    <a:pt x="100" y="174"/>
                  </a:lnTo>
                  <a:lnTo>
                    <a:pt x="100" y="174"/>
                  </a:lnTo>
                  <a:lnTo>
                    <a:pt x="100" y="174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85" y="174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65"/>
                  </a:lnTo>
                  <a:lnTo>
                    <a:pt x="85" y="165"/>
                  </a:lnTo>
                  <a:lnTo>
                    <a:pt x="85" y="165"/>
                  </a:lnTo>
                  <a:lnTo>
                    <a:pt x="85" y="160"/>
                  </a:lnTo>
                  <a:lnTo>
                    <a:pt x="85" y="160"/>
                  </a:lnTo>
                  <a:lnTo>
                    <a:pt x="85" y="160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51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90" y="137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81" y="141"/>
                  </a:lnTo>
                  <a:lnTo>
                    <a:pt x="81" y="141"/>
                  </a:lnTo>
                  <a:lnTo>
                    <a:pt x="81" y="141"/>
                  </a:lnTo>
                  <a:lnTo>
                    <a:pt x="81" y="141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71" y="146"/>
                  </a:lnTo>
                  <a:lnTo>
                    <a:pt x="67" y="146"/>
                  </a:lnTo>
                  <a:lnTo>
                    <a:pt x="67" y="146"/>
                  </a:lnTo>
                  <a:lnTo>
                    <a:pt x="67" y="146"/>
                  </a:lnTo>
                  <a:lnTo>
                    <a:pt x="67" y="151"/>
                  </a:lnTo>
                  <a:lnTo>
                    <a:pt x="62" y="151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48" y="151"/>
                  </a:lnTo>
                  <a:lnTo>
                    <a:pt x="48" y="151"/>
                  </a:lnTo>
                  <a:lnTo>
                    <a:pt x="48" y="151"/>
                  </a:lnTo>
                  <a:lnTo>
                    <a:pt x="48" y="151"/>
                  </a:lnTo>
                  <a:lnTo>
                    <a:pt x="43" y="151"/>
                  </a:lnTo>
                  <a:lnTo>
                    <a:pt x="43" y="146"/>
                  </a:lnTo>
                  <a:lnTo>
                    <a:pt x="34" y="141"/>
                  </a:lnTo>
                  <a:lnTo>
                    <a:pt x="24" y="132"/>
                  </a:lnTo>
                  <a:lnTo>
                    <a:pt x="5" y="118"/>
                  </a:lnTo>
                  <a:lnTo>
                    <a:pt x="5" y="113"/>
                  </a:lnTo>
                  <a:lnTo>
                    <a:pt x="5" y="99"/>
                  </a:lnTo>
                  <a:lnTo>
                    <a:pt x="5" y="8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7" y="33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5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1" y="14"/>
                  </a:lnTo>
                  <a:lnTo>
                    <a:pt x="241" y="14"/>
                  </a:lnTo>
                  <a:lnTo>
                    <a:pt x="241" y="14"/>
                  </a:lnTo>
                  <a:lnTo>
                    <a:pt x="241" y="14"/>
                  </a:lnTo>
                  <a:lnTo>
                    <a:pt x="246" y="14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46" y="28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6" y="33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60" y="38"/>
                  </a:lnTo>
                  <a:lnTo>
                    <a:pt x="260" y="38"/>
                  </a:lnTo>
                  <a:lnTo>
                    <a:pt x="260" y="38"/>
                  </a:lnTo>
                  <a:lnTo>
                    <a:pt x="260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74" y="38"/>
                  </a:lnTo>
                  <a:lnTo>
                    <a:pt x="274" y="38"/>
                  </a:lnTo>
                  <a:lnTo>
                    <a:pt x="274" y="38"/>
                  </a:lnTo>
                  <a:lnTo>
                    <a:pt x="274" y="38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303" y="38"/>
                  </a:lnTo>
                  <a:lnTo>
                    <a:pt x="303" y="38"/>
                  </a:lnTo>
                  <a:lnTo>
                    <a:pt x="303" y="38"/>
                  </a:lnTo>
                  <a:lnTo>
                    <a:pt x="303" y="38"/>
                  </a:lnTo>
                  <a:lnTo>
                    <a:pt x="307" y="38"/>
                  </a:lnTo>
                  <a:lnTo>
                    <a:pt x="307" y="38"/>
                  </a:lnTo>
                  <a:lnTo>
                    <a:pt x="307" y="38"/>
                  </a:lnTo>
                  <a:lnTo>
                    <a:pt x="307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6" y="38"/>
                  </a:lnTo>
                  <a:lnTo>
                    <a:pt x="326" y="38"/>
                  </a:lnTo>
                  <a:lnTo>
                    <a:pt x="326" y="38"/>
                  </a:lnTo>
                  <a:lnTo>
                    <a:pt x="326" y="38"/>
                  </a:lnTo>
                  <a:lnTo>
                    <a:pt x="331" y="38"/>
                  </a:lnTo>
                  <a:lnTo>
                    <a:pt x="331" y="38"/>
                  </a:lnTo>
                  <a:lnTo>
                    <a:pt x="331" y="33"/>
                  </a:lnTo>
                  <a:lnTo>
                    <a:pt x="331" y="33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41" y="38"/>
                  </a:lnTo>
                  <a:lnTo>
                    <a:pt x="341" y="38"/>
                  </a:lnTo>
                  <a:lnTo>
                    <a:pt x="345" y="38"/>
                  </a:lnTo>
                  <a:lnTo>
                    <a:pt x="345" y="38"/>
                  </a:lnTo>
                  <a:lnTo>
                    <a:pt x="345" y="38"/>
                  </a:lnTo>
                  <a:lnTo>
                    <a:pt x="345" y="38"/>
                  </a:lnTo>
                  <a:lnTo>
                    <a:pt x="350" y="38"/>
                  </a:lnTo>
                  <a:lnTo>
                    <a:pt x="350" y="38"/>
                  </a:lnTo>
                  <a:lnTo>
                    <a:pt x="350" y="38"/>
                  </a:lnTo>
                  <a:lnTo>
                    <a:pt x="350" y="38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9" y="38"/>
                  </a:lnTo>
                  <a:lnTo>
                    <a:pt x="359" y="38"/>
                  </a:lnTo>
                  <a:lnTo>
                    <a:pt x="359" y="38"/>
                  </a:lnTo>
                  <a:lnTo>
                    <a:pt x="359" y="38"/>
                  </a:lnTo>
                  <a:lnTo>
                    <a:pt x="364" y="38"/>
                  </a:lnTo>
                  <a:lnTo>
                    <a:pt x="364" y="38"/>
                  </a:lnTo>
                  <a:lnTo>
                    <a:pt x="364" y="38"/>
                  </a:lnTo>
                  <a:lnTo>
                    <a:pt x="364" y="38"/>
                  </a:lnTo>
                  <a:lnTo>
                    <a:pt x="369" y="38"/>
                  </a:lnTo>
                  <a:lnTo>
                    <a:pt x="369" y="38"/>
                  </a:lnTo>
                  <a:lnTo>
                    <a:pt x="369" y="38"/>
                  </a:lnTo>
                  <a:lnTo>
                    <a:pt x="369" y="38"/>
                  </a:lnTo>
                  <a:lnTo>
                    <a:pt x="374" y="38"/>
                  </a:lnTo>
                  <a:lnTo>
                    <a:pt x="374" y="38"/>
                  </a:lnTo>
                  <a:lnTo>
                    <a:pt x="374" y="38"/>
                  </a:lnTo>
                  <a:lnTo>
                    <a:pt x="374" y="38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83" y="38"/>
                  </a:lnTo>
                  <a:lnTo>
                    <a:pt x="383" y="33"/>
                  </a:lnTo>
                  <a:lnTo>
                    <a:pt x="383" y="33"/>
                  </a:lnTo>
                  <a:lnTo>
                    <a:pt x="383" y="33"/>
                  </a:lnTo>
                  <a:lnTo>
                    <a:pt x="383" y="33"/>
                  </a:lnTo>
                  <a:lnTo>
                    <a:pt x="383" y="33"/>
                  </a:lnTo>
                  <a:lnTo>
                    <a:pt x="388" y="33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93" y="38"/>
                  </a:lnTo>
                  <a:lnTo>
                    <a:pt x="393" y="38"/>
                  </a:lnTo>
                  <a:lnTo>
                    <a:pt x="388" y="38"/>
                  </a:lnTo>
                  <a:lnTo>
                    <a:pt x="393" y="42"/>
                  </a:lnTo>
                  <a:lnTo>
                    <a:pt x="307" y="358"/>
                  </a:lnTo>
                  <a:lnTo>
                    <a:pt x="227" y="358"/>
                  </a:lnTo>
                  <a:lnTo>
                    <a:pt x="227" y="358"/>
                  </a:lnTo>
                  <a:lnTo>
                    <a:pt x="222" y="358"/>
                  </a:lnTo>
                  <a:lnTo>
                    <a:pt x="222" y="358"/>
                  </a:lnTo>
                  <a:lnTo>
                    <a:pt x="222" y="363"/>
                  </a:lnTo>
                  <a:lnTo>
                    <a:pt x="218" y="363"/>
                  </a:lnTo>
                  <a:lnTo>
                    <a:pt x="218" y="363"/>
                  </a:lnTo>
                  <a:lnTo>
                    <a:pt x="218" y="363"/>
                  </a:lnTo>
                  <a:lnTo>
                    <a:pt x="213" y="363"/>
                  </a:lnTo>
                  <a:lnTo>
                    <a:pt x="213" y="363"/>
                  </a:lnTo>
                  <a:lnTo>
                    <a:pt x="213" y="363"/>
                  </a:lnTo>
                  <a:lnTo>
                    <a:pt x="208" y="363"/>
                  </a:lnTo>
                  <a:lnTo>
                    <a:pt x="204" y="367"/>
                  </a:lnTo>
                  <a:lnTo>
                    <a:pt x="204" y="367"/>
                  </a:lnTo>
                  <a:lnTo>
                    <a:pt x="204" y="367"/>
                  </a:lnTo>
                  <a:lnTo>
                    <a:pt x="199" y="367"/>
                  </a:lnTo>
                  <a:lnTo>
                    <a:pt x="199" y="367"/>
                  </a:lnTo>
                  <a:lnTo>
                    <a:pt x="199" y="367"/>
                  </a:lnTo>
                  <a:lnTo>
                    <a:pt x="194" y="367"/>
                  </a:lnTo>
                  <a:lnTo>
                    <a:pt x="194" y="367"/>
                  </a:lnTo>
                  <a:lnTo>
                    <a:pt x="194" y="367"/>
                  </a:lnTo>
                  <a:lnTo>
                    <a:pt x="194" y="367"/>
                  </a:lnTo>
                  <a:lnTo>
                    <a:pt x="194" y="363"/>
                  </a:lnTo>
                  <a:lnTo>
                    <a:pt x="194" y="363"/>
                  </a:lnTo>
                  <a:lnTo>
                    <a:pt x="194" y="363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89" y="353"/>
                  </a:lnTo>
                  <a:lnTo>
                    <a:pt x="189" y="353"/>
                  </a:lnTo>
                  <a:lnTo>
                    <a:pt x="189" y="353"/>
                  </a:lnTo>
                  <a:lnTo>
                    <a:pt x="185" y="353"/>
                  </a:lnTo>
                  <a:lnTo>
                    <a:pt x="185" y="353"/>
                  </a:lnTo>
                  <a:lnTo>
                    <a:pt x="185" y="353"/>
                  </a:lnTo>
                  <a:lnTo>
                    <a:pt x="185" y="349"/>
                  </a:lnTo>
                  <a:lnTo>
                    <a:pt x="185" y="349"/>
                  </a:lnTo>
                  <a:lnTo>
                    <a:pt x="180" y="349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28" name="Freeform 340"/>
            <p:cNvSpPr>
              <a:spLocks/>
            </p:cNvSpPr>
            <p:nvPr/>
          </p:nvSpPr>
          <p:spPr bwMode="auto">
            <a:xfrm>
              <a:off x="3023" y="3450"/>
              <a:ext cx="218" cy="292"/>
            </a:xfrm>
            <a:custGeom>
              <a:avLst/>
              <a:gdLst/>
              <a:ahLst/>
              <a:cxnLst>
                <a:cxn ang="0">
                  <a:pos x="194" y="245"/>
                </a:cxn>
                <a:cxn ang="0">
                  <a:pos x="199" y="259"/>
                </a:cxn>
                <a:cxn ang="0">
                  <a:pos x="199" y="268"/>
                </a:cxn>
                <a:cxn ang="0">
                  <a:pos x="189" y="278"/>
                </a:cxn>
                <a:cxn ang="0">
                  <a:pos x="185" y="287"/>
                </a:cxn>
                <a:cxn ang="0">
                  <a:pos x="175" y="287"/>
                </a:cxn>
                <a:cxn ang="0">
                  <a:pos x="161" y="283"/>
                </a:cxn>
                <a:cxn ang="0">
                  <a:pos x="152" y="273"/>
                </a:cxn>
                <a:cxn ang="0">
                  <a:pos x="137" y="273"/>
                </a:cxn>
                <a:cxn ang="0">
                  <a:pos x="128" y="264"/>
                </a:cxn>
                <a:cxn ang="0">
                  <a:pos x="118" y="250"/>
                </a:cxn>
                <a:cxn ang="0">
                  <a:pos x="109" y="245"/>
                </a:cxn>
                <a:cxn ang="0">
                  <a:pos x="109" y="231"/>
                </a:cxn>
                <a:cxn ang="0">
                  <a:pos x="90" y="221"/>
                </a:cxn>
                <a:cxn ang="0">
                  <a:pos x="76" y="207"/>
                </a:cxn>
                <a:cxn ang="0">
                  <a:pos x="67" y="193"/>
                </a:cxn>
                <a:cxn ang="0">
                  <a:pos x="29" y="146"/>
                </a:cxn>
                <a:cxn ang="0">
                  <a:pos x="15" y="122"/>
                </a:cxn>
                <a:cxn ang="0">
                  <a:pos x="5" y="94"/>
                </a:cxn>
                <a:cxn ang="0">
                  <a:pos x="0" y="85"/>
                </a:cxn>
                <a:cxn ang="0">
                  <a:pos x="10" y="80"/>
                </a:cxn>
                <a:cxn ang="0">
                  <a:pos x="19" y="75"/>
                </a:cxn>
                <a:cxn ang="0">
                  <a:pos x="24" y="61"/>
                </a:cxn>
                <a:cxn ang="0">
                  <a:pos x="33" y="52"/>
                </a:cxn>
                <a:cxn ang="0">
                  <a:pos x="43" y="47"/>
                </a:cxn>
                <a:cxn ang="0">
                  <a:pos x="52" y="38"/>
                </a:cxn>
                <a:cxn ang="0">
                  <a:pos x="62" y="42"/>
                </a:cxn>
                <a:cxn ang="0">
                  <a:pos x="71" y="38"/>
                </a:cxn>
                <a:cxn ang="0">
                  <a:pos x="85" y="28"/>
                </a:cxn>
                <a:cxn ang="0">
                  <a:pos x="95" y="14"/>
                </a:cxn>
                <a:cxn ang="0">
                  <a:pos x="100" y="0"/>
                </a:cxn>
                <a:cxn ang="0">
                  <a:pos x="104" y="5"/>
                </a:cxn>
                <a:cxn ang="0">
                  <a:pos x="114" y="5"/>
                </a:cxn>
                <a:cxn ang="0">
                  <a:pos x="128" y="9"/>
                </a:cxn>
                <a:cxn ang="0">
                  <a:pos x="137" y="9"/>
                </a:cxn>
                <a:cxn ang="0">
                  <a:pos x="142" y="9"/>
                </a:cxn>
                <a:cxn ang="0">
                  <a:pos x="152" y="5"/>
                </a:cxn>
                <a:cxn ang="0">
                  <a:pos x="156" y="19"/>
                </a:cxn>
                <a:cxn ang="0">
                  <a:pos x="161" y="23"/>
                </a:cxn>
                <a:cxn ang="0">
                  <a:pos x="175" y="28"/>
                </a:cxn>
                <a:cxn ang="0">
                  <a:pos x="180" y="38"/>
                </a:cxn>
                <a:cxn ang="0">
                  <a:pos x="185" y="47"/>
                </a:cxn>
                <a:cxn ang="0">
                  <a:pos x="185" y="61"/>
                </a:cxn>
                <a:cxn ang="0">
                  <a:pos x="194" y="71"/>
                </a:cxn>
                <a:cxn ang="0">
                  <a:pos x="204" y="80"/>
                </a:cxn>
                <a:cxn ang="0">
                  <a:pos x="213" y="80"/>
                </a:cxn>
                <a:cxn ang="0">
                  <a:pos x="208" y="94"/>
                </a:cxn>
                <a:cxn ang="0">
                  <a:pos x="213" y="104"/>
                </a:cxn>
                <a:cxn ang="0">
                  <a:pos x="213" y="113"/>
                </a:cxn>
                <a:cxn ang="0">
                  <a:pos x="213" y="127"/>
                </a:cxn>
                <a:cxn ang="0">
                  <a:pos x="218" y="137"/>
                </a:cxn>
                <a:cxn ang="0">
                  <a:pos x="213" y="151"/>
                </a:cxn>
                <a:cxn ang="0">
                  <a:pos x="204" y="155"/>
                </a:cxn>
                <a:cxn ang="0">
                  <a:pos x="199" y="165"/>
                </a:cxn>
                <a:cxn ang="0">
                  <a:pos x="194" y="179"/>
                </a:cxn>
                <a:cxn ang="0">
                  <a:pos x="204" y="188"/>
                </a:cxn>
                <a:cxn ang="0">
                  <a:pos x="204" y="198"/>
                </a:cxn>
                <a:cxn ang="0">
                  <a:pos x="204" y="207"/>
                </a:cxn>
                <a:cxn ang="0">
                  <a:pos x="204" y="221"/>
                </a:cxn>
              </a:cxnLst>
              <a:rect l="0" t="0" r="r" b="b"/>
              <a:pathLst>
                <a:path w="218" h="292">
                  <a:moveTo>
                    <a:pt x="199" y="231"/>
                  </a:moveTo>
                  <a:lnTo>
                    <a:pt x="199" y="231"/>
                  </a:lnTo>
                  <a:lnTo>
                    <a:pt x="199" y="235"/>
                  </a:lnTo>
                  <a:lnTo>
                    <a:pt x="199" y="235"/>
                  </a:lnTo>
                  <a:lnTo>
                    <a:pt x="199" y="235"/>
                  </a:lnTo>
                  <a:lnTo>
                    <a:pt x="199" y="235"/>
                  </a:lnTo>
                  <a:lnTo>
                    <a:pt x="199" y="240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4" y="245"/>
                  </a:lnTo>
                  <a:lnTo>
                    <a:pt x="194" y="245"/>
                  </a:lnTo>
                  <a:lnTo>
                    <a:pt x="194" y="245"/>
                  </a:lnTo>
                  <a:lnTo>
                    <a:pt x="194" y="245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4"/>
                  </a:lnTo>
                  <a:lnTo>
                    <a:pt x="194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9" y="259"/>
                  </a:lnTo>
                  <a:lnTo>
                    <a:pt x="199" y="259"/>
                  </a:lnTo>
                  <a:lnTo>
                    <a:pt x="199" y="259"/>
                  </a:lnTo>
                  <a:lnTo>
                    <a:pt x="204" y="259"/>
                  </a:lnTo>
                  <a:lnTo>
                    <a:pt x="204" y="259"/>
                  </a:lnTo>
                  <a:lnTo>
                    <a:pt x="204" y="259"/>
                  </a:lnTo>
                  <a:lnTo>
                    <a:pt x="204" y="259"/>
                  </a:lnTo>
                  <a:lnTo>
                    <a:pt x="204" y="259"/>
                  </a:lnTo>
                  <a:lnTo>
                    <a:pt x="204" y="264"/>
                  </a:lnTo>
                  <a:lnTo>
                    <a:pt x="204" y="264"/>
                  </a:lnTo>
                  <a:lnTo>
                    <a:pt x="204" y="264"/>
                  </a:lnTo>
                  <a:lnTo>
                    <a:pt x="204" y="264"/>
                  </a:lnTo>
                  <a:lnTo>
                    <a:pt x="204" y="264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73"/>
                  </a:lnTo>
                  <a:lnTo>
                    <a:pt x="194" y="273"/>
                  </a:lnTo>
                  <a:lnTo>
                    <a:pt x="194" y="273"/>
                  </a:lnTo>
                  <a:lnTo>
                    <a:pt x="194" y="273"/>
                  </a:lnTo>
                  <a:lnTo>
                    <a:pt x="194" y="273"/>
                  </a:lnTo>
                  <a:lnTo>
                    <a:pt x="194" y="273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9" y="283"/>
                  </a:lnTo>
                  <a:lnTo>
                    <a:pt x="189" y="283"/>
                  </a:lnTo>
                  <a:lnTo>
                    <a:pt x="189" y="283"/>
                  </a:lnTo>
                  <a:lnTo>
                    <a:pt x="189" y="283"/>
                  </a:lnTo>
                  <a:lnTo>
                    <a:pt x="189" y="283"/>
                  </a:lnTo>
                  <a:lnTo>
                    <a:pt x="185" y="283"/>
                  </a:lnTo>
                  <a:lnTo>
                    <a:pt x="185" y="283"/>
                  </a:lnTo>
                  <a:lnTo>
                    <a:pt x="185" y="287"/>
                  </a:lnTo>
                  <a:lnTo>
                    <a:pt x="185" y="287"/>
                  </a:lnTo>
                  <a:lnTo>
                    <a:pt x="185" y="287"/>
                  </a:lnTo>
                  <a:lnTo>
                    <a:pt x="185" y="287"/>
                  </a:lnTo>
                  <a:lnTo>
                    <a:pt x="185" y="287"/>
                  </a:lnTo>
                  <a:lnTo>
                    <a:pt x="185" y="292"/>
                  </a:lnTo>
                  <a:lnTo>
                    <a:pt x="185" y="292"/>
                  </a:lnTo>
                  <a:lnTo>
                    <a:pt x="185" y="292"/>
                  </a:lnTo>
                  <a:lnTo>
                    <a:pt x="180" y="292"/>
                  </a:lnTo>
                  <a:lnTo>
                    <a:pt x="180" y="292"/>
                  </a:lnTo>
                  <a:lnTo>
                    <a:pt x="180" y="292"/>
                  </a:lnTo>
                  <a:lnTo>
                    <a:pt x="180" y="292"/>
                  </a:lnTo>
                  <a:lnTo>
                    <a:pt x="180" y="292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0" y="287"/>
                  </a:lnTo>
                  <a:lnTo>
                    <a:pt x="170" y="287"/>
                  </a:lnTo>
                  <a:lnTo>
                    <a:pt x="170" y="287"/>
                  </a:lnTo>
                  <a:lnTo>
                    <a:pt x="170" y="287"/>
                  </a:lnTo>
                  <a:lnTo>
                    <a:pt x="166" y="287"/>
                  </a:lnTo>
                  <a:lnTo>
                    <a:pt x="166" y="287"/>
                  </a:lnTo>
                  <a:lnTo>
                    <a:pt x="166" y="287"/>
                  </a:lnTo>
                  <a:lnTo>
                    <a:pt x="166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3" y="273"/>
                  </a:lnTo>
                  <a:lnTo>
                    <a:pt x="133" y="268"/>
                  </a:lnTo>
                  <a:lnTo>
                    <a:pt x="128" y="268"/>
                  </a:lnTo>
                  <a:lnTo>
                    <a:pt x="128" y="268"/>
                  </a:lnTo>
                  <a:lnTo>
                    <a:pt x="133" y="268"/>
                  </a:lnTo>
                  <a:lnTo>
                    <a:pt x="128" y="268"/>
                  </a:lnTo>
                  <a:lnTo>
                    <a:pt x="128" y="268"/>
                  </a:lnTo>
                  <a:lnTo>
                    <a:pt x="128" y="268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28" y="259"/>
                  </a:lnTo>
                  <a:lnTo>
                    <a:pt x="128" y="259"/>
                  </a:lnTo>
                  <a:lnTo>
                    <a:pt x="128" y="259"/>
                  </a:lnTo>
                  <a:lnTo>
                    <a:pt x="128" y="259"/>
                  </a:lnTo>
                  <a:lnTo>
                    <a:pt x="128" y="259"/>
                  </a:lnTo>
                  <a:lnTo>
                    <a:pt x="128" y="259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18" y="250"/>
                  </a:lnTo>
                  <a:lnTo>
                    <a:pt x="118" y="250"/>
                  </a:lnTo>
                  <a:lnTo>
                    <a:pt x="118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09" y="245"/>
                  </a:lnTo>
                  <a:lnTo>
                    <a:pt x="109" y="245"/>
                  </a:lnTo>
                  <a:lnTo>
                    <a:pt x="109" y="245"/>
                  </a:lnTo>
                  <a:lnTo>
                    <a:pt x="109" y="245"/>
                  </a:lnTo>
                  <a:lnTo>
                    <a:pt x="109" y="245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14" y="235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0" y="221"/>
                  </a:lnTo>
                  <a:lnTo>
                    <a:pt x="90" y="221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85" y="217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1" y="212"/>
                  </a:lnTo>
                  <a:lnTo>
                    <a:pt x="81" y="212"/>
                  </a:lnTo>
                  <a:lnTo>
                    <a:pt x="81" y="212"/>
                  </a:lnTo>
                  <a:lnTo>
                    <a:pt x="76" y="212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67" y="198"/>
                  </a:lnTo>
                  <a:lnTo>
                    <a:pt x="67" y="193"/>
                  </a:lnTo>
                  <a:lnTo>
                    <a:pt x="67" y="193"/>
                  </a:lnTo>
                  <a:lnTo>
                    <a:pt x="67" y="193"/>
                  </a:lnTo>
                  <a:lnTo>
                    <a:pt x="67" y="188"/>
                  </a:lnTo>
                  <a:lnTo>
                    <a:pt x="67" y="188"/>
                  </a:lnTo>
                  <a:lnTo>
                    <a:pt x="67" y="188"/>
                  </a:lnTo>
                  <a:lnTo>
                    <a:pt x="67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79"/>
                  </a:lnTo>
                  <a:lnTo>
                    <a:pt x="57" y="179"/>
                  </a:lnTo>
                  <a:lnTo>
                    <a:pt x="62" y="179"/>
                  </a:lnTo>
                  <a:lnTo>
                    <a:pt x="62" y="174"/>
                  </a:lnTo>
                  <a:lnTo>
                    <a:pt x="33" y="151"/>
                  </a:lnTo>
                  <a:lnTo>
                    <a:pt x="29" y="146"/>
                  </a:lnTo>
                  <a:lnTo>
                    <a:pt x="24" y="141"/>
                  </a:lnTo>
                  <a:lnTo>
                    <a:pt x="19" y="137"/>
                  </a:lnTo>
                  <a:lnTo>
                    <a:pt x="19" y="132"/>
                  </a:lnTo>
                  <a:lnTo>
                    <a:pt x="19" y="127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2" y="38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3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3"/>
                  </a:lnTo>
                  <a:lnTo>
                    <a:pt x="85" y="23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5" y="19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0" y="9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23" y="5"/>
                  </a:lnTo>
                  <a:lnTo>
                    <a:pt x="123" y="9"/>
                  </a:lnTo>
                  <a:lnTo>
                    <a:pt x="123" y="9"/>
                  </a:lnTo>
                  <a:lnTo>
                    <a:pt x="123" y="9"/>
                  </a:lnTo>
                  <a:lnTo>
                    <a:pt x="123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70" y="23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75" y="33"/>
                  </a:lnTo>
                  <a:lnTo>
                    <a:pt x="175" y="38"/>
                  </a:lnTo>
                  <a:lnTo>
                    <a:pt x="175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42"/>
                  </a:lnTo>
                  <a:lnTo>
                    <a:pt x="185" y="42"/>
                  </a:lnTo>
                  <a:lnTo>
                    <a:pt x="185" y="42"/>
                  </a:lnTo>
                  <a:lnTo>
                    <a:pt x="185" y="42"/>
                  </a:lnTo>
                  <a:lnTo>
                    <a:pt x="185" y="42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5" y="47"/>
                  </a:lnTo>
                  <a:lnTo>
                    <a:pt x="185" y="47"/>
                  </a:lnTo>
                  <a:lnTo>
                    <a:pt x="185" y="47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61"/>
                  </a:lnTo>
                  <a:lnTo>
                    <a:pt x="185" y="61"/>
                  </a:lnTo>
                  <a:lnTo>
                    <a:pt x="185" y="61"/>
                  </a:lnTo>
                  <a:lnTo>
                    <a:pt x="185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94" y="66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4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9" y="80"/>
                  </a:lnTo>
                  <a:lnTo>
                    <a:pt x="199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85"/>
                  </a:lnTo>
                  <a:lnTo>
                    <a:pt x="204" y="85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9"/>
                  </a:lnTo>
                  <a:lnTo>
                    <a:pt x="213" y="89"/>
                  </a:lnTo>
                  <a:lnTo>
                    <a:pt x="213" y="89"/>
                  </a:lnTo>
                  <a:lnTo>
                    <a:pt x="213" y="89"/>
                  </a:lnTo>
                  <a:lnTo>
                    <a:pt x="213" y="94"/>
                  </a:lnTo>
                  <a:lnTo>
                    <a:pt x="213" y="94"/>
                  </a:lnTo>
                  <a:lnTo>
                    <a:pt x="213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13" y="99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08" y="104"/>
                  </a:lnTo>
                  <a:lnTo>
                    <a:pt x="213" y="104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3" y="118"/>
                  </a:lnTo>
                  <a:lnTo>
                    <a:pt x="213" y="118"/>
                  </a:lnTo>
                  <a:lnTo>
                    <a:pt x="218" y="118"/>
                  </a:lnTo>
                  <a:lnTo>
                    <a:pt x="218" y="118"/>
                  </a:lnTo>
                  <a:lnTo>
                    <a:pt x="218" y="118"/>
                  </a:lnTo>
                  <a:lnTo>
                    <a:pt x="218" y="118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3" y="122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41"/>
                  </a:lnTo>
                  <a:lnTo>
                    <a:pt x="218" y="141"/>
                  </a:lnTo>
                  <a:lnTo>
                    <a:pt x="218" y="141"/>
                  </a:lnTo>
                  <a:lnTo>
                    <a:pt x="218" y="141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3" y="151"/>
                  </a:lnTo>
                  <a:lnTo>
                    <a:pt x="213" y="151"/>
                  </a:lnTo>
                  <a:lnTo>
                    <a:pt x="213" y="151"/>
                  </a:lnTo>
                  <a:lnTo>
                    <a:pt x="213" y="151"/>
                  </a:lnTo>
                  <a:lnTo>
                    <a:pt x="213" y="155"/>
                  </a:lnTo>
                  <a:lnTo>
                    <a:pt x="213" y="155"/>
                  </a:lnTo>
                  <a:lnTo>
                    <a:pt x="213" y="155"/>
                  </a:lnTo>
                  <a:lnTo>
                    <a:pt x="213" y="155"/>
                  </a:lnTo>
                  <a:lnTo>
                    <a:pt x="208" y="155"/>
                  </a:lnTo>
                  <a:lnTo>
                    <a:pt x="208" y="155"/>
                  </a:lnTo>
                  <a:lnTo>
                    <a:pt x="208" y="155"/>
                  </a:lnTo>
                  <a:lnTo>
                    <a:pt x="208" y="155"/>
                  </a:lnTo>
                  <a:lnTo>
                    <a:pt x="208" y="155"/>
                  </a:lnTo>
                  <a:lnTo>
                    <a:pt x="204" y="155"/>
                  </a:lnTo>
                  <a:lnTo>
                    <a:pt x="204" y="155"/>
                  </a:lnTo>
                  <a:lnTo>
                    <a:pt x="204" y="155"/>
                  </a:lnTo>
                  <a:lnTo>
                    <a:pt x="204" y="155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4" y="170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9"/>
                  </a:lnTo>
                  <a:lnTo>
                    <a:pt x="194" y="179"/>
                  </a:lnTo>
                  <a:lnTo>
                    <a:pt x="194" y="179"/>
                  </a:lnTo>
                  <a:lnTo>
                    <a:pt x="194" y="179"/>
                  </a:lnTo>
                  <a:lnTo>
                    <a:pt x="199" y="179"/>
                  </a:lnTo>
                  <a:lnTo>
                    <a:pt x="199" y="179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199" y="188"/>
                  </a:lnTo>
                  <a:lnTo>
                    <a:pt x="199" y="188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204" y="193"/>
                  </a:lnTo>
                  <a:lnTo>
                    <a:pt x="204" y="193"/>
                  </a:lnTo>
                  <a:lnTo>
                    <a:pt x="204" y="193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8" y="198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99" y="203"/>
                  </a:lnTo>
                  <a:lnTo>
                    <a:pt x="199" y="203"/>
                  </a:lnTo>
                  <a:lnTo>
                    <a:pt x="204" y="207"/>
                  </a:lnTo>
                  <a:lnTo>
                    <a:pt x="204" y="207"/>
                  </a:lnTo>
                  <a:lnTo>
                    <a:pt x="204" y="207"/>
                  </a:lnTo>
                  <a:lnTo>
                    <a:pt x="204" y="207"/>
                  </a:lnTo>
                  <a:lnTo>
                    <a:pt x="204" y="207"/>
                  </a:lnTo>
                  <a:lnTo>
                    <a:pt x="204" y="212"/>
                  </a:lnTo>
                  <a:lnTo>
                    <a:pt x="204" y="212"/>
                  </a:lnTo>
                  <a:lnTo>
                    <a:pt x="204" y="212"/>
                  </a:lnTo>
                  <a:lnTo>
                    <a:pt x="204" y="212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21"/>
                  </a:lnTo>
                  <a:lnTo>
                    <a:pt x="204" y="221"/>
                  </a:lnTo>
                  <a:lnTo>
                    <a:pt x="204" y="221"/>
                  </a:lnTo>
                  <a:lnTo>
                    <a:pt x="204" y="221"/>
                  </a:lnTo>
                  <a:lnTo>
                    <a:pt x="204" y="221"/>
                  </a:lnTo>
                  <a:lnTo>
                    <a:pt x="204" y="226"/>
                  </a:lnTo>
                  <a:lnTo>
                    <a:pt x="204" y="226"/>
                  </a:lnTo>
                  <a:lnTo>
                    <a:pt x="199" y="226"/>
                  </a:lnTo>
                  <a:lnTo>
                    <a:pt x="199" y="226"/>
                  </a:lnTo>
                  <a:lnTo>
                    <a:pt x="199" y="231"/>
                  </a:lnTo>
                  <a:lnTo>
                    <a:pt x="199" y="231"/>
                  </a:lnTo>
                  <a:lnTo>
                    <a:pt x="199" y="231"/>
                  </a:lnTo>
                  <a:lnTo>
                    <a:pt x="199" y="231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29" name="Freeform 341"/>
            <p:cNvSpPr>
              <a:spLocks/>
            </p:cNvSpPr>
            <p:nvPr/>
          </p:nvSpPr>
          <p:spPr bwMode="auto">
            <a:xfrm>
              <a:off x="3023" y="3450"/>
              <a:ext cx="218" cy="292"/>
            </a:xfrm>
            <a:custGeom>
              <a:avLst/>
              <a:gdLst/>
              <a:ahLst/>
              <a:cxnLst>
                <a:cxn ang="0">
                  <a:pos x="194" y="245"/>
                </a:cxn>
                <a:cxn ang="0">
                  <a:pos x="199" y="259"/>
                </a:cxn>
                <a:cxn ang="0">
                  <a:pos x="199" y="268"/>
                </a:cxn>
                <a:cxn ang="0">
                  <a:pos x="189" y="278"/>
                </a:cxn>
                <a:cxn ang="0">
                  <a:pos x="185" y="287"/>
                </a:cxn>
                <a:cxn ang="0">
                  <a:pos x="175" y="287"/>
                </a:cxn>
                <a:cxn ang="0">
                  <a:pos x="161" y="283"/>
                </a:cxn>
                <a:cxn ang="0">
                  <a:pos x="152" y="273"/>
                </a:cxn>
                <a:cxn ang="0">
                  <a:pos x="137" y="273"/>
                </a:cxn>
                <a:cxn ang="0">
                  <a:pos x="128" y="264"/>
                </a:cxn>
                <a:cxn ang="0">
                  <a:pos x="118" y="250"/>
                </a:cxn>
                <a:cxn ang="0">
                  <a:pos x="109" y="245"/>
                </a:cxn>
                <a:cxn ang="0">
                  <a:pos x="109" y="231"/>
                </a:cxn>
                <a:cxn ang="0">
                  <a:pos x="90" y="221"/>
                </a:cxn>
                <a:cxn ang="0">
                  <a:pos x="76" y="207"/>
                </a:cxn>
                <a:cxn ang="0">
                  <a:pos x="67" y="193"/>
                </a:cxn>
                <a:cxn ang="0">
                  <a:pos x="29" y="146"/>
                </a:cxn>
                <a:cxn ang="0">
                  <a:pos x="15" y="122"/>
                </a:cxn>
                <a:cxn ang="0">
                  <a:pos x="5" y="94"/>
                </a:cxn>
                <a:cxn ang="0">
                  <a:pos x="0" y="85"/>
                </a:cxn>
                <a:cxn ang="0">
                  <a:pos x="10" y="80"/>
                </a:cxn>
                <a:cxn ang="0">
                  <a:pos x="19" y="75"/>
                </a:cxn>
                <a:cxn ang="0">
                  <a:pos x="24" y="61"/>
                </a:cxn>
                <a:cxn ang="0">
                  <a:pos x="33" y="52"/>
                </a:cxn>
                <a:cxn ang="0">
                  <a:pos x="43" y="47"/>
                </a:cxn>
                <a:cxn ang="0">
                  <a:pos x="52" y="38"/>
                </a:cxn>
                <a:cxn ang="0">
                  <a:pos x="62" y="42"/>
                </a:cxn>
                <a:cxn ang="0">
                  <a:pos x="71" y="38"/>
                </a:cxn>
                <a:cxn ang="0">
                  <a:pos x="85" y="28"/>
                </a:cxn>
                <a:cxn ang="0">
                  <a:pos x="95" y="14"/>
                </a:cxn>
                <a:cxn ang="0">
                  <a:pos x="100" y="0"/>
                </a:cxn>
                <a:cxn ang="0">
                  <a:pos x="104" y="5"/>
                </a:cxn>
                <a:cxn ang="0">
                  <a:pos x="114" y="5"/>
                </a:cxn>
                <a:cxn ang="0">
                  <a:pos x="128" y="9"/>
                </a:cxn>
                <a:cxn ang="0">
                  <a:pos x="137" y="9"/>
                </a:cxn>
                <a:cxn ang="0">
                  <a:pos x="142" y="9"/>
                </a:cxn>
                <a:cxn ang="0">
                  <a:pos x="152" y="5"/>
                </a:cxn>
                <a:cxn ang="0">
                  <a:pos x="156" y="19"/>
                </a:cxn>
                <a:cxn ang="0">
                  <a:pos x="161" y="23"/>
                </a:cxn>
                <a:cxn ang="0">
                  <a:pos x="175" y="28"/>
                </a:cxn>
                <a:cxn ang="0">
                  <a:pos x="180" y="38"/>
                </a:cxn>
                <a:cxn ang="0">
                  <a:pos x="185" y="47"/>
                </a:cxn>
                <a:cxn ang="0">
                  <a:pos x="185" y="61"/>
                </a:cxn>
                <a:cxn ang="0">
                  <a:pos x="194" y="71"/>
                </a:cxn>
                <a:cxn ang="0">
                  <a:pos x="204" y="80"/>
                </a:cxn>
                <a:cxn ang="0">
                  <a:pos x="213" y="80"/>
                </a:cxn>
                <a:cxn ang="0">
                  <a:pos x="208" y="94"/>
                </a:cxn>
                <a:cxn ang="0">
                  <a:pos x="213" y="104"/>
                </a:cxn>
                <a:cxn ang="0">
                  <a:pos x="213" y="113"/>
                </a:cxn>
                <a:cxn ang="0">
                  <a:pos x="213" y="127"/>
                </a:cxn>
                <a:cxn ang="0">
                  <a:pos x="218" y="137"/>
                </a:cxn>
                <a:cxn ang="0">
                  <a:pos x="213" y="151"/>
                </a:cxn>
                <a:cxn ang="0">
                  <a:pos x="204" y="155"/>
                </a:cxn>
                <a:cxn ang="0">
                  <a:pos x="199" y="165"/>
                </a:cxn>
                <a:cxn ang="0">
                  <a:pos x="194" y="179"/>
                </a:cxn>
                <a:cxn ang="0">
                  <a:pos x="204" y="188"/>
                </a:cxn>
                <a:cxn ang="0">
                  <a:pos x="204" y="198"/>
                </a:cxn>
                <a:cxn ang="0">
                  <a:pos x="204" y="207"/>
                </a:cxn>
                <a:cxn ang="0">
                  <a:pos x="204" y="221"/>
                </a:cxn>
              </a:cxnLst>
              <a:rect l="0" t="0" r="r" b="b"/>
              <a:pathLst>
                <a:path w="218" h="292">
                  <a:moveTo>
                    <a:pt x="199" y="231"/>
                  </a:moveTo>
                  <a:lnTo>
                    <a:pt x="199" y="231"/>
                  </a:lnTo>
                  <a:lnTo>
                    <a:pt x="199" y="235"/>
                  </a:lnTo>
                  <a:lnTo>
                    <a:pt x="199" y="235"/>
                  </a:lnTo>
                  <a:lnTo>
                    <a:pt x="199" y="235"/>
                  </a:lnTo>
                  <a:lnTo>
                    <a:pt x="199" y="235"/>
                  </a:lnTo>
                  <a:lnTo>
                    <a:pt x="199" y="240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4" y="245"/>
                  </a:lnTo>
                  <a:lnTo>
                    <a:pt x="194" y="245"/>
                  </a:lnTo>
                  <a:lnTo>
                    <a:pt x="194" y="245"/>
                  </a:lnTo>
                  <a:lnTo>
                    <a:pt x="194" y="245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4"/>
                  </a:lnTo>
                  <a:lnTo>
                    <a:pt x="194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9" y="254"/>
                  </a:lnTo>
                  <a:lnTo>
                    <a:pt x="199" y="259"/>
                  </a:lnTo>
                  <a:lnTo>
                    <a:pt x="199" y="259"/>
                  </a:lnTo>
                  <a:lnTo>
                    <a:pt x="199" y="259"/>
                  </a:lnTo>
                  <a:lnTo>
                    <a:pt x="204" y="259"/>
                  </a:lnTo>
                  <a:lnTo>
                    <a:pt x="204" y="259"/>
                  </a:lnTo>
                  <a:lnTo>
                    <a:pt x="204" y="259"/>
                  </a:lnTo>
                  <a:lnTo>
                    <a:pt x="204" y="259"/>
                  </a:lnTo>
                  <a:lnTo>
                    <a:pt x="204" y="259"/>
                  </a:lnTo>
                  <a:lnTo>
                    <a:pt x="204" y="264"/>
                  </a:lnTo>
                  <a:lnTo>
                    <a:pt x="204" y="264"/>
                  </a:lnTo>
                  <a:lnTo>
                    <a:pt x="204" y="264"/>
                  </a:lnTo>
                  <a:lnTo>
                    <a:pt x="204" y="264"/>
                  </a:lnTo>
                  <a:lnTo>
                    <a:pt x="204" y="264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73"/>
                  </a:lnTo>
                  <a:lnTo>
                    <a:pt x="194" y="273"/>
                  </a:lnTo>
                  <a:lnTo>
                    <a:pt x="194" y="273"/>
                  </a:lnTo>
                  <a:lnTo>
                    <a:pt x="194" y="273"/>
                  </a:lnTo>
                  <a:lnTo>
                    <a:pt x="194" y="273"/>
                  </a:lnTo>
                  <a:lnTo>
                    <a:pt x="194" y="273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9" y="278"/>
                  </a:lnTo>
                  <a:lnTo>
                    <a:pt x="189" y="283"/>
                  </a:lnTo>
                  <a:lnTo>
                    <a:pt x="189" y="283"/>
                  </a:lnTo>
                  <a:lnTo>
                    <a:pt x="189" y="283"/>
                  </a:lnTo>
                  <a:lnTo>
                    <a:pt x="189" y="283"/>
                  </a:lnTo>
                  <a:lnTo>
                    <a:pt x="189" y="283"/>
                  </a:lnTo>
                  <a:lnTo>
                    <a:pt x="185" y="283"/>
                  </a:lnTo>
                  <a:lnTo>
                    <a:pt x="185" y="283"/>
                  </a:lnTo>
                  <a:lnTo>
                    <a:pt x="185" y="287"/>
                  </a:lnTo>
                  <a:lnTo>
                    <a:pt x="185" y="287"/>
                  </a:lnTo>
                  <a:lnTo>
                    <a:pt x="185" y="287"/>
                  </a:lnTo>
                  <a:lnTo>
                    <a:pt x="185" y="287"/>
                  </a:lnTo>
                  <a:lnTo>
                    <a:pt x="185" y="287"/>
                  </a:lnTo>
                  <a:lnTo>
                    <a:pt x="185" y="292"/>
                  </a:lnTo>
                  <a:lnTo>
                    <a:pt x="185" y="292"/>
                  </a:lnTo>
                  <a:lnTo>
                    <a:pt x="185" y="292"/>
                  </a:lnTo>
                  <a:lnTo>
                    <a:pt x="180" y="292"/>
                  </a:lnTo>
                  <a:lnTo>
                    <a:pt x="180" y="292"/>
                  </a:lnTo>
                  <a:lnTo>
                    <a:pt x="180" y="292"/>
                  </a:lnTo>
                  <a:lnTo>
                    <a:pt x="180" y="292"/>
                  </a:lnTo>
                  <a:lnTo>
                    <a:pt x="180" y="292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0" y="287"/>
                  </a:lnTo>
                  <a:lnTo>
                    <a:pt x="170" y="287"/>
                  </a:lnTo>
                  <a:lnTo>
                    <a:pt x="170" y="287"/>
                  </a:lnTo>
                  <a:lnTo>
                    <a:pt x="170" y="287"/>
                  </a:lnTo>
                  <a:lnTo>
                    <a:pt x="166" y="287"/>
                  </a:lnTo>
                  <a:lnTo>
                    <a:pt x="166" y="287"/>
                  </a:lnTo>
                  <a:lnTo>
                    <a:pt x="166" y="287"/>
                  </a:lnTo>
                  <a:lnTo>
                    <a:pt x="166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52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3" y="273"/>
                  </a:lnTo>
                  <a:lnTo>
                    <a:pt x="133" y="268"/>
                  </a:lnTo>
                  <a:lnTo>
                    <a:pt x="128" y="268"/>
                  </a:lnTo>
                  <a:lnTo>
                    <a:pt x="128" y="268"/>
                  </a:lnTo>
                  <a:lnTo>
                    <a:pt x="133" y="268"/>
                  </a:lnTo>
                  <a:lnTo>
                    <a:pt x="128" y="268"/>
                  </a:lnTo>
                  <a:lnTo>
                    <a:pt x="128" y="268"/>
                  </a:lnTo>
                  <a:lnTo>
                    <a:pt x="128" y="268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28" y="259"/>
                  </a:lnTo>
                  <a:lnTo>
                    <a:pt x="128" y="259"/>
                  </a:lnTo>
                  <a:lnTo>
                    <a:pt x="128" y="259"/>
                  </a:lnTo>
                  <a:lnTo>
                    <a:pt x="128" y="259"/>
                  </a:lnTo>
                  <a:lnTo>
                    <a:pt x="128" y="259"/>
                  </a:lnTo>
                  <a:lnTo>
                    <a:pt x="128" y="259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18" y="250"/>
                  </a:lnTo>
                  <a:lnTo>
                    <a:pt x="118" y="250"/>
                  </a:lnTo>
                  <a:lnTo>
                    <a:pt x="118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09" y="245"/>
                  </a:lnTo>
                  <a:lnTo>
                    <a:pt x="109" y="245"/>
                  </a:lnTo>
                  <a:lnTo>
                    <a:pt x="109" y="245"/>
                  </a:lnTo>
                  <a:lnTo>
                    <a:pt x="109" y="245"/>
                  </a:lnTo>
                  <a:lnTo>
                    <a:pt x="109" y="245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40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14" y="235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0" y="221"/>
                  </a:lnTo>
                  <a:lnTo>
                    <a:pt x="90" y="221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85" y="217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1" y="212"/>
                  </a:lnTo>
                  <a:lnTo>
                    <a:pt x="81" y="212"/>
                  </a:lnTo>
                  <a:lnTo>
                    <a:pt x="81" y="212"/>
                  </a:lnTo>
                  <a:lnTo>
                    <a:pt x="76" y="212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6" y="207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198"/>
                  </a:lnTo>
                  <a:lnTo>
                    <a:pt x="71" y="198"/>
                  </a:lnTo>
                  <a:lnTo>
                    <a:pt x="67" y="198"/>
                  </a:lnTo>
                  <a:lnTo>
                    <a:pt x="67" y="193"/>
                  </a:lnTo>
                  <a:lnTo>
                    <a:pt x="67" y="193"/>
                  </a:lnTo>
                  <a:lnTo>
                    <a:pt x="67" y="193"/>
                  </a:lnTo>
                  <a:lnTo>
                    <a:pt x="67" y="188"/>
                  </a:lnTo>
                  <a:lnTo>
                    <a:pt x="67" y="188"/>
                  </a:lnTo>
                  <a:lnTo>
                    <a:pt x="67" y="188"/>
                  </a:lnTo>
                  <a:lnTo>
                    <a:pt x="67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79"/>
                  </a:lnTo>
                  <a:lnTo>
                    <a:pt x="57" y="179"/>
                  </a:lnTo>
                  <a:lnTo>
                    <a:pt x="62" y="179"/>
                  </a:lnTo>
                  <a:lnTo>
                    <a:pt x="62" y="174"/>
                  </a:lnTo>
                  <a:lnTo>
                    <a:pt x="33" y="151"/>
                  </a:lnTo>
                  <a:lnTo>
                    <a:pt x="29" y="146"/>
                  </a:lnTo>
                  <a:lnTo>
                    <a:pt x="24" y="141"/>
                  </a:lnTo>
                  <a:lnTo>
                    <a:pt x="19" y="137"/>
                  </a:lnTo>
                  <a:lnTo>
                    <a:pt x="19" y="132"/>
                  </a:lnTo>
                  <a:lnTo>
                    <a:pt x="19" y="127"/>
                  </a:lnTo>
                  <a:lnTo>
                    <a:pt x="10" y="122"/>
                  </a:lnTo>
                  <a:lnTo>
                    <a:pt x="10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2" y="38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3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3"/>
                  </a:lnTo>
                  <a:lnTo>
                    <a:pt x="85" y="23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5" y="19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0" y="9"/>
                  </a:lnTo>
                  <a:lnTo>
                    <a:pt x="90" y="5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23" y="5"/>
                  </a:lnTo>
                  <a:lnTo>
                    <a:pt x="123" y="9"/>
                  </a:lnTo>
                  <a:lnTo>
                    <a:pt x="123" y="9"/>
                  </a:lnTo>
                  <a:lnTo>
                    <a:pt x="123" y="9"/>
                  </a:lnTo>
                  <a:lnTo>
                    <a:pt x="123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8" y="9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70" y="23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75" y="33"/>
                  </a:lnTo>
                  <a:lnTo>
                    <a:pt x="175" y="38"/>
                  </a:lnTo>
                  <a:lnTo>
                    <a:pt x="175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0" y="42"/>
                  </a:lnTo>
                  <a:lnTo>
                    <a:pt x="185" y="42"/>
                  </a:lnTo>
                  <a:lnTo>
                    <a:pt x="185" y="42"/>
                  </a:lnTo>
                  <a:lnTo>
                    <a:pt x="185" y="42"/>
                  </a:lnTo>
                  <a:lnTo>
                    <a:pt x="185" y="42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5" y="47"/>
                  </a:lnTo>
                  <a:lnTo>
                    <a:pt x="185" y="47"/>
                  </a:lnTo>
                  <a:lnTo>
                    <a:pt x="185" y="47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61"/>
                  </a:lnTo>
                  <a:lnTo>
                    <a:pt x="185" y="61"/>
                  </a:lnTo>
                  <a:lnTo>
                    <a:pt x="185" y="61"/>
                  </a:lnTo>
                  <a:lnTo>
                    <a:pt x="185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94" y="66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4" y="71"/>
                  </a:lnTo>
                  <a:lnTo>
                    <a:pt x="194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9" y="75"/>
                  </a:lnTo>
                  <a:lnTo>
                    <a:pt x="199" y="80"/>
                  </a:lnTo>
                  <a:lnTo>
                    <a:pt x="199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85"/>
                  </a:lnTo>
                  <a:lnTo>
                    <a:pt x="204" y="85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213" y="80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9"/>
                  </a:lnTo>
                  <a:lnTo>
                    <a:pt x="213" y="89"/>
                  </a:lnTo>
                  <a:lnTo>
                    <a:pt x="213" y="89"/>
                  </a:lnTo>
                  <a:lnTo>
                    <a:pt x="213" y="89"/>
                  </a:lnTo>
                  <a:lnTo>
                    <a:pt x="213" y="94"/>
                  </a:lnTo>
                  <a:lnTo>
                    <a:pt x="213" y="94"/>
                  </a:lnTo>
                  <a:lnTo>
                    <a:pt x="213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13" y="99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08" y="104"/>
                  </a:lnTo>
                  <a:lnTo>
                    <a:pt x="213" y="104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3" y="118"/>
                  </a:lnTo>
                  <a:lnTo>
                    <a:pt x="213" y="118"/>
                  </a:lnTo>
                  <a:lnTo>
                    <a:pt x="218" y="118"/>
                  </a:lnTo>
                  <a:lnTo>
                    <a:pt x="218" y="118"/>
                  </a:lnTo>
                  <a:lnTo>
                    <a:pt x="218" y="118"/>
                  </a:lnTo>
                  <a:lnTo>
                    <a:pt x="218" y="118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3" y="122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41"/>
                  </a:lnTo>
                  <a:lnTo>
                    <a:pt x="218" y="141"/>
                  </a:lnTo>
                  <a:lnTo>
                    <a:pt x="218" y="141"/>
                  </a:lnTo>
                  <a:lnTo>
                    <a:pt x="218" y="141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13" y="151"/>
                  </a:lnTo>
                  <a:lnTo>
                    <a:pt x="213" y="151"/>
                  </a:lnTo>
                  <a:lnTo>
                    <a:pt x="213" y="151"/>
                  </a:lnTo>
                  <a:lnTo>
                    <a:pt x="213" y="151"/>
                  </a:lnTo>
                  <a:lnTo>
                    <a:pt x="213" y="155"/>
                  </a:lnTo>
                  <a:lnTo>
                    <a:pt x="213" y="155"/>
                  </a:lnTo>
                  <a:lnTo>
                    <a:pt x="213" y="155"/>
                  </a:lnTo>
                  <a:lnTo>
                    <a:pt x="213" y="155"/>
                  </a:lnTo>
                  <a:lnTo>
                    <a:pt x="208" y="155"/>
                  </a:lnTo>
                  <a:lnTo>
                    <a:pt x="208" y="155"/>
                  </a:lnTo>
                  <a:lnTo>
                    <a:pt x="208" y="155"/>
                  </a:lnTo>
                  <a:lnTo>
                    <a:pt x="208" y="155"/>
                  </a:lnTo>
                  <a:lnTo>
                    <a:pt x="208" y="155"/>
                  </a:lnTo>
                  <a:lnTo>
                    <a:pt x="204" y="155"/>
                  </a:lnTo>
                  <a:lnTo>
                    <a:pt x="204" y="155"/>
                  </a:lnTo>
                  <a:lnTo>
                    <a:pt x="204" y="155"/>
                  </a:lnTo>
                  <a:lnTo>
                    <a:pt x="204" y="155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4" y="170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4" y="179"/>
                  </a:lnTo>
                  <a:lnTo>
                    <a:pt x="194" y="179"/>
                  </a:lnTo>
                  <a:lnTo>
                    <a:pt x="194" y="179"/>
                  </a:lnTo>
                  <a:lnTo>
                    <a:pt x="194" y="179"/>
                  </a:lnTo>
                  <a:lnTo>
                    <a:pt x="199" y="179"/>
                  </a:lnTo>
                  <a:lnTo>
                    <a:pt x="199" y="179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199" y="188"/>
                  </a:lnTo>
                  <a:lnTo>
                    <a:pt x="199" y="188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204" y="193"/>
                  </a:lnTo>
                  <a:lnTo>
                    <a:pt x="204" y="193"/>
                  </a:lnTo>
                  <a:lnTo>
                    <a:pt x="204" y="193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8" y="193"/>
                  </a:lnTo>
                  <a:lnTo>
                    <a:pt x="208" y="198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99" y="203"/>
                  </a:lnTo>
                  <a:lnTo>
                    <a:pt x="199" y="203"/>
                  </a:lnTo>
                  <a:lnTo>
                    <a:pt x="204" y="207"/>
                  </a:lnTo>
                  <a:lnTo>
                    <a:pt x="204" y="207"/>
                  </a:lnTo>
                  <a:lnTo>
                    <a:pt x="204" y="207"/>
                  </a:lnTo>
                  <a:lnTo>
                    <a:pt x="204" y="207"/>
                  </a:lnTo>
                  <a:lnTo>
                    <a:pt x="204" y="207"/>
                  </a:lnTo>
                  <a:lnTo>
                    <a:pt x="204" y="212"/>
                  </a:lnTo>
                  <a:lnTo>
                    <a:pt x="204" y="212"/>
                  </a:lnTo>
                  <a:lnTo>
                    <a:pt x="204" y="212"/>
                  </a:lnTo>
                  <a:lnTo>
                    <a:pt x="204" y="212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21"/>
                  </a:lnTo>
                  <a:lnTo>
                    <a:pt x="204" y="221"/>
                  </a:lnTo>
                  <a:lnTo>
                    <a:pt x="204" y="221"/>
                  </a:lnTo>
                  <a:lnTo>
                    <a:pt x="204" y="221"/>
                  </a:lnTo>
                  <a:lnTo>
                    <a:pt x="204" y="221"/>
                  </a:lnTo>
                  <a:lnTo>
                    <a:pt x="204" y="226"/>
                  </a:lnTo>
                  <a:lnTo>
                    <a:pt x="204" y="226"/>
                  </a:lnTo>
                  <a:lnTo>
                    <a:pt x="199" y="226"/>
                  </a:lnTo>
                  <a:lnTo>
                    <a:pt x="199" y="226"/>
                  </a:lnTo>
                  <a:lnTo>
                    <a:pt x="199" y="231"/>
                  </a:lnTo>
                  <a:lnTo>
                    <a:pt x="199" y="231"/>
                  </a:lnTo>
                  <a:lnTo>
                    <a:pt x="199" y="231"/>
                  </a:lnTo>
                  <a:lnTo>
                    <a:pt x="199" y="231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30" name="Freeform 342"/>
            <p:cNvSpPr>
              <a:spLocks/>
            </p:cNvSpPr>
            <p:nvPr/>
          </p:nvSpPr>
          <p:spPr bwMode="auto">
            <a:xfrm>
              <a:off x="2976" y="2894"/>
              <a:ext cx="246" cy="287"/>
            </a:xfrm>
            <a:custGeom>
              <a:avLst/>
              <a:gdLst/>
              <a:ahLst/>
              <a:cxnLst>
                <a:cxn ang="0">
                  <a:pos x="175" y="231"/>
                </a:cxn>
                <a:cxn ang="0">
                  <a:pos x="175" y="236"/>
                </a:cxn>
                <a:cxn ang="0">
                  <a:pos x="170" y="236"/>
                </a:cxn>
                <a:cxn ang="0">
                  <a:pos x="165" y="245"/>
                </a:cxn>
                <a:cxn ang="0">
                  <a:pos x="161" y="254"/>
                </a:cxn>
                <a:cxn ang="0">
                  <a:pos x="156" y="254"/>
                </a:cxn>
                <a:cxn ang="0">
                  <a:pos x="151" y="259"/>
                </a:cxn>
                <a:cxn ang="0">
                  <a:pos x="156" y="264"/>
                </a:cxn>
                <a:cxn ang="0">
                  <a:pos x="151" y="264"/>
                </a:cxn>
                <a:cxn ang="0">
                  <a:pos x="147" y="273"/>
                </a:cxn>
                <a:cxn ang="0">
                  <a:pos x="147" y="269"/>
                </a:cxn>
                <a:cxn ang="0">
                  <a:pos x="142" y="269"/>
                </a:cxn>
                <a:cxn ang="0">
                  <a:pos x="142" y="273"/>
                </a:cxn>
                <a:cxn ang="0">
                  <a:pos x="137" y="273"/>
                </a:cxn>
                <a:cxn ang="0">
                  <a:pos x="137" y="278"/>
                </a:cxn>
                <a:cxn ang="0">
                  <a:pos x="132" y="278"/>
                </a:cxn>
                <a:cxn ang="0">
                  <a:pos x="132" y="278"/>
                </a:cxn>
                <a:cxn ang="0">
                  <a:pos x="128" y="283"/>
                </a:cxn>
                <a:cxn ang="0">
                  <a:pos x="123" y="287"/>
                </a:cxn>
                <a:cxn ang="0">
                  <a:pos x="118" y="283"/>
                </a:cxn>
                <a:cxn ang="0">
                  <a:pos x="24" y="287"/>
                </a:cxn>
                <a:cxn ang="0">
                  <a:pos x="0" y="287"/>
                </a:cxn>
                <a:cxn ang="0">
                  <a:pos x="5" y="283"/>
                </a:cxn>
                <a:cxn ang="0">
                  <a:pos x="5" y="278"/>
                </a:cxn>
                <a:cxn ang="0">
                  <a:pos x="5" y="273"/>
                </a:cxn>
                <a:cxn ang="0">
                  <a:pos x="10" y="269"/>
                </a:cxn>
                <a:cxn ang="0">
                  <a:pos x="10" y="264"/>
                </a:cxn>
                <a:cxn ang="0">
                  <a:pos x="10" y="259"/>
                </a:cxn>
                <a:cxn ang="0">
                  <a:pos x="10" y="254"/>
                </a:cxn>
                <a:cxn ang="0">
                  <a:pos x="10" y="250"/>
                </a:cxn>
                <a:cxn ang="0">
                  <a:pos x="14" y="245"/>
                </a:cxn>
                <a:cxn ang="0">
                  <a:pos x="14" y="240"/>
                </a:cxn>
                <a:cxn ang="0">
                  <a:pos x="14" y="236"/>
                </a:cxn>
                <a:cxn ang="0">
                  <a:pos x="14" y="236"/>
                </a:cxn>
                <a:cxn ang="0">
                  <a:pos x="43" y="99"/>
                </a:cxn>
                <a:cxn ang="0">
                  <a:pos x="62" y="42"/>
                </a:cxn>
                <a:cxn ang="0">
                  <a:pos x="71" y="47"/>
                </a:cxn>
                <a:cxn ang="0">
                  <a:pos x="76" y="47"/>
                </a:cxn>
                <a:cxn ang="0">
                  <a:pos x="76" y="47"/>
                </a:cxn>
                <a:cxn ang="0">
                  <a:pos x="76" y="42"/>
                </a:cxn>
                <a:cxn ang="0">
                  <a:pos x="76" y="38"/>
                </a:cxn>
                <a:cxn ang="0">
                  <a:pos x="76" y="33"/>
                </a:cxn>
                <a:cxn ang="0">
                  <a:pos x="76" y="33"/>
                </a:cxn>
                <a:cxn ang="0">
                  <a:pos x="76" y="28"/>
                </a:cxn>
                <a:cxn ang="0">
                  <a:pos x="76" y="28"/>
                </a:cxn>
                <a:cxn ang="0">
                  <a:pos x="76" y="24"/>
                </a:cxn>
                <a:cxn ang="0">
                  <a:pos x="76" y="19"/>
                </a:cxn>
                <a:cxn ang="0">
                  <a:pos x="80" y="19"/>
                </a:cxn>
                <a:cxn ang="0">
                  <a:pos x="80" y="14"/>
                </a:cxn>
                <a:cxn ang="0">
                  <a:pos x="80" y="14"/>
                </a:cxn>
                <a:cxn ang="0">
                  <a:pos x="80" y="9"/>
                </a:cxn>
                <a:cxn ang="0">
                  <a:pos x="80" y="5"/>
                </a:cxn>
                <a:cxn ang="0">
                  <a:pos x="85" y="5"/>
                </a:cxn>
                <a:cxn ang="0">
                  <a:pos x="208" y="5"/>
                </a:cxn>
                <a:cxn ang="0">
                  <a:pos x="232" y="94"/>
                </a:cxn>
                <a:cxn ang="0">
                  <a:pos x="208" y="165"/>
                </a:cxn>
                <a:cxn ang="0">
                  <a:pos x="180" y="231"/>
                </a:cxn>
              </a:cxnLst>
              <a:rect l="0" t="0" r="r" b="b"/>
              <a:pathLst>
                <a:path w="246" h="287">
                  <a:moveTo>
                    <a:pt x="180" y="231"/>
                  </a:moveTo>
                  <a:lnTo>
                    <a:pt x="180" y="231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70" y="240"/>
                  </a:lnTo>
                  <a:lnTo>
                    <a:pt x="170" y="240"/>
                  </a:lnTo>
                  <a:lnTo>
                    <a:pt x="170" y="240"/>
                  </a:lnTo>
                  <a:lnTo>
                    <a:pt x="170" y="240"/>
                  </a:lnTo>
                  <a:lnTo>
                    <a:pt x="165" y="240"/>
                  </a:lnTo>
                  <a:lnTo>
                    <a:pt x="165" y="240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5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1" y="259"/>
                  </a:lnTo>
                  <a:lnTo>
                    <a:pt x="151" y="259"/>
                  </a:lnTo>
                  <a:lnTo>
                    <a:pt x="151" y="259"/>
                  </a:lnTo>
                  <a:lnTo>
                    <a:pt x="151" y="259"/>
                  </a:lnTo>
                  <a:lnTo>
                    <a:pt x="151" y="259"/>
                  </a:lnTo>
                  <a:lnTo>
                    <a:pt x="151" y="259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1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28" y="278"/>
                  </a:lnTo>
                  <a:lnTo>
                    <a:pt x="128" y="278"/>
                  </a:lnTo>
                  <a:lnTo>
                    <a:pt x="128" y="278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7"/>
                  </a:lnTo>
                  <a:lnTo>
                    <a:pt x="128" y="287"/>
                  </a:lnTo>
                  <a:lnTo>
                    <a:pt x="123" y="287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4" y="283"/>
                  </a:lnTo>
                  <a:lnTo>
                    <a:pt x="99" y="283"/>
                  </a:lnTo>
                  <a:lnTo>
                    <a:pt x="90" y="283"/>
                  </a:lnTo>
                  <a:lnTo>
                    <a:pt x="66" y="287"/>
                  </a:lnTo>
                  <a:lnTo>
                    <a:pt x="47" y="287"/>
                  </a:lnTo>
                  <a:lnTo>
                    <a:pt x="38" y="287"/>
                  </a:lnTo>
                  <a:lnTo>
                    <a:pt x="24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0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10" y="273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0"/>
                  </a:lnTo>
                  <a:lnTo>
                    <a:pt x="10" y="250"/>
                  </a:lnTo>
                  <a:lnTo>
                    <a:pt x="10" y="250"/>
                  </a:lnTo>
                  <a:lnTo>
                    <a:pt x="10" y="250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4" y="245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24" y="184"/>
                  </a:lnTo>
                  <a:lnTo>
                    <a:pt x="38" y="132"/>
                  </a:lnTo>
                  <a:lnTo>
                    <a:pt x="43" y="127"/>
                  </a:lnTo>
                  <a:lnTo>
                    <a:pt x="43" y="122"/>
                  </a:lnTo>
                  <a:lnTo>
                    <a:pt x="43" y="118"/>
                  </a:lnTo>
                  <a:lnTo>
                    <a:pt x="43" y="113"/>
                  </a:lnTo>
                  <a:lnTo>
                    <a:pt x="43" y="99"/>
                  </a:lnTo>
                  <a:lnTo>
                    <a:pt x="47" y="90"/>
                  </a:lnTo>
                  <a:lnTo>
                    <a:pt x="62" y="57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4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75" y="0"/>
                  </a:lnTo>
                  <a:lnTo>
                    <a:pt x="208" y="5"/>
                  </a:lnTo>
                  <a:lnTo>
                    <a:pt x="241" y="5"/>
                  </a:lnTo>
                  <a:lnTo>
                    <a:pt x="246" y="5"/>
                  </a:lnTo>
                  <a:lnTo>
                    <a:pt x="246" y="24"/>
                  </a:lnTo>
                  <a:lnTo>
                    <a:pt x="241" y="33"/>
                  </a:lnTo>
                  <a:lnTo>
                    <a:pt x="241" y="47"/>
                  </a:lnTo>
                  <a:lnTo>
                    <a:pt x="236" y="66"/>
                  </a:lnTo>
                  <a:lnTo>
                    <a:pt x="236" y="85"/>
                  </a:lnTo>
                  <a:lnTo>
                    <a:pt x="232" y="94"/>
                  </a:lnTo>
                  <a:lnTo>
                    <a:pt x="217" y="108"/>
                  </a:lnTo>
                  <a:lnTo>
                    <a:pt x="213" y="113"/>
                  </a:lnTo>
                  <a:lnTo>
                    <a:pt x="213" y="127"/>
                  </a:lnTo>
                  <a:lnTo>
                    <a:pt x="208" y="137"/>
                  </a:lnTo>
                  <a:lnTo>
                    <a:pt x="203" y="137"/>
                  </a:lnTo>
                  <a:lnTo>
                    <a:pt x="199" y="146"/>
                  </a:lnTo>
                  <a:lnTo>
                    <a:pt x="203" y="151"/>
                  </a:lnTo>
                  <a:lnTo>
                    <a:pt x="208" y="165"/>
                  </a:lnTo>
                  <a:lnTo>
                    <a:pt x="199" y="179"/>
                  </a:lnTo>
                  <a:lnTo>
                    <a:pt x="189" y="188"/>
                  </a:lnTo>
                  <a:lnTo>
                    <a:pt x="189" y="198"/>
                  </a:lnTo>
                  <a:lnTo>
                    <a:pt x="189" y="203"/>
                  </a:lnTo>
                  <a:lnTo>
                    <a:pt x="184" y="207"/>
                  </a:lnTo>
                  <a:lnTo>
                    <a:pt x="184" y="217"/>
                  </a:lnTo>
                  <a:lnTo>
                    <a:pt x="180" y="226"/>
                  </a:lnTo>
                  <a:lnTo>
                    <a:pt x="180" y="231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31" name="Freeform 343"/>
            <p:cNvSpPr>
              <a:spLocks/>
            </p:cNvSpPr>
            <p:nvPr/>
          </p:nvSpPr>
          <p:spPr bwMode="auto">
            <a:xfrm>
              <a:off x="2976" y="2894"/>
              <a:ext cx="246" cy="287"/>
            </a:xfrm>
            <a:custGeom>
              <a:avLst/>
              <a:gdLst/>
              <a:ahLst/>
              <a:cxnLst>
                <a:cxn ang="0">
                  <a:pos x="175" y="231"/>
                </a:cxn>
                <a:cxn ang="0">
                  <a:pos x="175" y="236"/>
                </a:cxn>
                <a:cxn ang="0">
                  <a:pos x="170" y="236"/>
                </a:cxn>
                <a:cxn ang="0">
                  <a:pos x="165" y="245"/>
                </a:cxn>
                <a:cxn ang="0">
                  <a:pos x="161" y="254"/>
                </a:cxn>
                <a:cxn ang="0">
                  <a:pos x="156" y="254"/>
                </a:cxn>
                <a:cxn ang="0">
                  <a:pos x="151" y="259"/>
                </a:cxn>
                <a:cxn ang="0">
                  <a:pos x="156" y="264"/>
                </a:cxn>
                <a:cxn ang="0">
                  <a:pos x="151" y="264"/>
                </a:cxn>
                <a:cxn ang="0">
                  <a:pos x="147" y="273"/>
                </a:cxn>
                <a:cxn ang="0">
                  <a:pos x="147" y="269"/>
                </a:cxn>
                <a:cxn ang="0">
                  <a:pos x="142" y="269"/>
                </a:cxn>
                <a:cxn ang="0">
                  <a:pos x="142" y="273"/>
                </a:cxn>
                <a:cxn ang="0">
                  <a:pos x="137" y="273"/>
                </a:cxn>
                <a:cxn ang="0">
                  <a:pos x="137" y="278"/>
                </a:cxn>
                <a:cxn ang="0">
                  <a:pos x="132" y="278"/>
                </a:cxn>
                <a:cxn ang="0">
                  <a:pos x="132" y="278"/>
                </a:cxn>
                <a:cxn ang="0">
                  <a:pos x="128" y="283"/>
                </a:cxn>
                <a:cxn ang="0">
                  <a:pos x="123" y="287"/>
                </a:cxn>
                <a:cxn ang="0">
                  <a:pos x="118" y="283"/>
                </a:cxn>
                <a:cxn ang="0">
                  <a:pos x="24" y="287"/>
                </a:cxn>
                <a:cxn ang="0">
                  <a:pos x="0" y="287"/>
                </a:cxn>
                <a:cxn ang="0">
                  <a:pos x="5" y="283"/>
                </a:cxn>
                <a:cxn ang="0">
                  <a:pos x="5" y="278"/>
                </a:cxn>
                <a:cxn ang="0">
                  <a:pos x="5" y="273"/>
                </a:cxn>
                <a:cxn ang="0">
                  <a:pos x="10" y="269"/>
                </a:cxn>
                <a:cxn ang="0">
                  <a:pos x="10" y="264"/>
                </a:cxn>
                <a:cxn ang="0">
                  <a:pos x="10" y="259"/>
                </a:cxn>
                <a:cxn ang="0">
                  <a:pos x="10" y="254"/>
                </a:cxn>
                <a:cxn ang="0">
                  <a:pos x="10" y="250"/>
                </a:cxn>
                <a:cxn ang="0">
                  <a:pos x="14" y="245"/>
                </a:cxn>
                <a:cxn ang="0">
                  <a:pos x="14" y="240"/>
                </a:cxn>
                <a:cxn ang="0">
                  <a:pos x="14" y="236"/>
                </a:cxn>
                <a:cxn ang="0">
                  <a:pos x="14" y="236"/>
                </a:cxn>
                <a:cxn ang="0">
                  <a:pos x="43" y="99"/>
                </a:cxn>
                <a:cxn ang="0">
                  <a:pos x="62" y="42"/>
                </a:cxn>
                <a:cxn ang="0">
                  <a:pos x="71" y="47"/>
                </a:cxn>
                <a:cxn ang="0">
                  <a:pos x="76" y="47"/>
                </a:cxn>
                <a:cxn ang="0">
                  <a:pos x="76" y="47"/>
                </a:cxn>
                <a:cxn ang="0">
                  <a:pos x="76" y="42"/>
                </a:cxn>
                <a:cxn ang="0">
                  <a:pos x="76" y="38"/>
                </a:cxn>
                <a:cxn ang="0">
                  <a:pos x="76" y="33"/>
                </a:cxn>
                <a:cxn ang="0">
                  <a:pos x="76" y="33"/>
                </a:cxn>
                <a:cxn ang="0">
                  <a:pos x="76" y="28"/>
                </a:cxn>
                <a:cxn ang="0">
                  <a:pos x="76" y="28"/>
                </a:cxn>
                <a:cxn ang="0">
                  <a:pos x="76" y="24"/>
                </a:cxn>
                <a:cxn ang="0">
                  <a:pos x="76" y="19"/>
                </a:cxn>
                <a:cxn ang="0">
                  <a:pos x="80" y="19"/>
                </a:cxn>
                <a:cxn ang="0">
                  <a:pos x="80" y="14"/>
                </a:cxn>
                <a:cxn ang="0">
                  <a:pos x="80" y="14"/>
                </a:cxn>
                <a:cxn ang="0">
                  <a:pos x="80" y="9"/>
                </a:cxn>
                <a:cxn ang="0">
                  <a:pos x="80" y="5"/>
                </a:cxn>
                <a:cxn ang="0">
                  <a:pos x="85" y="5"/>
                </a:cxn>
                <a:cxn ang="0">
                  <a:pos x="208" y="5"/>
                </a:cxn>
                <a:cxn ang="0">
                  <a:pos x="232" y="94"/>
                </a:cxn>
                <a:cxn ang="0">
                  <a:pos x="208" y="165"/>
                </a:cxn>
                <a:cxn ang="0">
                  <a:pos x="180" y="231"/>
                </a:cxn>
              </a:cxnLst>
              <a:rect l="0" t="0" r="r" b="b"/>
              <a:pathLst>
                <a:path w="246" h="287">
                  <a:moveTo>
                    <a:pt x="180" y="231"/>
                  </a:moveTo>
                  <a:lnTo>
                    <a:pt x="180" y="231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70" y="240"/>
                  </a:lnTo>
                  <a:lnTo>
                    <a:pt x="170" y="240"/>
                  </a:lnTo>
                  <a:lnTo>
                    <a:pt x="170" y="240"/>
                  </a:lnTo>
                  <a:lnTo>
                    <a:pt x="170" y="240"/>
                  </a:lnTo>
                  <a:lnTo>
                    <a:pt x="165" y="240"/>
                  </a:lnTo>
                  <a:lnTo>
                    <a:pt x="165" y="240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5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1" y="259"/>
                  </a:lnTo>
                  <a:lnTo>
                    <a:pt x="151" y="259"/>
                  </a:lnTo>
                  <a:lnTo>
                    <a:pt x="151" y="259"/>
                  </a:lnTo>
                  <a:lnTo>
                    <a:pt x="151" y="259"/>
                  </a:lnTo>
                  <a:lnTo>
                    <a:pt x="151" y="259"/>
                  </a:lnTo>
                  <a:lnTo>
                    <a:pt x="151" y="259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51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7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69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7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28" y="278"/>
                  </a:lnTo>
                  <a:lnTo>
                    <a:pt x="128" y="278"/>
                  </a:lnTo>
                  <a:lnTo>
                    <a:pt x="128" y="278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7"/>
                  </a:lnTo>
                  <a:lnTo>
                    <a:pt x="128" y="287"/>
                  </a:lnTo>
                  <a:lnTo>
                    <a:pt x="123" y="287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4" y="283"/>
                  </a:lnTo>
                  <a:lnTo>
                    <a:pt x="99" y="283"/>
                  </a:lnTo>
                  <a:lnTo>
                    <a:pt x="90" y="283"/>
                  </a:lnTo>
                  <a:lnTo>
                    <a:pt x="66" y="287"/>
                  </a:lnTo>
                  <a:lnTo>
                    <a:pt x="47" y="287"/>
                  </a:lnTo>
                  <a:lnTo>
                    <a:pt x="38" y="287"/>
                  </a:lnTo>
                  <a:lnTo>
                    <a:pt x="24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0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10" y="273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9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64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9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0" y="250"/>
                  </a:lnTo>
                  <a:lnTo>
                    <a:pt x="10" y="250"/>
                  </a:lnTo>
                  <a:lnTo>
                    <a:pt x="10" y="250"/>
                  </a:lnTo>
                  <a:lnTo>
                    <a:pt x="10" y="250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4" y="245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24" y="184"/>
                  </a:lnTo>
                  <a:lnTo>
                    <a:pt x="38" y="132"/>
                  </a:lnTo>
                  <a:lnTo>
                    <a:pt x="43" y="127"/>
                  </a:lnTo>
                  <a:lnTo>
                    <a:pt x="43" y="122"/>
                  </a:lnTo>
                  <a:lnTo>
                    <a:pt x="43" y="118"/>
                  </a:lnTo>
                  <a:lnTo>
                    <a:pt x="43" y="113"/>
                  </a:lnTo>
                  <a:lnTo>
                    <a:pt x="43" y="99"/>
                  </a:lnTo>
                  <a:lnTo>
                    <a:pt x="47" y="90"/>
                  </a:lnTo>
                  <a:lnTo>
                    <a:pt x="62" y="57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4" y="0"/>
                  </a:lnTo>
                  <a:lnTo>
                    <a:pt x="118" y="0"/>
                  </a:lnTo>
                  <a:lnTo>
                    <a:pt x="142" y="0"/>
                  </a:lnTo>
                  <a:lnTo>
                    <a:pt x="175" y="0"/>
                  </a:lnTo>
                  <a:lnTo>
                    <a:pt x="208" y="5"/>
                  </a:lnTo>
                  <a:lnTo>
                    <a:pt x="241" y="5"/>
                  </a:lnTo>
                  <a:lnTo>
                    <a:pt x="246" y="5"/>
                  </a:lnTo>
                  <a:lnTo>
                    <a:pt x="246" y="24"/>
                  </a:lnTo>
                  <a:lnTo>
                    <a:pt x="241" y="33"/>
                  </a:lnTo>
                  <a:lnTo>
                    <a:pt x="241" y="47"/>
                  </a:lnTo>
                  <a:lnTo>
                    <a:pt x="236" y="66"/>
                  </a:lnTo>
                  <a:lnTo>
                    <a:pt x="236" y="85"/>
                  </a:lnTo>
                  <a:lnTo>
                    <a:pt x="232" y="94"/>
                  </a:lnTo>
                  <a:lnTo>
                    <a:pt x="217" y="108"/>
                  </a:lnTo>
                  <a:lnTo>
                    <a:pt x="213" y="113"/>
                  </a:lnTo>
                  <a:lnTo>
                    <a:pt x="213" y="127"/>
                  </a:lnTo>
                  <a:lnTo>
                    <a:pt x="208" y="137"/>
                  </a:lnTo>
                  <a:lnTo>
                    <a:pt x="203" y="137"/>
                  </a:lnTo>
                  <a:lnTo>
                    <a:pt x="199" y="146"/>
                  </a:lnTo>
                  <a:lnTo>
                    <a:pt x="203" y="151"/>
                  </a:lnTo>
                  <a:lnTo>
                    <a:pt x="208" y="165"/>
                  </a:lnTo>
                  <a:lnTo>
                    <a:pt x="199" y="179"/>
                  </a:lnTo>
                  <a:lnTo>
                    <a:pt x="189" y="188"/>
                  </a:lnTo>
                  <a:lnTo>
                    <a:pt x="189" y="198"/>
                  </a:lnTo>
                  <a:lnTo>
                    <a:pt x="189" y="203"/>
                  </a:lnTo>
                  <a:lnTo>
                    <a:pt x="184" y="207"/>
                  </a:lnTo>
                  <a:lnTo>
                    <a:pt x="184" y="217"/>
                  </a:lnTo>
                  <a:lnTo>
                    <a:pt x="180" y="226"/>
                  </a:lnTo>
                  <a:lnTo>
                    <a:pt x="180" y="231"/>
                  </a:lnTo>
                  <a:lnTo>
                    <a:pt x="180" y="231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32" name="Freeform 344"/>
            <p:cNvSpPr>
              <a:spLocks noEditPoints="1"/>
            </p:cNvSpPr>
            <p:nvPr/>
          </p:nvSpPr>
          <p:spPr bwMode="auto">
            <a:xfrm>
              <a:off x="3156" y="2781"/>
              <a:ext cx="392" cy="363"/>
            </a:xfrm>
            <a:custGeom>
              <a:avLst/>
              <a:gdLst/>
              <a:ahLst/>
              <a:cxnLst>
                <a:cxn ang="0">
                  <a:pos x="37" y="221"/>
                </a:cxn>
                <a:cxn ang="0">
                  <a:pos x="61" y="108"/>
                </a:cxn>
                <a:cxn ang="0">
                  <a:pos x="56" y="94"/>
                </a:cxn>
                <a:cxn ang="0">
                  <a:pos x="66" y="85"/>
                </a:cxn>
                <a:cxn ang="0">
                  <a:pos x="75" y="80"/>
                </a:cxn>
                <a:cxn ang="0">
                  <a:pos x="85" y="85"/>
                </a:cxn>
                <a:cxn ang="0">
                  <a:pos x="99" y="99"/>
                </a:cxn>
                <a:cxn ang="0">
                  <a:pos x="108" y="113"/>
                </a:cxn>
                <a:cxn ang="0">
                  <a:pos x="122" y="118"/>
                </a:cxn>
                <a:cxn ang="0">
                  <a:pos x="137" y="118"/>
                </a:cxn>
                <a:cxn ang="0">
                  <a:pos x="151" y="127"/>
                </a:cxn>
                <a:cxn ang="0">
                  <a:pos x="165" y="118"/>
                </a:cxn>
                <a:cxn ang="0">
                  <a:pos x="174" y="108"/>
                </a:cxn>
                <a:cxn ang="0">
                  <a:pos x="184" y="99"/>
                </a:cxn>
                <a:cxn ang="0">
                  <a:pos x="198" y="89"/>
                </a:cxn>
                <a:cxn ang="0">
                  <a:pos x="203" y="75"/>
                </a:cxn>
                <a:cxn ang="0">
                  <a:pos x="203" y="61"/>
                </a:cxn>
                <a:cxn ang="0">
                  <a:pos x="207" y="47"/>
                </a:cxn>
                <a:cxn ang="0">
                  <a:pos x="212" y="38"/>
                </a:cxn>
                <a:cxn ang="0">
                  <a:pos x="222" y="33"/>
                </a:cxn>
                <a:cxn ang="0">
                  <a:pos x="236" y="23"/>
                </a:cxn>
                <a:cxn ang="0">
                  <a:pos x="245" y="23"/>
                </a:cxn>
                <a:cxn ang="0">
                  <a:pos x="255" y="19"/>
                </a:cxn>
                <a:cxn ang="0">
                  <a:pos x="269" y="23"/>
                </a:cxn>
                <a:cxn ang="0">
                  <a:pos x="278" y="23"/>
                </a:cxn>
                <a:cxn ang="0">
                  <a:pos x="297" y="23"/>
                </a:cxn>
                <a:cxn ang="0">
                  <a:pos x="307" y="14"/>
                </a:cxn>
                <a:cxn ang="0">
                  <a:pos x="316" y="0"/>
                </a:cxn>
                <a:cxn ang="0">
                  <a:pos x="326" y="9"/>
                </a:cxn>
                <a:cxn ang="0">
                  <a:pos x="335" y="23"/>
                </a:cxn>
                <a:cxn ang="0">
                  <a:pos x="344" y="33"/>
                </a:cxn>
                <a:cxn ang="0">
                  <a:pos x="354" y="47"/>
                </a:cxn>
                <a:cxn ang="0">
                  <a:pos x="363" y="56"/>
                </a:cxn>
                <a:cxn ang="0">
                  <a:pos x="368" y="71"/>
                </a:cxn>
                <a:cxn ang="0">
                  <a:pos x="363" y="85"/>
                </a:cxn>
                <a:cxn ang="0">
                  <a:pos x="363" y="132"/>
                </a:cxn>
                <a:cxn ang="0">
                  <a:pos x="363" y="146"/>
                </a:cxn>
                <a:cxn ang="0">
                  <a:pos x="363" y="165"/>
                </a:cxn>
                <a:cxn ang="0">
                  <a:pos x="373" y="174"/>
                </a:cxn>
                <a:cxn ang="0">
                  <a:pos x="387" y="174"/>
                </a:cxn>
                <a:cxn ang="0">
                  <a:pos x="382" y="188"/>
                </a:cxn>
                <a:cxn ang="0">
                  <a:pos x="378" y="203"/>
                </a:cxn>
                <a:cxn ang="0">
                  <a:pos x="373" y="217"/>
                </a:cxn>
                <a:cxn ang="0">
                  <a:pos x="363" y="231"/>
                </a:cxn>
                <a:cxn ang="0">
                  <a:pos x="359" y="245"/>
                </a:cxn>
                <a:cxn ang="0">
                  <a:pos x="354" y="259"/>
                </a:cxn>
                <a:cxn ang="0">
                  <a:pos x="340" y="287"/>
                </a:cxn>
                <a:cxn ang="0">
                  <a:pos x="330" y="306"/>
                </a:cxn>
                <a:cxn ang="0">
                  <a:pos x="326" y="316"/>
                </a:cxn>
                <a:cxn ang="0">
                  <a:pos x="326" y="330"/>
                </a:cxn>
                <a:cxn ang="0">
                  <a:pos x="217" y="339"/>
                </a:cxn>
                <a:cxn ang="0">
                  <a:pos x="170" y="349"/>
                </a:cxn>
                <a:cxn ang="0">
                  <a:pos x="156" y="353"/>
                </a:cxn>
                <a:cxn ang="0">
                  <a:pos x="146" y="353"/>
                </a:cxn>
                <a:cxn ang="0">
                  <a:pos x="94" y="339"/>
                </a:cxn>
                <a:cxn ang="0">
                  <a:pos x="75" y="344"/>
                </a:cxn>
                <a:cxn ang="0">
                  <a:pos x="75" y="363"/>
                </a:cxn>
                <a:cxn ang="0">
                  <a:pos x="66" y="358"/>
                </a:cxn>
                <a:cxn ang="0">
                  <a:pos x="52" y="353"/>
                </a:cxn>
                <a:cxn ang="0">
                  <a:pos x="33" y="349"/>
                </a:cxn>
                <a:cxn ang="0">
                  <a:pos x="19" y="358"/>
                </a:cxn>
                <a:cxn ang="0">
                  <a:pos x="4" y="349"/>
                </a:cxn>
              </a:cxnLst>
              <a:rect l="0" t="0" r="r" b="b"/>
              <a:pathLst>
                <a:path w="392" h="363">
                  <a:moveTo>
                    <a:pt x="0" y="339"/>
                  </a:moveTo>
                  <a:lnTo>
                    <a:pt x="4" y="330"/>
                  </a:lnTo>
                  <a:lnTo>
                    <a:pt x="4" y="320"/>
                  </a:lnTo>
                  <a:lnTo>
                    <a:pt x="9" y="316"/>
                  </a:lnTo>
                  <a:lnTo>
                    <a:pt x="9" y="311"/>
                  </a:lnTo>
                  <a:lnTo>
                    <a:pt x="9" y="301"/>
                  </a:lnTo>
                  <a:lnTo>
                    <a:pt x="19" y="292"/>
                  </a:lnTo>
                  <a:lnTo>
                    <a:pt x="28" y="278"/>
                  </a:lnTo>
                  <a:lnTo>
                    <a:pt x="23" y="264"/>
                  </a:lnTo>
                  <a:lnTo>
                    <a:pt x="19" y="259"/>
                  </a:lnTo>
                  <a:lnTo>
                    <a:pt x="23" y="250"/>
                  </a:lnTo>
                  <a:lnTo>
                    <a:pt x="28" y="250"/>
                  </a:lnTo>
                  <a:lnTo>
                    <a:pt x="33" y="240"/>
                  </a:lnTo>
                  <a:lnTo>
                    <a:pt x="33" y="226"/>
                  </a:lnTo>
                  <a:lnTo>
                    <a:pt x="37" y="221"/>
                  </a:lnTo>
                  <a:lnTo>
                    <a:pt x="52" y="207"/>
                  </a:lnTo>
                  <a:lnTo>
                    <a:pt x="56" y="198"/>
                  </a:lnTo>
                  <a:lnTo>
                    <a:pt x="56" y="179"/>
                  </a:lnTo>
                  <a:lnTo>
                    <a:pt x="61" y="160"/>
                  </a:lnTo>
                  <a:lnTo>
                    <a:pt x="61" y="146"/>
                  </a:lnTo>
                  <a:lnTo>
                    <a:pt x="66" y="137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80" y="80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9"/>
                  </a:lnTo>
                  <a:lnTo>
                    <a:pt x="94" y="99"/>
                  </a:lnTo>
                  <a:lnTo>
                    <a:pt x="94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9" y="10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4" y="113"/>
                  </a:lnTo>
                  <a:lnTo>
                    <a:pt x="104" y="113"/>
                  </a:lnTo>
                  <a:lnTo>
                    <a:pt x="104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18" y="113"/>
                  </a:lnTo>
                  <a:lnTo>
                    <a:pt x="118" y="113"/>
                  </a:lnTo>
                  <a:lnTo>
                    <a:pt x="118" y="113"/>
                  </a:lnTo>
                  <a:lnTo>
                    <a:pt x="118" y="113"/>
                  </a:lnTo>
                  <a:lnTo>
                    <a:pt x="122" y="118"/>
                  </a:lnTo>
                  <a:lnTo>
                    <a:pt x="122" y="118"/>
                  </a:lnTo>
                  <a:lnTo>
                    <a:pt x="122" y="118"/>
                  </a:lnTo>
                  <a:lnTo>
                    <a:pt x="122" y="118"/>
                  </a:lnTo>
                  <a:lnTo>
                    <a:pt x="122" y="118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2" y="118"/>
                  </a:lnTo>
                  <a:lnTo>
                    <a:pt x="132" y="122"/>
                  </a:lnTo>
                  <a:lnTo>
                    <a:pt x="137" y="122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41" y="118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1" y="127"/>
                  </a:lnTo>
                  <a:lnTo>
                    <a:pt x="141" y="127"/>
                  </a:lnTo>
                  <a:lnTo>
                    <a:pt x="141" y="127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51" y="127"/>
                  </a:lnTo>
                  <a:lnTo>
                    <a:pt x="151" y="127"/>
                  </a:lnTo>
                  <a:lnTo>
                    <a:pt x="151" y="127"/>
                  </a:lnTo>
                  <a:lnTo>
                    <a:pt x="151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60" y="127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99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4"/>
                  </a:lnTo>
                  <a:lnTo>
                    <a:pt x="184" y="94"/>
                  </a:lnTo>
                  <a:lnTo>
                    <a:pt x="189" y="94"/>
                  </a:lnTo>
                  <a:lnTo>
                    <a:pt x="189" y="94"/>
                  </a:lnTo>
                  <a:lnTo>
                    <a:pt x="189" y="94"/>
                  </a:lnTo>
                  <a:lnTo>
                    <a:pt x="193" y="94"/>
                  </a:lnTo>
                  <a:lnTo>
                    <a:pt x="193" y="94"/>
                  </a:lnTo>
                  <a:lnTo>
                    <a:pt x="193" y="99"/>
                  </a:lnTo>
                  <a:lnTo>
                    <a:pt x="193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203" y="89"/>
                  </a:lnTo>
                  <a:lnTo>
                    <a:pt x="203" y="85"/>
                  </a:lnTo>
                  <a:lnTo>
                    <a:pt x="203" y="85"/>
                  </a:lnTo>
                  <a:lnTo>
                    <a:pt x="203" y="85"/>
                  </a:lnTo>
                  <a:lnTo>
                    <a:pt x="207" y="85"/>
                  </a:lnTo>
                  <a:lnTo>
                    <a:pt x="207" y="85"/>
                  </a:lnTo>
                  <a:lnTo>
                    <a:pt x="207" y="85"/>
                  </a:lnTo>
                  <a:lnTo>
                    <a:pt x="207" y="80"/>
                  </a:lnTo>
                  <a:lnTo>
                    <a:pt x="207" y="80"/>
                  </a:lnTo>
                  <a:lnTo>
                    <a:pt x="203" y="80"/>
                  </a:lnTo>
                  <a:lnTo>
                    <a:pt x="203" y="80"/>
                  </a:lnTo>
                  <a:lnTo>
                    <a:pt x="203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203" y="71"/>
                  </a:lnTo>
                  <a:lnTo>
                    <a:pt x="203" y="71"/>
                  </a:lnTo>
                  <a:lnTo>
                    <a:pt x="203" y="71"/>
                  </a:lnTo>
                  <a:lnTo>
                    <a:pt x="203" y="66"/>
                  </a:lnTo>
                  <a:lnTo>
                    <a:pt x="203" y="66"/>
                  </a:lnTo>
                  <a:lnTo>
                    <a:pt x="203" y="66"/>
                  </a:lnTo>
                  <a:lnTo>
                    <a:pt x="203" y="66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203" y="52"/>
                  </a:lnTo>
                  <a:lnTo>
                    <a:pt x="203" y="52"/>
                  </a:lnTo>
                  <a:lnTo>
                    <a:pt x="203" y="52"/>
                  </a:lnTo>
                  <a:lnTo>
                    <a:pt x="203" y="47"/>
                  </a:lnTo>
                  <a:lnTo>
                    <a:pt x="203" y="47"/>
                  </a:lnTo>
                  <a:lnTo>
                    <a:pt x="203" y="47"/>
                  </a:lnTo>
                  <a:lnTo>
                    <a:pt x="203" y="47"/>
                  </a:lnTo>
                  <a:lnTo>
                    <a:pt x="207" y="47"/>
                  </a:lnTo>
                  <a:lnTo>
                    <a:pt x="207" y="47"/>
                  </a:lnTo>
                  <a:lnTo>
                    <a:pt x="207" y="47"/>
                  </a:lnTo>
                  <a:lnTo>
                    <a:pt x="207" y="47"/>
                  </a:lnTo>
                  <a:lnTo>
                    <a:pt x="207" y="42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2" y="33"/>
                  </a:lnTo>
                  <a:lnTo>
                    <a:pt x="212" y="33"/>
                  </a:lnTo>
                  <a:lnTo>
                    <a:pt x="212" y="33"/>
                  </a:lnTo>
                  <a:lnTo>
                    <a:pt x="212" y="33"/>
                  </a:lnTo>
                  <a:lnTo>
                    <a:pt x="212" y="33"/>
                  </a:lnTo>
                  <a:lnTo>
                    <a:pt x="212" y="33"/>
                  </a:lnTo>
                  <a:lnTo>
                    <a:pt x="212" y="3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22" y="33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6" y="23"/>
                  </a:lnTo>
                  <a:lnTo>
                    <a:pt x="236" y="23"/>
                  </a:lnTo>
                  <a:lnTo>
                    <a:pt x="236" y="23"/>
                  </a:lnTo>
                  <a:lnTo>
                    <a:pt x="236" y="23"/>
                  </a:lnTo>
                  <a:lnTo>
                    <a:pt x="236" y="23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41" y="28"/>
                  </a:lnTo>
                  <a:lnTo>
                    <a:pt x="241" y="28"/>
                  </a:lnTo>
                  <a:lnTo>
                    <a:pt x="241" y="28"/>
                  </a:lnTo>
                  <a:lnTo>
                    <a:pt x="241" y="28"/>
                  </a:lnTo>
                  <a:lnTo>
                    <a:pt x="241" y="28"/>
                  </a:lnTo>
                  <a:lnTo>
                    <a:pt x="241" y="28"/>
                  </a:lnTo>
                  <a:lnTo>
                    <a:pt x="241" y="28"/>
                  </a:lnTo>
                  <a:lnTo>
                    <a:pt x="241" y="23"/>
                  </a:lnTo>
                  <a:lnTo>
                    <a:pt x="245" y="23"/>
                  </a:lnTo>
                  <a:lnTo>
                    <a:pt x="245" y="23"/>
                  </a:lnTo>
                  <a:lnTo>
                    <a:pt x="245" y="23"/>
                  </a:lnTo>
                  <a:lnTo>
                    <a:pt x="245" y="23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64" y="19"/>
                  </a:lnTo>
                  <a:lnTo>
                    <a:pt x="264" y="19"/>
                  </a:lnTo>
                  <a:lnTo>
                    <a:pt x="264" y="19"/>
                  </a:lnTo>
                  <a:lnTo>
                    <a:pt x="264" y="19"/>
                  </a:lnTo>
                  <a:lnTo>
                    <a:pt x="264" y="19"/>
                  </a:lnTo>
                  <a:lnTo>
                    <a:pt x="269" y="23"/>
                  </a:lnTo>
                  <a:lnTo>
                    <a:pt x="269" y="23"/>
                  </a:lnTo>
                  <a:lnTo>
                    <a:pt x="269" y="23"/>
                  </a:lnTo>
                  <a:lnTo>
                    <a:pt x="269" y="19"/>
                  </a:lnTo>
                  <a:lnTo>
                    <a:pt x="269" y="19"/>
                  </a:lnTo>
                  <a:lnTo>
                    <a:pt x="274" y="19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8" y="23"/>
                  </a:lnTo>
                  <a:lnTo>
                    <a:pt x="278" y="23"/>
                  </a:lnTo>
                  <a:lnTo>
                    <a:pt x="278" y="23"/>
                  </a:lnTo>
                  <a:lnTo>
                    <a:pt x="278" y="23"/>
                  </a:lnTo>
                  <a:lnTo>
                    <a:pt x="278" y="23"/>
                  </a:lnTo>
                  <a:lnTo>
                    <a:pt x="278" y="23"/>
                  </a:lnTo>
                  <a:lnTo>
                    <a:pt x="278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93" y="23"/>
                  </a:lnTo>
                  <a:lnTo>
                    <a:pt x="293" y="23"/>
                  </a:lnTo>
                  <a:lnTo>
                    <a:pt x="293" y="23"/>
                  </a:lnTo>
                  <a:lnTo>
                    <a:pt x="293" y="23"/>
                  </a:lnTo>
                  <a:lnTo>
                    <a:pt x="293" y="23"/>
                  </a:lnTo>
                  <a:lnTo>
                    <a:pt x="297" y="23"/>
                  </a:lnTo>
                  <a:lnTo>
                    <a:pt x="297" y="23"/>
                  </a:lnTo>
                  <a:lnTo>
                    <a:pt x="297" y="23"/>
                  </a:lnTo>
                  <a:lnTo>
                    <a:pt x="297" y="23"/>
                  </a:lnTo>
                  <a:lnTo>
                    <a:pt x="297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7" y="14"/>
                  </a:lnTo>
                  <a:lnTo>
                    <a:pt x="307" y="14"/>
                  </a:lnTo>
                  <a:lnTo>
                    <a:pt x="307" y="14"/>
                  </a:lnTo>
                  <a:lnTo>
                    <a:pt x="307" y="14"/>
                  </a:lnTo>
                  <a:lnTo>
                    <a:pt x="307" y="9"/>
                  </a:lnTo>
                  <a:lnTo>
                    <a:pt x="307" y="9"/>
                  </a:lnTo>
                  <a:lnTo>
                    <a:pt x="307" y="9"/>
                  </a:lnTo>
                  <a:lnTo>
                    <a:pt x="307" y="9"/>
                  </a:lnTo>
                  <a:lnTo>
                    <a:pt x="307" y="9"/>
                  </a:lnTo>
                  <a:lnTo>
                    <a:pt x="311" y="5"/>
                  </a:lnTo>
                  <a:lnTo>
                    <a:pt x="311" y="5"/>
                  </a:lnTo>
                  <a:lnTo>
                    <a:pt x="311" y="5"/>
                  </a:lnTo>
                  <a:lnTo>
                    <a:pt x="311" y="5"/>
                  </a:lnTo>
                  <a:lnTo>
                    <a:pt x="311" y="5"/>
                  </a:lnTo>
                  <a:lnTo>
                    <a:pt x="311" y="5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16" y="5"/>
                  </a:lnTo>
                  <a:lnTo>
                    <a:pt x="316" y="5"/>
                  </a:lnTo>
                  <a:lnTo>
                    <a:pt x="316" y="5"/>
                  </a:lnTo>
                  <a:lnTo>
                    <a:pt x="316" y="5"/>
                  </a:lnTo>
                  <a:lnTo>
                    <a:pt x="316" y="5"/>
                  </a:lnTo>
                  <a:lnTo>
                    <a:pt x="321" y="5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6" y="9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30" y="19"/>
                  </a:lnTo>
                  <a:lnTo>
                    <a:pt x="330" y="19"/>
                  </a:lnTo>
                  <a:lnTo>
                    <a:pt x="330" y="19"/>
                  </a:lnTo>
                  <a:lnTo>
                    <a:pt x="330" y="19"/>
                  </a:lnTo>
                  <a:lnTo>
                    <a:pt x="330" y="19"/>
                  </a:lnTo>
                  <a:lnTo>
                    <a:pt x="330" y="19"/>
                  </a:lnTo>
                  <a:lnTo>
                    <a:pt x="330" y="23"/>
                  </a:lnTo>
                  <a:lnTo>
                    <a:pt x="335" y="23"/>
                  </a:lnTo>
                  <a:lnTo>
                    <a:pt x="335" y="23"/>
                  </a:lnTo>
                  <a:lnTo>
                    <a:pt x="335" y="23"/>
                  </a:lnTo>
                  <a:lnTo>
                    <a:pt x="335" y="23"/>
                  </a:lnTo>
                  <a:lnTo>
                    <a:pt x="335" y="23"/>
                  </a:lnTo>
                  <a:lnTo>
                    <a:pt x="335" y="28"/>
                  </a:lnTo>
                  <a:lnTo>
                    <a:pt x="335" y="28"/>
                  </a:lnTo>
                  <a:lnTo>
                    <a:pt x="335" y="28"/>
                  </a:lnTo>
                  <a:lnTo>
                    <a:pt x="340" y="28"/>
                  </a:lnTo>
                  <a:lnTo>
                    <a:pt x="340" y="28"/>
                  </a:lnTo>
                  <a:lnTo>
                    <a:pt x="340" y="28"/>
                  </a:lnTo>
                  <a:lnTo>
                    <a:pt x="340" y="28"/>
                  </a:lnTo>
                  <a:lnTo>
                    <a:pt x="340" y="33"/>
                  </a:lnTo>
                  <a:lnTo>
                    <a:pt x="340" y="33"/>
                  </a:lnTo>
                  <a:lnTo>
                    <a:pt x="340" y="33"/>
                  </a:lnTo>
                  <a:lnTo>
                    <a:pt x="344" y="33"/>
                  </a:lnTo>
                  <a:lnTo>
                    <a:pt x="344" y="33"/>
                  </a:lnTo>
                  <a:lnTo>
                    <a:pt x="344" y="33"/>
                  </a:lnTo>
                  <a:lnTo>
                    <a:pt x="344" y="33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9" y="38"/>
                  </a:lnTo>
                  <a:lnTo>
                    <a:pt x="349" y="38"/>
                  </a:lnTo>
                  <a:lnTo>
                    <a:pt x="349" y="38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54" y="42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9" y="56"/>
                  </a:lnTo>
                  <a:lnTo>
                    <a:pt x="359" y="56"/>
                  </a:lnTo>
                  <a:lnTo>
                    <a:pt x="359" y="56"/>
                  </a:lnTo>
                  <a:lnTo>
                    <a:pt x="363" y="56"/>
                  </a:lnTo>
                  <a:lnTo>
                    <a:pt x="363" y="56"/>
                  </a:lnTo>
                  <a:lnTo>
                    <a:pt x="363" y="56"/>
                  </a:lnTo>
                  <a:lnTo>
                    <a:pt x="363" y="56"/>
                  </a:lnTo>
                  <a:lnTo>
                    <a:pt x="363" y="61"/>
                  </a:lnTo>
                  <a:lnTo>
                    <a:pt x="363" y="61"/>
                  </a:lnTo>
                  <a:lnTo>
                    <a:pt x="363" y="61"/>
                  </a:lnTo>
                  <a:lnTo>
                    <a:pt x="363" y="61"/>
                  </a:lnTo>
                  <a:lnTo>
                    <a:pt x="363" y="61"/>
                  </a:lnTo>
                  <a:lnTo>
                    <a:pt x="363" y="61"/>
                  </a:lnTo>
                  <a:lnTo>
                    <a:pt x="363" y="66"/>
                  </a:lnTo>
                  <a:lnTo>
                    <a:pt x="363" y="66"/>
                  </a:lnTo>
                  <a:lnTo>
                    <a:pt x="363" y="66"/>
                  </a:lnTo>
                  <a:lnTo>
                    <a:pt x="363" y="66"/>
                  </a:lnTo>
                  <a:lnTo>
                    <a:pt x="368" y="66"/>
                  </a:lnTo>
                  <a:lnTo>
                    <a:pt x="368" y="71"/>
                  </a:lnTo>
                  <a:lnTo>
                    <a:pt x="368" y="71"/>
                  </a:lnTo>
                  <a:lnTo>
                    <a:pt x="363" y="71"/>
                  </a:lnTo>
                  <a:lnTo>
                    <a:pt x="363" y="71"/>
                  </a:lnTo>
                  <a:lnTo>
                    <a:pt x="363" y="71"/>
                  </a:lnTo>
                  <a:lnTo>
                    <a:pt x="363" y="75"/>
                  </a:lnTo>
                  <a:lnTo>
                    <a:pt x="363" y="75"/>
                  </a:lnTo>
                  <a:lnTo>
                    <a:pt x="363" y="75"/>
                  </a:lnTo>
                  <a:lnTo>
                    <a:pt x="363" y="75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63" y="89"/>
                  </a:lnTo>
                  <a:lnTo>
                    <a:pt x="363" y="89"/>
                  </a:lnTo>
                  <a:lnTo>
                    <a:pt x="363" y="89"/>
                  </a:lnTo>
                  <a:lnTo>
                    <a:pt x="363" y="89"/>
                  </a:lnTo>
                  <a:lnTo>
                    <a:pt x="363" y="89"/>
                  </a:lnTo>
                  <a:lnTo>
                    <a:pt x="363" y="94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7"/>
                  </a:lnTo>
                  <a:lnTo>
                    <a:pt x="363" y="127"/>
                  </a:lnTo>
                  <a:lnTo>
                    <a:pt x="363" y="127"/>
                  </a:lnTo>
                  <a:lnTo>
                    <a:pt x="363" y="127"/>
                  </a:lnTo>
                  <a:lnTo>
                    <a:pt x="363" y="132"/>
                  </a:lnTo>
                  <a:lnTo>
                    <a:pt x="363" y="132"/>
                  </a:lnTo>
                  <a:lnTo>
                    <a:pt x="363" y="132"/>
                  </a:lnTo>
                  <a:lnTo>
                    <a:pt x="363" y="137"/>
                  </a:lnTo>
                  <a:lnTo>
                    <a:pt x="363" y="137"/>
                  </a:lnTo>
                  <a:lnTo>
                    <a:pt x="363" y="137"/>
                  </a:lnTo>
                  <a:lnTo>
                    <a:pt x="363" y="137"/>
                  </a:lnTo>
                  <a:lnTo>
                    <a:pt x="363" y="137"/>
                  </a:lnTo>
                  <a:lnTo>
                    <a:pt x="363" y="141"/>
                  </a:lnTo>
                  <a:lnTo>
                    <a:pt x="363" y="141"/>
                  </a:lnTo>
                  <a:lnTo>
                    <a:pt x="363" y="141"/>
                  </a:lnTo>
                  <a:lnTo>
                    <a:pt x="363" y="141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5"/>
                  </a:lnTo>
                  <a:lnTo>
                    <a:pt x="363" y="155"/>
                  </a:lnTo>
                  <a:lnTo>
                    <a:pt x="363" y="155"/>
                  </a:lnTo>
                  <a:lnTo>
                    <a:pt x="363" y="155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3" y="165"/>
                  </a:lnTo>
                  <a:lnTo>
                    <a:pt x="363" y="165"/>
                  </a:lnTo>
                  <a:lnTo>
                    <a:pt x="363" y="165"/>
                  </a:lnTo>
                  <a:lnTo>
                    <a:pt x="363" y="165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3" y="174"/>
                  </a:lnTo>
                  <a:lnTo>
                    <a:pt x="363" y="174"/>
                  </a:lnTo>
                  <a:lnTo>
                    <a:pt x="363" y="174"/>
                  </a:lnTo>
                  <a:lnTo>
                    <a:pt x="363" y="174"/>
                  </a:lnTo>
                  <a:lnTo>
                    <a:pt x="368" y="174"/>
                  </a:lnTo>
                  <a:lnTo>
                    <a:pt x="368" y="174"/>
                  </a:lnTo>
                  <a:lnTo>
                    <a:pt x="368" y="174"/>
                  </a:lnTo>
                  <a:lnTo>
                    <a:pt x="368" y="174"/>
                  </a:lnTo>
                  <a:lnTo>
                    <a:pt x="373" y="174"/>
                  </a:lnTo>
                  <a:lnTo>
                    <a:pt x="373" y="174"/>
                  </a:lnTo>
                  <a:lnTo>
                    <a:pt x="373" y="174"/>
                  </a:lnTo>
                  <a:lnTo>
                    <a:pt x="373" y="179"/>
                  </a:lnTo>
                  <a:lnTo>
                    <a:pt x="373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8" y="174"/>
                  </a:lnTo>
                  <a:lnTo>
                    <a:pt x="382" y="174"/>
                  </a:lnTo>
                  <a:lnTo>
                    <a:pt x="382" y="174"/>
                  </a:lnTo>
                  <a:lnTo>
                    <a:pt x="382" y="174"/>
                  </a:lnTo>
                  <a:lnTo>
                    <a:pt x="382" y="174"/>
                  </a:lnTo>
                  <a:lnTo>
                    <a:pt x="387" y="174"/>
                  </a:lnTo>
                  <a:lnTo>
                    <a:pt x="387" y="174"/>
                  </a:lnTo>
                  <a:lnTo>
                    <a:pt x="387" y="174"/>
                  </a:lnTo>
                  <a:lnTo>
                    <a:pt x="387" y="174"/>
                  </a:lnTo>
                  <a:lnTo>
                    <a:pt x="392" y="174"/>
                  </a:lnTo>
                  <a:lnTo>
                    <a:pt x="392" y="179"/>
                  </a:lnTo>
                  <a:lnTo>
                    <a:pt x="392" y="179"/>
                  </a:lnTo>
                  <a:lnTo>
                    <a:pt x="387" y="179"/>
                  </a:lnTo>
                  <a:lnTo>
                    <a:pt x="387" y="179"/>
                  </a:lnTo>
                  <a:lnTo>
                    <a:pt x="387" y="179"/>
                  </a:lnTo>
                  <a:lnTo>
                    <a:pt x="387" y="179"/>
                  </a:lnTo>
                  <a:lnTo>
                    <a:pt x="387" y="184"/>
                  </a:lnTo>
                  <a:lnTo>
                    <a:pt x="387" y="184"/>
                  </a:lnTo>
                  <a:lnTo>
                    <a:pt x="387" y="184"/>
                  </a:lnTo>
                  <a:lnTo>
                    <a:pt x="387" y="184"/>
                  </a:lnTo>
                  <a:lnTo>
                    <a:pt x="387" y="184"/>
                  </a:lnTo>
                  <a:lnTo>
                    <a:pt x="387" y="188"/>
                  </a:lnTo>
                  <a:lnTo>
                    <a:pt x="387" y="188"/>
                  </a:lnTo>
                  <a:lnTo>
                    <a:pt x="382" y="188"/>
                  </a:lnTo>
                  <a:lnTo>
                    <a:pt x="382" y="188"/>
                  </a:lnTo>
                  <a:lnTo>
                    <a:pt x="382" y="188"/>
                  </a:lnTo>
                  <a:lnTo>
                    <a:pt x="382" y="188"/>
                  </a:lnTo>
                  <a:lnTo>
                    <a:pt x="382" y="193"/>
                  </a:lnTo>
                  <a:lnTo>
                    <a:pt x="382" y="193"/>
                  </a:lnTo>
                  <a:lnTo>
                    <a:pt x="382" y="193"/>
                  </a:lnTo>
                  <a:lnTo>
                    <a:pt x="382" y="193"/>
                  </a:lnTo>
                  <a:lnTo>
                    <a:pt x="382" y="193"/>
                  </a:lnTo>
                  <a:lnTo>
                    <a:pt x="382" y="193"/>
                  </a:lnTo>
                  <a:lnTo>
                    <a:pt x="382" y="198"/>
                  </a:lnTo>
                  <a:lnTo>
                    <a:pt x="382" y="198"/>
                  </a:lnTo>
                  <a:lnTo>
                    <a:pt x="378" y="198"/>
                  </a:lnTo>
                  <a:lnTo>
                    <a:pt x="378" y="198"/>
                  </a:lnTo>
                  <a:lnTo>
                    <a:pt x="378" y="198"/>
                  </a:lnTo>
                  <a:lnTo>
                    <a:pt x="378" y="203"/>
                  </a:lnTo>
                  <a:lnTo>
                    <a:pt x="378" y="203"/>
                  </a:lnTo>
                  <a:lnTo>
                    <a:pt x="378" y="203"/>
                  </a:lnTo>
                  <a:lnTo>
                    <a:pt x="378" y="203"/>
                  </a:lnTo>
                  <a:lnTo>
                    <a:pt x="378" y="207"/>
                  </a:lnTo>
                  <a:lnTo>
                    <a:pt x="378" y="207"/>
                  </a:lnTo>
                  <a:lnTo>
                    <a:pt x="378" y="207"/>
                  </a:lnTo>
                  <a:lnTo>
                    <a:pt x="373" y="207"/>
                  </a:lnTo>
                  <a:lnTo>
                    <a:pt x="373" y="207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73" y="217"/>
                  </a:lnTo>
                  <a:lnTo>
                    <a:pt x="373" y="217"/>
                  </a:lnTo>
                  <a:lnTo>
                    <a:pt x="373" y="217"/>
                  </a:lnTo>
                  <a:lnTo>
                    <a:pt x="368" y="217"/>
                  </a:lnTo>
                  <a:lnTo>
                    <a:pt x="368" y="221"/>
                  </a:lnTo>
                  <a:lnTo>
                    <a:pt x="368" y="221"/>
                  </a:lnTo>
                  <a:lnTo>
                    <a:pt x="368" y="221"/>
                  </a:lnTo>
                  <a:lnTo>
                    <a:pt x="368" y="221"/>
                  </a:lnTo>
                  <a:lnTo>
                    <a:pt x="368" y="221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3" y="226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63" y="235"/>
                  </a:lnTo>
                  <a:lnTo>
                    <a:pt x="363" y="235"/>
                  </a:lnTo>
                  <a:lnTo>
                    <a:pt x="363" y="235"/>
                  </a:lnTo>
                  <a:lnTo>
                    <a:pt x="363" y="235"/>
                  </a:lnTo>
                  <a:lnTo>
                    <a:pt x="359" y="240"/>
                  </a:lnTo>
                  <a:lnTo>
                    <a:pt x="359" y="240"/>
                  </a:lnTo>
                  <a:lnTo>
                    <a:pt x="359" y="240"/>
                  </a:lnTo>
                  <a:lnTo>
                    <a:pt x="359" y="240"/>
                  </a:lnTo>
                  <a:lnTo>
                    <a:pt x="359" y="240"/>
                  </a:lnTo>
                  <a:lnTo>
                    <a:pt x="359" y="245"/>
                  </a:lnTo>
                  <a:lnTo>
                    <a:pt x="359" y="245"/>
                  </a:lnTo>
                  <a:lnTo>
                    <a:pt x="359" y="245"/>
                  </a:lnTo>
                  <a:lnTo>
                    <a:pt x="359" y="245"/>
                  </a:lnTo>
                  <a:lnTo>
                    <a:pt x="359" y="245"/>
                  </a:lnTo>
                  <a:lnTo>
                    <a:pt x="359" y="245"/>
                  </a:lnTo>
                  <a:lnTo>
                    <a:pt x="359" y="245"/>
                  </a:lnTo>
                  <a:lnTo>
                    <a:pt x="354" y="250"/>
                  </a:lnTo>
                  <a:lnTo>
                    <a:pt x="354" y="250"/>
                  </a:lnTo>
                  <a:lnTo>
                    <a:pt x="354" y="250"/>
                  </a:lnTo>
                  <a:lnTo>
                    <a:pt x="354" y="250"/>
                  </a:lnTo>
                  <a:lnTo>
                    <a:pt x="354" y="254"/>
                  </a:lnTo>
                  <a:lnTo>
                    <a:pt x="354" y="254"/>
                  </a:lnTo>
                  <a:lnTo>
                    <a:pt x="354" y="254"/>
                  </a:lnTo>
                  <a:lnTo>
                    <a:pt x="354" y="254"/>
                  </a:lnTo>
                  <a:lnTo>
                    <a:pt x="354" y="254"/>
                  </a:lnTo>
                  <a:lnTo>
                    <a:pt x="354" y="259"/>
                  </a:lnTo>
                  <a:lnTo>
                    <a:pt x="354" y="259"/>
                  </a:lnTo>
                  <a:lnTo>
                    <a:pt x="354" y="259"/>
                  </a:lnTo>
                  <a:lnTo>
                    <a:pt x="354" y="259"/>
                  </a:lnTo>
                  <a:lnTo>
                    <a:pt x="349" y="259"/>
                  </a:lnTo>
                  <a:lnTo>
                    <a:pt x="349" y="259"/>
                  </a:lnTo>
                  <a:lnTo>
                    <a:pt x="349" y="264"/>
                  </a:lnTo>
                  <a:lnTo>
                    <a:pt x="349" y="268"/>
                  </a:lnTo>
                  <a:lnTo>
                    <a:pt x="349" y="268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44" y="278"/>
                  </a:lnTo>
                  <a:lnTo>
                    <a:pt x="344" y="278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0" y="287"/>
                  </a:lnTo>
                  <a:lnTo>
                    <a:pt x="340" y="287"/>
                  </a:lnTo>
                  <a:lnTo>
                    <a:pt x="340" y="287"/>
                  </a:lnTo>
                  <a:lnTo>
                    <a:pt x="340" y="292"/>
                  </a:lnTo>
                  <a:lnTo>
                    <a:pt x="335" y="292"/>
                  </a:lnTo>
                  <a:lnTo>
                    <a:pt x="335" y="292"/>
                  </a:lnTo>
                  <a:lnTo>
                    <a:pt x="335" y="297"/>
                  </a:lnTo>
                  <a:lnTo>
                    <a:pt x="335" y="297"/>
                  </a:lnTo>
                  <a:lnTo>
                    <a:pt x="335" y="297"/>
                  </a:lnTo>
                  <a:lnTo>
                    <a:pt x="335" y="297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30" y="306"/>
                  </a:lnTo>
                  <a:lnTo>
                    <a:pt x="330" y="306"/>
                  </a:lnTo>
                  <a:lnTo>
                    <a:pt x="330" y="306"/>
                  </a:lnTo>
                  <a:lnTo>
                    <a:pt x="330" y="306"/>
                  </a:lnTo>
                  <a:lnTo>
                    <a:pt x="330" y="306"/>
                  </a:lnTo>
                  <a:lnTo>
                    <a:pt x="330" y="306"/>
                  </a:lnTo>
                  <a:lnTo>
                    <a:pt x="330" y="311"/>
                  </a:lnTo>
                  <a:lnTo>
                    <a:pt x="326" y="311"/>
                  </a:lnTo>
                  <a:lnTo>
                    <a:pt x="326" y="311"/>
                  </a:lnTo>
                  <a:lnTo>
                    <a:pt x="326" y="311"/>
                  </a:lnTo>
                  <a:lnTo>
                    <a:pt x="326" y="311"/>
                  </a:lnTo>
                  <a:lnTo>
                    <a:pt x="326" y="316"/>
                  </a:lnTo>
                  <a:lnTo>
                    <a:pt x="326" y="316"/>
                  </a:lnTo>
                  <a:lnTo>
                    <a:pt x="326" y="316"/>
                  </a:lnTo>
                  <a:lnTo>
                    <a:pt x="326" y="316"/>
                  </a:lnTo>
                  <a:lnTo>
                    <a:pt x="326" y="316"/>
                  </a:lnTo>
                  <a:lnTo>
                    <a:pt x="326" y="316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6" y="325"/>
                  </a:lnTo>
                  <a:lnTo>
                    <a:pt x="326" y="325"/>
                  </a:lnTo>
                  <a:lnTo>
                    <a:pt x="326" y="325"/>
                  </a:lnTo>
                  <a:lnTo>
                    <a:pt x="326" y="325"/>
                  </a:lnTo>
                  <a:lnTo>
                    <a:pt x="326" y="325"/>
                  </a:lnTo>
                  <a:lnTo>
                    <a:pt x="326" y="330"/>
                  </a:lnTo>
                  <a:lnTo>
                    <a:pt x="326" y="330"/>
                  </a:lnTo>
                  <a:lnTo>
                    <a:pt x="326" y="330"/>
                  </a:lnTo>
                  <a:lnTo>
                    <a:pt x="326" y="330"/>
                  </a:lnTo>
                  <a:lnTo>
                    <a:pt x="326" y="330"/>
                  </a:lnTo>
                  <a:lnTo>
                    <a:pt x="326" y="334"/>
                  </a:lnTo>
                  <a:lnTo>
                    <a:pt x="326" y="334"/>
                  </a:lnTo>
                  <a:lnTo>
                    <a:pt x="330" y="334"/>
                  </a:lnTo>
                  <a:lnTo>
                    <a:pt x="330" y="334"/>
                  </a:lnTo>
                  <a:lnTo>
                    <a:pt x="330" y="334"/>
                  </a:lnTo>
                  <a:lnTo>
                    <a:pt x="330" y="339"/>
                  </a:lnTo>
                  <a:lnTo>
                    <a:pt x="330" y="339"/>
                  </a:lnTo>
                  <a:lnTo>
                    <a:pt x="321" y="339"/>
                  </a:lnTo>
                  <a:lnTo>
                    <a:pt x="321" y="339"/>
                  </a:lnTo>
                  <a:lnTo>
                    <a:pt x="255" y="339"/>
                  </a:lnTo>
                  <a:lnTo>
                    <a:pt x="250" y="339"/>
                  </a:lnTo>
                  <a:lnTo>
                    <a:pt x="231" y="339"/>
                  </a:lnTo>
                  <a:lnTo>
                    <a:pt x="226" y="339"/>
                  </a:lnTo>
                  <a:lnTo>
                    <a:pt x="217" y="339"/>
                  </a:lnTo>
                  <a:lnTo>
                    <a:pt x="193" y="339"/>
                  </a:lnTo>
                  <a:lnTo>
                    <a:pt x="189" y="339"/>
                  </a:lnTo>
                  <a:lnTo>
                    <a:pt x="189" y="339"/>
                  </a:lnTo>
                  <a:lnTo>
                    <a:pt x="189" y="339"/>
                  </a:lnTo>
                  <a:lnTo>
                    <a:pt x="184" y="339"/>
                  </a:lnTo>
                  <a:lnTo>
                    <a:pt x="184" y="344"/>
                  </a:lnTo>
                  <a:lnTo>
                    <a:pt x="179" y="344"/>
                  </a:lnTo>
                  <a:lnTo>
                    <a:pt x="179" y="344"/>
                  </a:lnTo>
                  <a:lnTo>
                    <a:pt x="179" y="344"/>
                  </a:lnTo>
                  <a:lnTo>
                    <a:pt x="174" y="349"/>
                  </a:lnTo>
                  <a:lnTo>
                    <a:pt x="174" y="349"/>
                  </a:lnTo>
                  <a:lnTo>
                    <a:pt x="174" y="349"/>
                  </a:lnTo>
                  <a:lnTo>
                    <a:pt x="174" y="349"/>
                  </a:lnTo>
                  <a:lnTo>
                    <a:pt x="174" y="349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65" y="349"/>
                  </a:lnTo>
                  <a:lnTo>
                    <a:pt x="165" y="349"/>
                  </a:lnTo>
                  <a:lnTo>
                    <a:pt x="165" y="349"/>
                  </a:lnTo>
                  <a:lnTo>
                    <a:pt x="165" y="349"/>
                  </a:lnTo>
                  <a:lnTo>
                    <a:pt x="165" y="349"/>
                  </a:lnTo>
                  <a:lnTo>
                    <a:pt x="165" y="349"/>
                  </a:lnTo>
                  <a:lnTo>
                    <a:pt x="160" y="349"/>
                  </a:lnTo>
                  <a:lnTo>
                    <a:pt x="160" y="349"/>
                  </a:lnTo>
                  <a:lnTo>
                    <a:pt x="160" y="349"/>
                  </a:lnTo>
                  <a:lnTo>
                    <a:pt x="160" y="353"/>
                  </a:lnTo>
                  <a:lnTo>
                    <a:pt x="160" y="353"/>
                  </a:lnTo>
                  <a:lnTo>
                    <a:pt x="160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1" y="353"/>
                  </a:lnTo>
                  <a:lnTo>
                    <a:pt x="151" y="353"/>
                  </a:lnTo>
                  <a:lnTo>
                    <a:pt x="151" y="353"/>
                  </a:lnTo>
                  <a:lnTo>
                    <a:pt x="151" y="353"/>
                  </a:lnTo>
                  <a:lnTo>
                    <a:pt x="151" y="353"/>
                  </a:lnTo>
                  <a:lnTo>
                    <a:pt x="151" y="353"/>
                  </a:lnTo>
                  <a:lnTo>
                    <a:pt x="151" y="353"/>
                  </a:lnTo>
                  <a:lnTo>
                    <a:pt x="146" y="353"/>
                  </a:lnTo>
                  <a:lnTo>
                    <a:pt x="146" y="353"/>
                  </a:lnTo>
                  <a:lnTo>
                    <a:pt x="146" y="353"/>
                  </a:lnTo>
                  <a:lnTo>
                    <a:pt x="146" y="353"/>
                  </a:lnTo>
                  <a:lnTo>
                    <a:pt x="146" y="353"/>
                  </a:lnTo>
                  <a:lnTo>
                    <a:pt x="146" y="353"/>
                  </a:lnTo>
                  <a:lnTo>
                    <a:pt x="141" y="353"/>
                  </a:lnTo>
                  <a:lnTo>
                    <a:pt x="141" y="353"/>
                  </a:lnTo>
                  <a:lnTo>
                    <a:pt x="141" y="353"/>
                  </a:lnTo>
                  <a:lnTo>
                    <a:pt x="141" y="353"/>
                  </a:lnTo>
                  <a:lnTo>
                    <a:pt x="137" y="353"/>
                  </a:lnTo>
                  <a:lnTo>
                    <a:pt x="137" y="353"/>
                  </a:lnTo>
                  <a:lnTo>
                    <a:pt x="137" y="353"/>
                  </a:lnTo>
                  <a:lnTo>
                    <a:pt x="137" y="349"/>
                  </a:lnTo>
                  <a:lnTo>
                    <a:pt x="137" y="349"/>
                  </a:lnTo>
                  <a:lnTo>
                    <a:pt x="137" y="349"/>
                  </a:lnTo>
                  <a:lnTo>
                    <a:pt x="132" y="349"/>
                  </a:lnTo>
                  <a:lnTo>
                    <a:pt x="132" y="349"/>
                  </a:lnTo>
                  <a:lnTo>
                    <a:pt x="94" y="334"/>
                  </a:lnTo>
                  <a:lnTo>
                    <a:pt x="94" y="334"/>
                  </a:lnTo>
                  <a:lnTo>
                    <a:pt x="94" y="339"/>
                  </a:lnTo>
                  <a:lnTo>
                    <a:pt x="94" y="339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0" y="339"/>
                  </a:lnTo>
                  <a:lnTo>
                    <a:pt x="80" y="339"/>
                  </a:lnTo>
                  <a:lnTo>
                    <a:pt x="80" y="339"/>
                  </a:lnTo>
                  <a:lnTo>
                    <a:pt x="80" y="344"/>
                  </a:lnTo>
                  <a:lnTo>
                    <a:pt x="75" y="344"/>
                  </a:lnTo>
                  <a:lnTo>
                    <a:pt x="75" y="344"/>
                  </a:lnTo>
                  <a:lnTo>
                    <a:pt x="75" y="344"/>
                  </a:lnTo>
                  <a:lnTo>
                    <a:pt x="75" y="344"/>
                  </a:lnTo>
                  <a:lnTo>
                    <a:pt x="75" y="344"/>
                  </a:lnTo>
                  <a:lnTo>
                    <a:pt x="75" y="349"/>
                  </a:lnTo>
                  <a:lnTo>
                    <a:pt x="75" y="349"/>
                  </a:lnTo>
                  <a:lnTo>
                    <a:pt x="71" y="349"/>
                  </a:lnTo>
                  <a:lnTo>
                    <a:pt x="71" y="349"/>
                  </a:lnTo>
                  <a:lnTo>
                    <a:pt x="71" y="349"/>
                  </a:lnTo>
                  <a:lnTo>
                    <a:pt x="75" y="353"/>
                  </a:lnTo>
                  <a:lnTo>
                    <a:pt x="75" y="353"/>
                  </a:lnTo>
                  <a:lnTo>
                    <a:pt x="75" y="353"/>
                  </a:lnTo>
                  <a:lnTo>
                    <a:pt x="75" y="358"/>
                  </a:lnTo>
                  <a:lnTo>
                    <a:pt x="75" y="358"/>
                  </a:lnTo>
                  <a:lnTo>
                    <a:pt x="75" y="358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3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3"/>
                  </a:lnTo>
                  <a:lnTo>
                    <a:pt x="66" y="353"/>
                  </a:lnTo>
                  <a:lnTo>
                    <a:pt x="61" y="353"/>
                  </a:lnTo>
                  <a:lnTo>
                    <a:pt x="61" y="358"/>
                  </a:lnTo>
                  <a:lnTo>
                    <a:pt x="61" y="353"/>
                  </a:lnTo>
                  <a:lnTo>
                    <a:pt x="61" y="353"/>
                  </a:lnTo>
                  <a:lnTo>
                    <a:pt x="61" y="353"/>
                  </a:lnTo>
                  <a:lnTo>
                    <a:pt x="56" y="358"/>
                  </a:lnTo>
                  <a:lnTo>
                    <a:pt x="56" y="353"/>
                  </a:lnTo>
                  <a:lnTo>
                    <a:pt x="56" y="353"/>
                  </a:lnTo>
                  <a:lnTo>
                    <a:pt x="56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47" y="353"/>
                  </a:lnTo>
                  <a:lnTo>
                    <a:pt x="47" y="353"/>
                  </a:lnTo>
                  <a:lnTo>
                    <a:pt x="47" y="353"/>
                  </a:lnTo>
                  <a:lnTo>
                    <a:pt x="47" y="353"/>
                  </a:lnTo>
                  <a:lnTo>
                    <a:pt x="42" y="353"/>
                  </a:lnTo>
                  <a:lnTo>
                    <a:pt x="42" y="353"/>
                  </a:lnTo>
                  <a:lnTo>
                    <a:pt x="42" y="353"/>
                  </a:lnTo>
                  <a:lnTo>
                    <a:pt x="37" y="349"/>
                  </a:lnTo>
                  <a:lnTo>
                    <a:pt x="37" y="349"/>
                  </a:lnTo>
                  <a:lnTo>
                    <a:pt x="37" y="349"/>
                  </a:lnTo>
                  <a:lnTo>
                    <a:pt x="37" y="349"/>
                  </a:lnTo>
                  <a:lnTo>
                    <a:pt x="37" y="349"/>
                  </a:lnTo>
                  <a:lnTo>
                    <a:pt x="33" y="349"/>
                  </a:lnTo>
                  <a:lnTo>
                    <a:pt x="33" y="349"/>
                  </a:lnTo>
                  <a:lnTo>
                    <a:pt x="33" y="349"/>
                  </a:lnTo>
                  <a:lnTo>
                    <a:pt x="33" y="349"/>
                  </a:lnTo>
                  <a:lnTo>
                    <a:pt x="28" y="349"/>
                  </a:lnTo>
                  <a:lnTo>
                    <a:pt x="28" y="349"/>
                  </a:lnTo>
                  <a:lnTo>
                    <a:pt x="28" y="349"/>
                  </a:lnTo>
                  <a:lnTo>
                    <a:pt x="28" y="353"/>
                  </a:lnTo>
                  <a:lnTo>
                    <a:pt x="28" y="353"/>
                  </a:lnTo>
                  <a:lnTo>
                    <a:pt x="23" y="353"/>
                  </a:lnTo>
                  <a:lnTo>
                    <a:pt x="23" y="353"/>
                  </a:lnTo>
                  <a:lnTo>
                    <a:pt x="23" y="353"/>
                  </a:lnTo>
                  <a:lnTo>
                    <a:pt x="23" y="358"/>
                  </a:lnTo>
                  <a:lnTo>
                    <a:pt x="23" y="358"/>
                  </a:lnTo>
                  <a:lnTo>
                    <a:pt x="23" y="358"/>
                  </a:lnTo>
                  <a:lnTo>
                    <a:pt x="23" y="358"/>
                  </a:lnTo>
                  <a:lnTo>
                    <a:pt x="23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4" y="358"/>
                  </a:lnTo>
                  <a:lnTo>
                    <a:pt x="14" y="358"/>
                  </a:lnTo>
                  <a:lnTo>
                    <a:pt x="14" y="358"/>
                  </a:lnTo>
                  <a:lnTo>
                    <a:pt x="9" y="358"/>
                  </a:lnTo>
                  <a:lnTo>
                    <a:pt x="9" y="358"/>
                  </a:lnTo>
                  <a:lnTo>
                    <a:pt x="9" y="358"/>
                  </a:lnTo>
                  <a:lnTo>
                    <a:pt x="9" y="358"/>
                  </a:lnTo>
                  <a:lnTo>
                    <a:pt x="9" y="353"/>
                  </a:lnTo>
                  <a:lnTo>
                    <a:pt x="9" y="353"/>
                  </a:lnTo>
                  <a:lnTo>
                    <a:pt x="4" y="353"/>
                  </a:lnTo>
                  <a:lnTo>
                    <a:pt x="4" y="353"/>
                  </a:lnTo>
                  <a:lnTo>
                    <a:pt x="4" y="349"/>
                  </a:lnTo>
                  <a:lnTo>
                    <a:pt x="4" y="349"/>
                  </a:lnTo>
                  <a:lnTo>
                    <a:pt x="4" y="349"/>
                  </a:lnTo>
                  <a:lnTo>
                    <a:pt x="4" y="349"/>
                  </a:lnTo>
                  <a:lnTo>
                    <a:pt x="4" y="349"/>
                  </a:lnTo>
                  <a:lnTo>
                    <a:pt x="4" y="344"/>
                  </a:lnTo>
                  <a:lnTo>
                    <a:pt x="4" y="344"/>
                  </a:lnTo>
                  <a:lnTo>
                    <a:pt x="0" y="344"/>
                  </a:lnTo>
                  <a:lnTo>
                    <a:pt x="0" y="339"/>
                  </a:lnTo>
                  <a:close/>
                  <a:moveTo>
                    <a:pt x="0" y="344"/>
                  </a:moveTo>
                  <a:lnTo>
                    <a:pt x="0" y="344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33" name="Freeform 345"/>
            <p:cNvSpPr>
              <a:spLocks/>
            </p:cNvSpPr>
            <p:nvPr/>
          </p:nvSpPr>
          <p:spPr bwMode="auto">
            <a:xfrm>
              <a:off x="3156" y="2781"/>
              <a:ext cx="392" cy="363"/>
            </a:xfrm>
            <a:custGeom>
              <a:avLst/>
              <a:gdLst/>
              <a:ahLst/>
              <a:cxnLst>
                <a:cxn ang="0">
                  <a:pos x="37" y="221"/>
                </a:cxn>
                <a:cxn ang="0">
                  <a:pos x="61" y="108"/>
                </a:cxn>
                <a:cxn ang="0">
                  <a:pos x="56" y="94"/>
                </a:cxn>
                <a:cxn ang="0">
                  <a:pos x="66" y="85"/>
                </a:cxn>
                <a:cxn ang="0">
                  <a:pos x="75" y="80"/>
                </a:cxn>
                <a:cxn ang="0">
                  <a:pos x="85" y="85"/>
                </a:cxn>
                <a:cxn ang="0">
                  <a:pos x="99" y="99"/>
                </a:cxn>
                <a:cxn ang="0">
                  <a:pos x="108" y="113"/>
                </a:cxn>
                <a:cxn ang="0">
                  <a:pos x="122" y="118"/>
                </a:cxn>
                <a:cxn ang="0">
                  <a:pos x="137" y="118"/>
                </a:cxn>
                <a:cxn ang="0">
                  <a:pos x="151" y="127"/>
                </a:cxn>
                <a:cxn ang="0">
                  <a:pos x="165" y="118"/>
                </a:cxn>
                <a:cxn ang="0">
                  <a:pos x="174" y="108"/>
                </a:cxn>
                <a:cxn ang="0">
                  <a:pos x="184" y="99"/>
                </a:cxn>
                <a:cxn ang="0">
                  <a:pos x="198" y="89"/>
                </a:cxn>
                <a:cxn ang="0">
                  <a:pos x="203" y="75"/>
                </a:cxn>
                <a:cxn ang="0">
                  <a:pos x="203" y="61"/>
                </a:cxn>
                <a:cxn ang="0">
                  <a:pos x="207" y="47"/>
                </a:cxn>
                <a:cxn ang="0">
                  <a:pos x="212" y="38"/>
                </a:cxn>
                <a:cxn ang="0">
                  <a:pos x="222" y="33"/>
                </a:cxn>
                <a:cxn ang="0">
                  <a:pos x="236" y="23"/>
                </a:cxn>
                <a:cxn ang="0">
                  <a:pos x="245" y="23"/>
                </a:cxn>
                <a:cxn ang="0">
                  <a:pos x="255" y="19"/>
                </a:cxn>
                <a:cxn ang="0">
                  <a:pos x="269" y="23"/>
                </a:cxn>
                <a:cxn ang="0">
                  <a:pos x="278" y="23"/>
                </a:cxn>
                <a:cxn ang="0">
                  <a:pos x="297" y="23"/>
                </a:cxn>
                <a:cxn ang="0">
                  <a:pos x="307" y="14"/>
                </a:cxn>
                <a:cxn ang="0">
                  <a:pos x="316" y="0"/>
                </a:cxn>
                <a:cxn ang="0">
                  <a:pos x="326" y="9"/>
                </a:cxn>
                <a:cxn ang="0">
                  <a:pos x="335" y="23"/>
                </a:cxn>
                <a:cxn ang="0">
                  <a:pos x="344" y="33"/>
                </a:cxn>
                <a:cxn ang="0">
                  <a:pos x="354" y="47"/>
                </a:cxn>
                <a:cxn ang="0">
                  <a:pos x="363" y="56"/>
                </a:cxn>
                <a:cxn ang="0">
                  <a:pos x="368" y="71"/>
                </a:cxn>
                <a:cxn ang="0">
                  <a:pos x="363" y="85"/>
                </a:cxn>
                <a:cxn ang="0">
                  <a:pos x="363" y="132"/>
                </a:cxn>
                <a:cxn ang="0">
                  <a:pos x="363" y="146"/>
                </a:cxn>
                <a:cxn ang="0">
                  <a:pos x="363" y="165"/>
                </a:cxn>
                <a:cxn ang="0">
                  <a:pos x="373" y="174"/>
                </a:cxn>
                <a:cxn ang="0">
                  <a:pos x="387" y="174"/>
                </a:cxn>
                <a:cxn ang="0">
                  <a:pos x="382" y="188"/>
                </a:cxn>
                <a:cxn ang="0">
                  <a:pos x="378" y="203"/>
                </a:cxn>
                <a:cxn ang="0">
                  <a:pos x="373" y="217"/>
                </a:cxn>
                <a:cxn ang="0">
                  <a:pos x="363" y="231"/>
                </a:cxn>
                <a:cxn ang="0">
                  <a:pos x="359" y="245"/>
                </a:cxn>
                <a:cxn ang="0">
                  <a:pos x="354" y="259"/>
                </a:cxn>
                <a:cxn ang="0">
                  <a:pos x="340" y="287"/>
                </a:cxn>
                <a:cxn ang="0">
                  <a:pos x="330" y="306"/>
                </a:cxn>
                <a:cxn ang="0">
                  <a:pos x="326" y="316"/>
                </a:cxn>
                <a:cxn ang="0">
                  <a:pos x="326" y="330"/>
                </a:cxn>
                <a:cxn ang="0">
                  <a:pos x="217" y="339"/>
                </a:cxn>
                <a:cxn ang="0">
                  <a:pos x="170" y="349"/>
                </a:cxn>
                <a:cxn ang="0">
                  <a:pos x="156" y="353"/>
                </a:cxn>
                <a:cxn ang="0">
                  <a:pos x="146" y="353"/>
                </a:cxn>
                <a:cxn ang="0">
                  <a:pos x="94" y="339"/>
                </a:cxn>
                <a:cxn ang="0">
                  <a:pos x="75" y="344"/>
                </a:cxn>
                <a:cxn ang="0">
                  <a:pos x="75" y="363"/>
                </a:cxn>
                <a:cxn ang="0">
                  <a:pos x="66" y="358"/>
                </a:cxn>
                <a:cxn ang="0">
                  <a:pos x="52" y="353"/>
                </a:cxn>
                <a:cxn ang="0">
                  <a:pos x="33" y="349"/>
                </a:cxn>
                <a:cxn ang="0">
                  <a:pos x="19" y="358"/>
                </a:cxn>
                <a:cxn ang="0">
                  <a:pos x="4" y="349"/>
                </a:cxn>
              </a:cxnLst>
              <a:rect l="0" t="0" r="r" b="b"/>
              <a:pathLst>
                <a:path w="392" h="363">
                  <a:moveTo>
                    <a:pt x="0" y="334"/>
                  </a:moveTo>
                  <a:lnTo>
                    <a:pt x="4" y="330"/>
                  </a:lnTo>
                  <a:lnTo>
                    <a:pt x="4" y="320"/>
                  </a:lnTo>
                  <a:lnTo>
                    <a:pt x="9" y="316"/>
                  </a:lnTo>
                  <a:lnTo>
                    <a:pt x="9" y="311"/>
                  </a:lnTo>
                  <a:lnTo>
                    <a:pt x="9" y="301"/>
                  </a:lnTo>
                  <a:lnTo>
                    <a:pt x="19" y="292"/>
                  </a:lnTo>
                  <a:lnTo>
                    <a:pt x="28" y="278"/>
                  </a:lnTo>
                  <a:lnTo>
                    <a:pt x="23" y="264"/>
                  </a:lnTo>
                  <a:lnTo>
                    <a:pt x="19" y="259"/>
                  </a:lnTo>
                  <a:lnTo>
                    <a:pt x="23" y="250"/>
                  </a:lnTo>
                  <a:lnTo>
                    <a:pt x="28" y="250"/>
                  </a:lnTo>
                  <a:lnTo>
                    <a:pt x="33" y="240"/>
                  </a:lnTo>
                  <a:lnTo>
                    <a:pt x="33" y="226"/>
                  </a:lnTo>
                  <a:lnTo>
                    <a:pt x="37" y="221"/>
                  </a:lnTo>
                  <a:lnTo>
                    <a:pt x="52" y="207"/>
                  </a:lnTo>
                  <a:lnTo>
                    <a:pt x="56" y="198"/>
                  </a:lnTo>
                  <a:lnTo>
                    <a:pt x="56" y="179"/>
                  </a:lnTo>
                  <a:lnTo>
                    <a:pt x="61" y="160"/>
                  </a:lnTo>
                  <a:lnTo>
                    <a:pt x="61" y="146"/>
                  </a:lnTo>
                  <a:lnTo>
                    <a:pt x="66" y="137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80" y="80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9"/>
                  </a:lnTo>
                  <a:lnTo>
                    <a:pt x="94" y="99"/>
                  </a:lnTo>
                  <a:lnTo>
                    <a:pt x="94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9" y="10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4" y="113"/>
                  </a:lnTo>
                  <a:lnTo>
                    <a:pt x="104" y="113"/>
                  </a:lnTo>
                  <a:lnTo>
                    <a:pt x="104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18" y="113"/>
                  </a:lnTo>
                  <a:lnTo>
                    <a:pt x="118" y="113"/>
                  </a:lnTo>
                  <a:lnTo>
                    <a:pt x="118" y="113"/>
                  </a:lnTo>
                  <a:lnTo>
                    <a:pt x="118" y="113"/>
                  </a:lnTo>
                  <a:lnTo>
                    <a:pt x="122" y="118"/>
                  </a:lnTo>
                  <a:lnTo>
                    <a:pt x="122" y="118"/>
                  </a:lnTo>
                  <a:lnTo>
                    <a:pt x="122" y="118"/>
                  </a:lnTo>
                  <a:lnTo>
                    <a:pt x="122" y="118"/>
                  </a:lnTo>
                  <a:lnTo>
                    <a:pt x="122" y="118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2" y="118"/>
                  </a:lnTo>
                  <a:lnTo>
                    <a:pt x="132" y="122"/>
                  </a:lnTo>
                  <a:lnTo>
                    <a:pt x="137" y="122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41" y="118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1" y="127"/>
                  </a:lnTo>
                  <a:lnTo>
                    <a:pt x="141" y="127"/>
                  </a:lnTo>
                  <a:lnTo>
                    <a:pt x="141" y="127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51" y="127"/>
                  </a:lnTo>
                  <a:lnTo>
                    <a:pt x="151" y="127"/>
                  </a:lnTo>
                  <a:lnTo>
                    <a:pt x="151" y="127"/>
                  </a:lnTo>
                  <a:lnTo>
                    <a:pt x="151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60" y="127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13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99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4"/>
                  </a:lnTo>
                  <a:lnTo>
                    <a:pt x="184" y="94"/>
                  </a:lnTo>
                  <a:lnTo>
                    <a:pt x="189" y="94"/>
                  </a:lnTo>
                  <a:lnTo>
                    <a:pt x="189" y="94"/>
                  </a:lnTo>
                  <a:lnTo>
                    <a:pt x="189" y="94"/>
                  </a:lnTo>
                  <a:lnTo>
                    <a:pt x="193" y="94"/>
                  </a:lnTo>
                  <a:lnTo>
                    <a:pt x="193" y="94"/>
                  </a:lnTo>
                  <a:lnTo>
                    <a:pt x="193" y="99"/>
                  </a:lnTo>
                  <a:lnTo>
                    <a:pt x="193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198" y="89"/>
                  </a:lnTo>
                  <a:lnTo>
                    <a:pt x="203" y="89"/>
                  </a:lnTo>
                  <a:lnTo>
                    <a:pt x="203" y="85"/>
                  </a:lnTo>
                  <a:lnTo>
                    <a:pt x="203" y="85"/>
                  </a:lnTo>
                  <a:lnTo>
                    <a:pt x="203" y="85"/>
                  </a:lnTo>
                  <a:lnTo>
                    <a:pt x="207" y="85"/>
                  </a:lnTo>
                  <a:lnTo>
                    <a:pt x="207" y="85"/>
                  </a:lnTo>
                  <a:lnTo>
                    <a:pt x="207" y="85"/>
                  </a:lnTo>
                  <a:lnTo>
                    <a:pt x="207" y="80"/>
                  </a:lnTo>
                  <a:lnTo>
                    <a:pt x="207" y="80"/>
                  </a:lnTo>
                  <a:lnTo>
                    <a:pt x="203" y="80"/>
                  </a:lnTo>
                  <a:lnTo>
                    <a:pt x="203" y="80"/>
                  </a:lnTo>
                  <a:lnTo>
                    <a:pt x="203" y="80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203" y="75"/>
                  </a:lnTo>
                  <a:lnTo>
                    <a:pt x="203" y="71"/>
                  </a:lnTo>
                  <a:lnTo>
                    <a:pt x="203" y="71"/>
                  </a:lnTo>
                  <a:lnTo>
                    <a:pt x="203" y="71"/>
                  </a:lnTo>
                  <a:lnTo>
                    <a:pt x="203" y="66"/>
                  </a:lnTo>
                  <a:lnTo>
                    <a:pt x="203" y="66"/>
                  </a:lnTo>
                  <a:lnTo>
                    <a:pt x="203" y="66"/>
                  </a:lnTo>
                  <a:lnTo>
                    <a:pt x="203" y="66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203" y="52"/>
                  </a:lnTo>
                  <a:lnTo>
                    <a:pt x="203" y="52"/>
                  </a:lnTo>
                  <a:lnTo>
                    <a:pt x="203" y="52"/>
                  </a:lnTo>
                  <a:lnTo>
                    <a:pt x="203" y="47"/>
                  </a:lnTo>
                  <a:lnTo>
                    <a:pt x="203" y="47"/>
                  </a:lnTo>
                  <a:lnTo>
                    <a:pt x="203" y="47"/>
                  </a:lnTo>
                  <a:lnTo>
                    <a:pt x="203" y="47"/>
                  </a:lnTo>
                  <a:lnTo>
                    <a:pt x="207" y="47"/>
                  </a:lnTo>
                  <a:lnTo>
                    <a:pt x="207" y="47"/>
                  </a:lnTo>
                  <a:lnTo>
                    <a:pt x="207" y="47"/>
                  </a:lnTo>
                  <a:lnTo>
                    <a:pt x="207" y="47"/>
                  </a:lnTo>
                  <a:lnTo>
                    <a:pt x="207" y="42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2" y="33"/>
                  </a:lnTo>
                  <a:lnTo>
                    <a:pt x="212" y="33"/>
                  </a:lnTo>
                  <a:lnTo>
                    <a:pt x="212" y="33"/>
                  </a:lnTo>
                  <a:lnTo>
                    <a:pt x="212" y="33"/>
                  </a:lnTo>
                  <a:lnTo>
                    <a:pt x="212" y="33"/>
                  </a:lnTo>
                  <a:lnTo>
                    <a:pt x="212" y="33"/>
                  </a:lnTo>
                  <a:lnTo>
                    <a:pt x="212" y="3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22" y="33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1" y="23"/>
                  </a:lnTo>
                  <a:lnTo>
                    <a:pt x="236" y="23"/>
                  </a:lnTo>
                  <a:lnTo>
                    <a:pt x="236" y="23"/>
                  </a:lnTo>
                  <a:lnTo>
                    <a:pt x="236" y="23"/>
                  </a:lnTo>
                  <a:lnTo>
                    <a:pt x="236" y="23"/>
                  </a:lnTo>
                  <a:lnTo>
                    <a:pt x="236" y="23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41" y="28"/>
                  </a:lnTo>
                  <a:lnTo>
                    <a:pt x="241" y="28"/>
                  </a:lnTo>
                  <a:lnTo>
                    <a:pt x="241" y="28"/>
                  </a:lnTo>
                  <a:lnTo>
                    <a:pt x="241" y="28"/>
                  </a:lnTo>
                  <a:lnTo>
                    <a:pt x="241" y="28"/>
                  </a:lnTo>
                  <a:lnTo>
                    <a:pt x="241" y="28"/>
                  </a:lnTo>
                  <a:lnTo>
                    <a:pt x="241" y="28"/>
                  </a:lnTo>
                  <a:lnTo>
                    <a:pt x="241" y="23"/>
                  </a:lnTo>
                  <a:lnTo>
                    <a:pt x="245" y="23"/>
                  </a:lnTo>
                  <a:lnTo>
                    <a:pt x="245" y="23"/>
                  </a:lnTo>
                  <a:lnTo>
                    <a:pt x="245" y="23"/>
                  </a:lnTo>
                  <a:lnTo>
                    <a:pt x="245" y="23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45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59" y="19"/>
                  </a:lnTo>
                  <a:lnTo>
                    <a:pt x="264" y="19"/>
                  </a:lnTo>
                  <a:lnTo>
                    <a:pt x="264" y="19"/>
                  </a:lnTo>
                  <a:lnTo>
                    <a:pt x="264" y="19"/>
                  </a:lnTo>
                  <a:lnTo>
                    <a:pt x="264" y="19"/>
                  </a:lnTo>
                  <a:lnTo>
                    <a:pt x="264" y="19"/>
                  </a:lnTo>
                  <a:lnTo>
                    <a:pt x="269" y="23"/>
                  </a:lnTo>
                  <a:lnTo>
                    <a:pt x="269" y="23"/>
                  </a:lnTo>
                  <a:lnTo>
                    <a:pt x="269" y="23"/>
                  </a:lnTo>
                  <a:lnTo>
                    <a:pt x="269" y="19"/>
                  </a:lnTo>
                  <a:lnTo>
                    <a:pt x="269" y="19"/>
                  </a:lnTo>
                  <a:lnTo>
                    <a:pt x="274" y="19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8" y="23"/>
                  </a:lnTo>
                  <a:lnTo>
                    <a:pt x="278" y="23"/>
                  </a:lnTo>
                  <a:lnTo>
                    <a:pt x="278" y="23"/>
                  </a:lnTo>
                  <a:lnTo>
                    <a:pt x="278" y="23"/>
                  </a:lnTo>
                  <a:lnTo>
                    <a:pt x="278" y="23"/>
                  </a:lnTo>
                  <a:lnTo>
                    <a:pt x="278" y="23"/>
                  </a:lnTo>
                  <a:lnTo>
                    <a:pt x="278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93" y="23"/>
                  </a:lnTo>
                  <a:lnTo>
                    <a:pt x="293" y="23"/>
                  </a:lnTo>
                  <a:lnTo>
                    <a:pt x="293" y="23"/>
                  </a:lnTo>
                  <a:lnTo>
                    <a:pt x="293" y="23"/>
                  </a:lnTo>
                  <a:lnTo>
                    <a:pt x="293" y="23"/>
                  </a:lnTo>
                  <a:lnTo>
                    <a:pt x="297" y="23"/>
                  </a:lnTo>
                  <a:lnTo>
                    <a:pt x="297" y="23"/>
                  </a:lnTo>
                  <a:lnTo>
                    <a:pt x="297" y="23"/>
                  </a:lnTo>
                  <a:lnTo>
                    <a:pt x="297" y="23"/>
                  </a:lnTo>
                  <a:lnTo>
                    <a:pt x="297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7" y="14"/>
                  </a:lnTo>
                  <a:lnTo>
                    <a:pt x="307" y="14"/>
                  </a:lnTo>
                  <a:lnTo>
                    <a:pt x="307" y="14"/>
                  </a:lnTo>
                  <a:lnTo>
                    <a:pt x="307" y="14"/>
                  </a:lnTo>
                  <a:lnTo>
                    <a:pt x="307" y="9"/>
                  </a:lnTo>
                  <a:lnTo>
                    <a:pt x="307" y="9"/>
                  </a:lnTo>
                  <a:lnTo>
                    <a:pt x="307" y="9"/>
                  </a:lnTo>
                  <a:lnTo>
                    <a:pt x="307" y="9"/>
                  </a:lnTo>
                  <a:lnTo>
                    <a:pt x="307" y="9"/>
                  </a:lnTo>
                  <a:lnTo>
                    <a:pt x="311" y="5"/>
                  </a:lnTo>
                  <a:lnTo>
                    <a:pt x="311" y="5"/>
                  </a:lnTo>
                  <a:lnTo>
                    <a:pt x="311" y="5"/>
                  </a:lnTo>
                  <a:lnTo>
                    <a:pt x="311" y="5"/>
                  </a:lnTo>
                  <a:lnTo>
                    <a:pt x="311" y="5"/>
                  </a:lnTo>
                  <a:lnTo>
                    <a:pt x="311" y="5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16" y="5"/>
                  </a:lnTo>
                  <a:lnTo>
                    <a:pt x="316" y="5"/>
                  </a:lnTo>
                  <a:lnTo>
                    <a:pt x="316" y="5"/>
                  </a:lnTo>
                  <a:lnTo>
                    <a:pt x="316" y="5"/>
                  </a:lnTo>
                  <a:lnTo>
                    <a:pt x="316" y="5"/>
                  </a:lnTo>
                  <a:lnTo>
                    <a:pt x="321" y="5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26" y="9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30" y="19"/>
                  </a:lnTo>
                  <a:lnTo>
                    <a:pt x="330" y="19"/>
                  </a:lnTo>
                  <a:lnTo>
                    <a:pt x="330" y="19"/>
                  </a:lnTo>
                  <a:lnTo>
                    <a:pt x="330" y="19"/>
                  </a:lnTo>
                  <a:lnTo>
                    <a:pt x="330" y="19"/>
                  </a:lnTo>
                  <a:lnTo>
                    <a:pt x="330" y="19"/>
                  </a:lnTo>
                  <a:lnTo>
                    <a:pt x="330" y="23"/>
                  </a:lnTo>
                  <a:lnTo>
                    <a:pt x="335" y="23"/>
                  </a:lnTo>
                  <a:lnTo>
                    <a:pt x="335" y="23"/>
                  </a:lnTo>
                  <a:lnTo>
                    <a:pt x="335" y="23"/>
                  </a:lnTo>
                  <a:lnTo>
                    <a:pt x="335" y="23"/>
                  </a:lnTo>
                  <a:lnTo>
                    <a:pt x="335" y="23"/>
                  </a:lnTo>
                  <a:lnTo>
                    <a:pt x="335" y="28"/>
                  </a:lnTo>
                  <a:lnTo>
                    <a:pt x="335" y="28"/>
                  </a:lnTo>
                  <a:lnTo>
                    <a:pt x="335" y="28"/>
                  </a:lnTo>
                  <a:lnTo>
                    <a:pt x="340" y="28"/>
                  </a:lnTo>
                  <a:lnTo>
                    <a:pt x="340" y="28"/>
                  </a:lnTo>
                  <a:lnTo>
                    <a:pt x="340" y="28"/>
                  </a:lnTo>
                  <a:lnTo>
                    <a:pt x="340" y="28"/>
                  </a:lnTo>
                  <a:lnTo>
                    <a:pt x="340" y="33"/>
                  </a:lnTo>
                  <a:lnTo>
                    <a:pt x="340" y="33"/>
                  </a:lnTo>
                  <a:lnTo>
                    <a:pt x="340" y="33"/>
                  </a:lnTo>
                  <a:lnTo>
                    <a:pt x="344" y="33"/>
                  </a:lnTo>
                  <a:lnTo>
                    <a:pt x="344" y="33"/>
                  </a:lnTo>
                  <a:lnTo>
                    <a:pt x="344" y="33"/>
                  </a:lnTo>
                  <a:lnTo>
                    <a:pt x="344" y="33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49" y="38"/>
                  </a:lnTo>
                  <a:lnTo>
                    <a:pt x="349" y="38"/>
                  </a:lnTo>
                  <a:lnTo>
                    <a:pt x="349" y="38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49" y="42"/>
                  </a:lnTo>
                  <a:lnTo>
                    <a:pt x="354" y="42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54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9" y="56"/>
                  </a:lnTo>
                  <a:lnTo>
                    <a:pt x="359" y="56"/>
                  </a:lnTo>
                  <a:lnTo>
                    <a:pt x="359" y="56"/>
                  </a:lnTo>
                  <a:lnTo>
                    <a:pt x="363" y="56"/>
                  </a:lnTo>
                  <a:lnTo>
                    <a:pt x="363" y="56"/>
                  </a:lnTo>
                  <a:lnTo>
                    <a:pt x="363" y="56"/>
                  </a:lnTo>
                  <a:lnTo>
                    <a:pt x="363" y="56"/>
                  </a:lnTo>
                  <a:lnTo>
                    <a:pt x="363" y="61"/>
                  </a:lnTo>
                  <a:lnTo>
                    <a:pt x="363" y="61"/>
                  </a:lnTo>
                  <a:lnTo>
                    <a:pt x="363" y="61"/>
                  </a:lnTo>
                  <a:lnTo>
                    <a:pt x="363" y="61"/>
                  </a:lnTo>
                  <a:lnTo>
                    <a:pt x="363" y="61"/>
                  </a:lnTo>
                  <a:lnTo>
                    <a:pt x="363" y="61"/>
                  </a:lnTo>
                  <a:lnTo>
                    <a:pt x="363" y="66"/>
                  </a:lnTo>
                  <a:lnTo>
                    <a:pt x="363" y="66"/>
                  </a:lnTo>
                  <a:lnTo>
                    <a:pt x="363" y="66"/>
                  </a:lnTo>
                  <a:lnTo>
                    <a:pt x="363" y="66"/>
                  </a:lnTo>
                  <a:lnTo>
                    <a:pt x="368" y="66"/>
                  </a:lnTo>
                  <a:lnTo>
                    <a:pt x="368" y="71"/>
                  </a:lnTo>
                  <a:lnTo>
                    <a:pt x="368" y="71"/>
                  </a:lnTo>
                  <a:lnTo>
                    <a:pt x="363" y="71"/>
                  </a:lnTo>
                  <a:lnTo>
                    <a:pt x="363" y="71"/>
                  </a:lnTo>
                  <a:lnTo>
                    <a:pt x="363" y="71"/>
                  </a:lnTo>
                  <a:lnTo>
                    <a:pt x="363" y="75"/>
                  </a:lnTo>
                  <a:lnTo>
                    <a:pt x="363" y="75"/>
                  </a:lnTo>
                  <a:lnTo>
                    <a:pt x="363" y="75"/>
                  </a:lnTo>
                  <a:lnTo>
                    <a:pt x="363" y="75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63" y="89"/>
                  </a:lnTo>
                  <a:lnTo>
                    <a:pt x="363" y="89"/>
                  </a:lnTo>
                  <a:lnTo>
                    <a:pt x="363" y="89"/>
                  </a:lnTo>
                  <a:lnTo>
                    <a:pt x="363" y="89"/>
                  </a:lnTo>
                  <a:lnTo>
                    <a:pt x="363" y="89"/>
                  </a:lnTo>
                  <a:lnTo>
                    <a:pt x="363" y="94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7"/>
                  </a:lnTo>
                  <a:lnTo>
                    <a:pt x="363" y="127"/>
                  </a:lnTo>
                  <a:lnTo>
                    <a:pt x="363" y="127"/>
                  </a:lnTo>
                  <a:lnTo>
                    <a:pt x="363" y="127"/>
                  </a:lnTo>
                  <a:lnTo>
                    <a:pt x="363" y="132"/>
                  </a:lnTo>
                  <a:lnTo>
                    <a:pt x="363" y="132"/>
                  </a:lnTo>
                  <a:lnTo>
                    <a:pt x="363" y="132"/>
                  </a:lnTo>
                  <a:lnTo>
                    <a:pt x="363" y="137"/>
                  </a:lnTo>
                  <a:lnTo>
                    <a:pt x="363" y="137"/>
                  </a:lnTo>
                  <a:lnTo>
                    <a:pt x="363" y="137"/>
                  </a:lnTo>
                  <a:lnTo>
                    <a:pt x="363" y="137"/>
                  </a:lnTo>
                  <a:lnTo>
                    <a:pt x="363" y="137"/>
                  </a:lnTo>
                  <a:lnTo>
                    <a:pt x="363" y="141"/>
                  </a:lnTo>
                  <a:lnTo>
                    <a:pt x="363" y="141"/>
                  </a:lnTo>
                  <a:lnTo>
                    <a:pt x="363" y="141"/>
                  </a:lnTo>
                  <a:lnTo>
                    <a:pt x="363" y="141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5"/>
                  </a:lnTo>
                  <a:lnTo>
                    <a:pt x="363" y="155"/>
                  </a:lnTo>
                  <a:lnTo>
                    <a:pt x="363" y="155"/>
                  </a:lnTo>
                  <a:lnTo>
                    <a:pt x="363" y="155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3" y="165"/>
                  </a:lnTo>
                  <a:lnTo>
                    <a:pt x="363" y="165"/>
                  </a:lnTo>
                  <a:lnTo>
                    <a:pt x="363" y="165"/>
                  </a:lnTo>
                  <a:lnTo>
                    <a:pt x="363" y="165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3" y="174"/>
                  </a:lnTo>
                  <a:lnTo>
                    <a:pt x="363" y="174"/>
                  </a:lnTo>
                  <a:lnTo>
                    <a:pt x="363" y="174"/>
                  </a:lnTo>
                  <a:lnTo>
                    <a:pt x="363" y="174"/>
                  </a:lnTo>
                  <a:lnTo>
                    <a:pt x="368" y="174"/>
                  </a:lnTo>
                  <a:lnTo>
                    <a:pt x="368" y="174"/>
                  </a:lnTo>
                  <a:lnTo>
                    <a:pt x="368" y="174"/>
                  </a:lnTo>
                  <a:lnTo>
                    <a:pt x="368" y="174"/>
                  </a:lnTo>
                  <a:lnTo>
                    <a:pt x="373" y="174"/>
                  </a:lnTo>
                  <a:lnTo>
                    <a:pt x="373" y="174"/>
                  </a:lnTo>
                  <a:lnTo>
                    <a:pt x="373" y="174"/>
                  </a:lnTo>
                  <a:lnTo>
                    <a:pt x="373" y="179"/>
                  </a:lnTo>
                  <a:lnTo>
                    <a:pt x="373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8" y="179"/>
                  </a:lnTo>
                  <a:lnTo>
                    <a:pt x="378" y="174"/>
                  </a:lnTo>
                  <a:lnTo>
                    <a:pt x="382" y="174"/>
                  </a:lnTo>
                  <a:lnTo>
                    <a:pt x="382" y="174"/>
                  </a:lnTo>
                  <a:lnTo>
                    <a:pt x="382" y="174"/>
                  </a:lnTo>
                  <a:lnTo>
                    <a:pt x="382" y="174"/>
                  </a:lnTo>
                  <a:lnTo>
                    <a:pt x="387" y="174"/>
                  </a:lnTo>
                  <a:lnTo>
                    <a:pt x="387" y="174"/>
                  </a:lnTo>
                  <a:lnTo>
                    <a:pt x="387" y="174"/>
                  </a:lnTo>
                  <a:lnTo>
                    <a:pt x="387" y="174"/>
                  </a:lnTo>
                  <a:lnTo>
                    <a:pt x="392" y="174"/>
                  </a:lnTo>
                  <a:lnTo>
                    <a:pt x="392" y="179"/>
                  </a:lnTo>
                  <a:lnTo>
                    <a:pt x="392" y="179"/>
                  </a:lnTo>
                  <a:lnTo>
                    <a:pt x="387" y="179"/>
                  </a:lnTo>
                  <a:lnTo>
                    <a:pt x="387" y="179"/>
                  </a:lnTo>
                  <a:lnTo>
                    <a:pt x="387" y="179"/>
                  </a:lnTo>
                  <a:lnTo>
                    <a:pt x="387" y="179"/>
                  </a:lnTo>
                  <a:lnTo>
                    <a:pt x="387" y="184"/>
                  </a:lnTo>
                  <a:lnTo>
                    <a:pt x="387" y="184"/>
                  </a:lnTo>
                  <a:lnTo>
                    <a:pt x="387" y="184"/>
                  </a:lnTo>
                  <a:lnTo>
                    <a:pt x="387" y="184"/>
                  </a:lnTo>
                  <a:lnTo>
                    <a:pt x="387" y="184"/>
                  </a:lnTo>
                  <a:lnTo>
                    <a:pt x="387" y="188"/>
                  </a:lnTo>
                  <a:lnTo>
                    <a:pt x="387" y="188"/>
                  </a:lnTo>
                  <a:lnTo>
                    <a:pt x="382" y="188"/>
                  </a:lnTo>
                  <a:lnTo>
                    <a:pt x="382" y="188"/>
                  </a:lnTo>
                  <a:lnTo>
                    <a:pt x="382" y="188"/>
                  </a:lnTo>
                  <a:lnTo>
                    <a:pt x="382" y="188"/>
                  </a:lnTo>
                  <a:lnTo>
                    <a:pt x="382" y="193"/>
                  </a:lnTo>
                  <a:lnTo>
                    <a:pt x="382" y="193"/>
                  </a:lnTo>
                  <a:lnTo>
                    <a:pt x="382" y="193"/>
                  </a:lnTo>
                  <a:lnTo>
                    <a:pt x="382" y="193"/>
                  </a:lnTo>
                  <a:lnTo>
                    <a:pt x="382" y="193"/>
                  </a:lnTo>
                  <a:lnTo>
                    <a:pt x="382" y="193"/>
                  </a:lnTo>
                  <a:lnTo>
                    <a:pt x="382" y="198"/>
                  </a:lnTo>
                  <a:lnTo>
                    <a:pt x="382" y="198"/>
                  </a:lnTo>
                  <a:lnTo>
                    <a:pt x="378" y="198"/>
                  </a:lnTo>
                  <a:lnTo>
                    <a:pt x="378" y="198"/>
                  </a:lnTo>
                  <a:lnTo>
                    <a:pt x="378" y="198"/>
                  </a:lnTo>
                  <a:lnTo>
                    <a:pt x="378" y="203"/>
                  </a:lnTo>
                  <a:lnTo>
                    <a:pt x="378" y="203"/>
                  </a:lnTo>
                  <a:lnTo>
                    <a:pt x="378" y="203"/>
                  </a:lnTo>
                  <a:lnTo>
                    <a:pt x="378" y="203"/>
                  </a:lnTo>
                  <a:lnTo>
                    <a:pt x="378" y="207"/>
                  </a:lnTo>
                  <a:lnTo>
                    <a:pt x="378" y="207"/>
                  </a:lnTo>
                  <a:lnTo>
                    <a:pt x="378" y="207"/>
                  </a:lnTo>
                  <a:lnTo>
                    <a:pt x="373" y="207"/>
                  </a:lnTo>
                  <a:lnTo>
                    <a:pt x="373" y="207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73" y="217"/>
                  </a:lnTo>
                  <a:lnTo>
                    <a:pt x="373" y="217"/>
                  </a:lnTo>
                  <a:lnTo>
                    <a:pt x="373" y="217"/>
                  </a:lnTo>
                  <a:lnTo>
                    <a:pt x="368" y="217"/>
                  </a:lnTo>
                  <a:lnTo>
                    <a:pt x="368" y="221"/>
                  </a:lnTo>
                  <a:lnTo>
                    <a:pt x="368" y="221"/>
                  </a:lnTo>
                  <a:lnTo>
                    <a:pt x="368" y="221"/>
                  </a:lnTo>
                  <a:lnTo>
                    <a:pt x="368" y="221"/>
                  </a:lnTo>
                  <a:lnTo>
                    <a:pt x="368" y="221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8" y="226"/>
                  </a:lnTo>
                  <a:lnTo>
                    <a:pt x="363" y="226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63" y="235"/>
                  </a:lnTo>
                  <a:lnTo>
                    <a:pt x="363" y="235"/>
                  </a:lnTo>
                  <a:lnTo>
                    <a:pt x="363" y="235"/>
                  </a:lnTo>
                  <a:lnTo>
                    <a:pt x="363" y="235"/>
                  </a:lnTo>
                  <a:lnTo>
                    <a:pt x="359" y="240"/>
                  </a:lnTo>
                  <a:lnTo>
                    <a:pt x="359" y="240"/>
                  </a:lnTo>
                  <a:lnTo>
                    <a:pt x="359" y="240"/>
                  </a:lnTo>
                  <a:lnTo>
                    <a:pt x="359" y="240"/>
                  </a:lnTo>
                  <a:lnTo>
                    <a:pt x="359" y="240"/>
                  </a:lnTo>
                  <a:lnTo>
                    <a:pt x="359" y="245"/>
                  </a:lnTo>
                  <a:lnTo>
                    <a:pt x="359" y="245"/>
                  </a:lnTo>
                  <a:lnTo>
                    <a:pt x="359" y="245"/>
                  </a:lnTo>
                  <a:lnTo>
                    <a:pt x="359" y="245"/>
                  </a:lnTo>
                  <a:lnTo>
                    <a:pt x="359" y="245"/>
                  </a:lnTo>
                  <a:lnTo>
                    <a:pt x="359" y="245"/>
                  </a:lnTo>
                  <a:lnTo>
                    <a:pt x="359" y="245"/>
                  </a:lnTo>
                  <a:lnTo>
                    <a:pt x="354" y="250"/>
                  </a:lnTo>
                  <a:lnTo>
                    <a:pt x="354" y="250"/>
                  </a:lnTo>
                  <a:lnTo>
                    <a:pt x="354" y="250"/>
                  </a:lnTo>
                  <a:lnTo>
                    <a:pt x="354" y="250"/>
                  </a:lnTo>
                  <a:lnTo>
                    <a:pt x="354" y="254"/>
                  </a:lnTo>
                  <a:lnTo>
                    <a:pt x="354" y="254"/>
                  </a:lnTo>
                  <a:lnTo>
                    <a:pt x="354" y="254"/>
                  </a:lnTo>
                  <a:lnTo>
                    <a:pt x="354" y="254"/>
                  </a:lnTo>
                  <a:lnTo>
                    <a:pt x="354" y="254"/>
                  </a:lnTo>
                  <a:lnTo>
                    <a:pt x="354" y="259"/>
                  </a:lnTo>
                  <a:lnTo>
                    <a:pt x="354" y="259"/>
                  </a:lnTo>
                  <a:lnTo>
                    <a:pt x="354" y="259"/>
                  </a:lnTo>
                  <a:lnTo>
                    <a:pt x="354" y="259"/>
                  </a:lnTo>
                  <a:lnTo>
                    <a:pt x="349" y="259"/>
                  </a:lnTo>
                  <a:lnTo>
                    <a:pt x="349" y="259"/>
                  </a:lnTo>
                  <a:lnTo>
                    <a:pt x="349" y="264"/>
                  </a:lnTo>
                  <a:lnTo>
                    <a:pt x="349" y="268"/>
                  </a:lnTo>
                  <a:lnTo>
                    <a:pt x="349" y="268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44" y="278"/>
                  </a:lnTo>
                  <a:lnTo>
                    <a:pt x="344" y="278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0" y="287"/>
                  </a:lnTo>
                  <a:lnTo>
                    <a:pt x="340" y="287"/>
                  </a:lnTo>
                  <a:lnTo>
                    <a:pt x="340" y="287"/>
                  </a:lnTo>
                  <a:lnTo>
                    <a:pt x="340" y="292"/>
                  </a:lnTo>
                  <a:lnTo>
                    <a:pt x="335" y="292"/>
                  </a:lnTo>
                  <a:lnTo>
                    <a:pt x="335" y="292"/>
                  </a:lnTo>
                  <a:lnTo>
                    <a:pt x="335" y="297"/>
                  </a:lnTo>
                  <a:lnTo>
                    <a:pt x="335" y="297"/>
                  </a:lnTo>
                  <a:lnTo>
                    <a:pt x="335" y="297"/>
                  </a:lnTo>
                  <a:lnTo>
                    <a:pt x="335" y="297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30" y="301"/>
                  </a:lnTo>
                  <a:lnTo>
                    <a:pt x="330" y="306"/>
                  </a:lnTo>
                  <a:lnTo>
                    <a:pt x="330" y="306"/>
                  </a:lnTo>
                  <a:lnTo>
                    <a:pt x="330" y="306"/>
                  </a:lnTo>
                  <a:lnTo>
                    <a:pt x="330" y="306"/>
                  </a:lnTo>
                  <a:lnTo>
                    <a:pt x="330" y="306"/>
                  </a:lnTo>
                  <a:lnTo>
                    <a:pt x="330" y="306"/>
                  </a:lnTo>
                  <a:lnTo>
                    <a:pt x="330" y="311"/>
                  </a:lnTo>
                  <a:lnTo>
                    <a:pt x="326" y="311"/>
                  </a:lnTo>
                  <a:lnTo>
                    <a:pt x="326" y="311"/>
                  </a:lnTo>
                  <a:lnTo>
                    <a:pt x="326" y="311"/>
                  </a:lnTo>
                  <a:lnTo>
                    <a:pt x="326" y="311"/>
                  </a:lnTo>
                  <a:lnTo>
                    <a:pt x="326" y="316"/>
                  </a:lnTo>
                  <a:lnTo>
                    <a:pt x="326" y="316"/>
                  </a:lnTo>
                  <a:lnTo>
                    <a:pt x="326" y="316"/>
                  </a:lnTo>
                  <a:lnTo>
                    <a:pt x="326" y="316"/>
                  </a:lnTo>
                  <a:lnTo>
                    <a:pt x="326" y="316"/>
                  </a:lnTo>
                  <a:lnTo>
                    <a:pt x="326" y="316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6" y="320"/>
                  </a:lnTo>
                  <a:lnTo>
                    <a:pt x="326" y="325"/>
                  </a:lnTo>
                  <a:lnTo>
                    <a:pt x="326" y="325"/>
                  </a:lnTo>
                  <a:lnTo>
                    <a:pt x="326" y="325"/>
                  </a:lnTo>
                  <a:lnTo>
                    <a:pt x="326" y="325"/>
                  </a:lnTo>
                  <a:lnTo>
                    <a:pt x="326" y="325"/>
                  </a:lnTo>
                  <a:lnTo>
                    <a:pt x="326" y="330"/>
                  </a:lnTo>
                  <a:lnTo>
                    <a:pt x="326" y="330"/>
                  </a:lnTo>
                  <a:lnTo>
                    <a:pt x="326" y="330"/>
                  </a:lnTo>
                  <a:lnTo>
                    <a:pt x="326" y="330"/>
                  </a:lnTo>
                  <a:lnTo>
                    <a:pt x="326" y="330"/>
                  </a:lnTo>
                  <a:lnTo>
                    <a:pt x="326" y="334"/>
                  </a:lnTo>
                  <a:lnTo>
                    <a:pt x="326" y="334"/>
                  </a:lnTo>
                  <a:lnTo>
                    <a:pt x="330" y="334"/>
                  </a:lnTo>
                  <a:lnTo>
                    <a:pt x="330" y="334"/>
                  </a:lnTo>
                  <a:lnTo>
                    <a:pt x="330" y="334"/>
                  </a:lnTo>
                  <a:lnTo>
                    <a:pt x="330" y="339"/>
                  </a:lnTo>
                  <a:lnTo>
                    <a:pt x="330" y="339"/>
                  </a:lnTo>
                  <a:lnTo>
                    <a:pt x="321" y="339"/>
                  </a:lnTo>
                  <a:lnTo>
                    <a:pt x="321" y="339"/>
                  </a:lnTo>
                  <a:lnTo>
                    <a:pt x="255" y="339"/>
                  </a:lnTo>
                  <a:lnTo>
                    <a:pt x="250" y="339"/>
                  </a:lnTo>
                  <a:lnTo>
                    <a:pt x="231" y="339"/>
                  </a:lnTo>
                  <a:lnTo>
                    <a:pt x="226" y="339"/>
                  </a:lnTo>
                  <a:lnTo>
                    <a:pt x="217" y="339"/>
                  </a:lnTo>
                  <a:lnTo>
                    <a:pt x="193" y="339"/>
                  </a:lnTo>
                  <a:lnTo>
                    <a:pt x="189" y="339"/>
                  </a:lnTo>
                  <a:lnTo>
                    <a:pt x="189" y="339"/>
                  </a:lnTo>
                  <a:lnTo>
                    <a:pt x="189" y="339"/>
                  </a:lnTo>
                  <a:lnTo>
                    <a:pt x="184" y="339"/>
                  </a:lnTo>
                  <a:lnTo>
                    <a:pt x="184" y="344"/>
                  </a:lnTo>
                  <a:lnTo>
                    <a:pt x="179" y="344"/>
                  </a:lnTo>
                  <a:lnTo>
                    <a:pt x="179" y="344"/>
                  </a:lnTo>
                  <a:lnTo>
                    <a:pt x="179" y="344"/>
                  </a:lnTo>
                  <a:lnTo>
                    <a:pt x="174" y="349"/>
                  </a:lnTo>
                  <a:lnTo>
                    <a:pt x="174" y="349"/>
                  </a:lnTo>
                  <a:lnTo>
                    <a:pt x="174" y="349"/>
                  </a:lnTo>
                  <a:lnTo>
                    <a:pt x="174" y="349"/>
                  </a:lnTo>
                  <a:lnTo>
                    <a:pt x="174" y="349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65" y="349"/>
                  </a:lnTo>
                  <a:lnTo>
                    <a:pt x="165" y="349"/>
                  </a:lnTo>
                  <a:lnTo>
                    <a:pt x="165" y="349"/>
                  </a:lnTo>
                  <a:lnTo>
                    <a:pt x="165" y="349"/>
                  </a:lnTo>
                  <a:lnTo>
                    <a:pt x="165" y="349"/>
                  </a:lnTo>
                  <a:lnTo>
                    <a:pt x="165" y="349"/>
                  </a:lnTo>
                  <a:lnTo>
                    <a:pt x="160" y="349"/>
                  </a:lnTo>
                  <a:lnTo>
                    <a:pt x="160" y="349"/>
                  </a:lnTo>
                  <a:lnTo>
                    <a:pt x="160" y="349"/>
                  </a:lnTo>
                  <a:lnTo>
                    <a:pt x="160" y="353"/>
                  </a:lnTo>
                  <a:lnTo>
                    <a:pt x="160" y="353"/>
                  </a:lnTo>
                  <a:lnTo>
                    <a:pt x="160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6" y="353"/>
                  </a:lnTo>
                  <a:lnTo>
                    <a:pt x="151" y="353"/>
                  </a:lnTo>
                  <a:lnTo>
                    <a:pt x="151" y="353"/>
                  </a:lnTo>
                  <a:lnTo>
                    <a:pt x="151" y="353"/>
                  </a:lnTo>
                  <a:lnTo>
                    <a:pt x="151" y="353"/>
                  </a:lnTo>
                  <a:lnTo>
                    <a:pt x="151" y="353"/>
                  </a:lnTo>
                  <a:lnTo>
                    <a:pt x="151" y="353"/>
                  </a:lnTo>
                  <a:lnTo>
                    <a:pt x="151" y="353"/>
                  </a:lnTo>
                  <a:lnTo>
                    <a:pt x="146" y="353"/>
                  </a:lnTo>
                  <a:lnTo>
                    <a:pt x="146" y="353"/>
                  </a:lnTo>
                  <a:lnTo>
                    <a:pt x="146" y="353"/>
                  </a:lnTo>
                  <a:lnTo>
                    <a:pt x="146" y="353"/>
                  </a:lnTo>
                  <a:lnTo>
                    <a:pt x="146" y="353"/>
                  </a:lnTo>
                  <a:lnTo>
                    <a:pt x="146" y="353"/>
                  </a:lnTo>
                  <a:lnTo>
                    <a:pt x="141" y="353"/>
                  </a:lnTo>
                  <a:lnTo>
                    <a:pt x="141" y="353"/>
                  </a:lnTo>
                  <a:lnTo>
                    <a:pt x="141" y="353"/>
                  </a:lnTo>
                  <a:lnTo>
                    <a:pt x="141" y="353"/>
                  </a:lnTo>
                  <a:lnTo>
                    <a:pt x="137" y="353"/>
                  </a:lnTo>
                  <a:lnTo>
                    <a:pt x="137" y="353"/>
                  </a:lnTo>
                  <a:lnTo>
                    <a:pt x="137" y="353"/>
                  </a:lnTo>
                  <a:lnTo>
                    <a:pt x="137" y="349"/>
                  </a:lnTo>
                  <a:lnTo>
                    <a:pt x="137" y="349"/>
                  </a:lnTo>
                  <a:lnTo>
                    <a:pt x="137" y="349"/>
                  </a:lnTo>
                  <a:lnTo>
                    <a:pt x="132" y="349"/>
                  </a:lnTo>
                  <a:lnTo>
                    <a:pt x="132" y="349"/>
                  </a:lnTo>
                  <a:lnTo>
                    <a:pt x="94" y="334"/>
                  </a:lnTo>
                  <a:lnTo>
                    <a:pt x="94" y="334"/>
                  </a:lnTo>
                  <a:lnTo>
                    <a:pt x="94" y="339"/>
                  </a:lnTo>
                  <a:lnTo>
                    <a:pt x="94" y="339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0" y="339"/>
                  </a:lnTo>
                  <a:lnTo>
                    <a:pt x="80" y="339"/>
                  </a:lnTo>
                  <a:lnTo>
                    <a:pt x="80" y="339"/>
                  </a:lnTo>
                  <a:lnTo>
                    <a:pt x="80" y="344"/>
                  </a:lnTo>
                  <a:lnTo>
                    <a:pt x="75" y="344"/>
                  </a:lnTo>
                  <a:lnTo>
                    <a:pt x="75" y="344"/>
                  </a:lnTo>
                  <a:lnTo>
                    <a:pt x="75" y="344"/>
                  </a:lnTo>
                  <a:lnTo>
                    <a:pt x="75" y="344"/>
                  </a:lnTo>
                  <a:lnTo>
                    <a:pt x="75" y="344"/>
                  </a:lnTo>
                  <a:lnTo>
                    <a:pt x="75" y="349"/>
                  </a:lnTo>
                  <a:lnTo>
                    <a:pt x="75" y="349"/>
                  </a:lnTo>
                  <a:lnTo>
                    <a:pt x="71" y="349"/>
                  </a:lnTo>
                  <a:lnTo>
                    <a:pt x="71" y="349"/>
                  </a:lnTo>
                  <a:lnTo>
                    <a:pt x="71" y="349"/>
                  </a:lnTo>
                  <a:lnTo>
                    <a:pt x="75" y="353"/>
                  </a:lnTo>
                  <a:lnTo>
                    <a:pt x="75" y="353"/>
                  </a:lnTo>
                  <a:lnTo>
                    <a:pt x="75" y="353"/>
                  </a:lnTo>
                  <a:lnTo>
                    <a:pt x="75" y="358"/>
                  </a:lnTo>
                  <a:lnTo>
                    <a:pt x="75" y="358"/>
                  </a:lnTo>
                  <a:lnTo>
                    <a:pt x="75" y="358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8"/>
                  </a:lnTo>
                  <a:lnTo>
                    <a:pt x="71" y="353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6" y="353"/>
                  </a:lnTo>
                  <a:lnTo>
                    <a:pt x="66" y="353"/>
                  </a:lnTo>
                  <a:lnTo>
                    <a:pt x="61" y="353"/>
                  </a:lnTo>
                  <a:lnTo>
                    <a:pt x="61" y="358"/>
                  </a:lnTo>
                  <a:lnTo>
                    <a:pt x="61" y="353"/>
                  </a:lnTo>
                  <a:lnTo>
                    <a:pt x="61" y="353"/>
                  </a:lnTo>
                  <a:lnTo>
                    <a:pt x="61" y="353"/>
                  </a:lnTo>
                  <a:lnTo>
                    <a:pt x="56" y="358"/>
                  </a:lnTo>
                  <a:lnTo>
                    <a:pt x="56" y="353"/>
                  </a:lnTo>
                  <a:lnTo>
                    <a:pt x="56" y="353"/>
                  </a:lnTo>
                  <a:lnTo>
                    <a:pt x="56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47" y="353"/>
                  </a:lnTo>
                  <a:lnTo>
                    <a:pt x="47" y="353"/>
                  </a:lnTo>
                  <a:lnTo>
                    <a:pt x="47" y="353"/>
                  </a:lnTo>
                  <a:lnTo>
                    <a:pt x="47" y="353"/>
                  </a:lnTo>
                  <a:lnTo>
                    <a:pt x="42" y="353"/>
                  </a:lnTo>
                  <a:lnTo>
                    <a:pt x="42" y="353"/>
                  </a:lnTo>
                  <a:lnTo>
                    <a:pt x="42" y="353"/>
                  </a:lnTo>
                  <a:lnTo>
                    <a:pt x="37" y="349"/>
                  </a:lnTo>
                  <a:lnTo>
                    <a:pt x="37" y="349"/>
                  </a:lnTo>
                  <a:lnTo>
                    <a:pt x="37" y="349"/>
                  </a:lnTo>
                  <a:lnTo>
                    <a:pt x="37" y="349"/>
                  </a:lnTo>
                  <a:lnTo>
                    <a:pt x="37" y="349"/>
                  </a:lnTo>
                  <a:lnTo>
                    <a:pt x="33" y="349"/>
                  </a:lnTo>
                  <a:lnTo>
                    <a:pt x="33" y="349"/>
                  </a:lnTo>
                  <a:lnTo>
                    <a:pt x="33" y="349"/>
                  </a:lnTo>
                  <a:lnTo>
                    <a:pt x="33" y="349"/>
                  </a:lnTo>
                  <a:lnTo>
                    <a:pt x="28" y="349"/>
                  </a:lnTo>
                  <a:lnTo>
                    <a:pt x="28" y="349"/>
                  </a:lnTo>
                  <a:lnTo>
                    <a:pt x="28" y="349"/>
                  </a:lnTo>
                  <a:lnTo>
                    <a:pt x="28" y="353"/>
                  </a:lnTo>
                  <a:lnTo>
                    <a:pt x="28" y="353"/>
                  </a:lnTo>
                  <a:lnTo>
                    <a:pt x="23" y="353"/>
                  </a:lnTo>
                  <a:lnTo>
                    <a:pt x="23" y="353"/>
                  </a:lnTo>
                  <a:lnTo>
                    <a:pt x="23" y="353"/>
                  </a:lnTo>
                  <a:lnTo>
                    <a:pt x="23" y="358"/>
                  </a:lnTo>
                  <a:lnTo>
                    <a:pt x="23" y="358"/>
                  </a:lnTo>
                  <a:lnTo>
                    <a:pt x="23" y="358"/>
                  </a:lnTo>
                  <a:lnTo>
                    <a:pt x="23" y="358"/>
                  </a:lnTo>
                  <a:lnTo>
                    <a:pt x="23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4" y="358"/>
                  </a:lnTo>
                  <a:lnTo>
                    <a:pt x="14" y="358"/>
                  </a:lnTo>
                  <a:lnTo>
                    <a:pt x="14" y="358"/>
                  </a:lnTo>
                  <a:lnTo>
                    <a:pt x="9" y="358"/>
                  </a:lnTo>
                  <a:lnTo>
                    <a:pt x="9" y="358"/>
                  </a:lnTo>
                  <a:lnTo>
                    <a:pt x="9" y="358"/>
                  </a:lnTo>
                  <a:lnTo>
                    <a:pt x="9" y="358"/>
                  </a:lnTo>
                  <a:lnTo>
                    <a:pt x="9" y="353"/>
                  </a:lnTo>
                  <a:lnTo>
                    <a:pt x="9" y="353"/>
                  </a:lnTo>
                  <a:lnTo>
                    <a:pt x="4" y="353"/>
                  </a:lnTo>
                  <a:lnTo>
                    <a:pt x="4" y="353"/>
                  </a:lnTo>
                  <a:lnTo>
                    <a:pt x="4" y="349"/>
                  </a:lnTo>
                  <a:lnTo>
                    <a:pt x="4" y="349"/>
                  </a:lnTo>
                  <a:lnTo>
                    <a:pt x="4" y="349"/>
                  </a:lnTo>
                  <a:lnTo>
                    <a:pt x="4" y="349"/>
                  </a:lnTo>
                  <a:lnTo>
                    <a:pt x="4" y="349"/>
                  </a:lnTo>
                  <a:lnTo>
                    <a:pt x="4" y="344"/>
                  </a:lnTo>
                  <a:lnTo>
                    <a:pt x="4" y="344"/>
                  </a:lnTo>
                  <a:lnTo>
                    <a:pt x="0" y="344"/>
                  </a:lnTo>
                  <a:lnTo>
                    <a:pt x="0" y="339"/>
                  </a:lnTo>
                  <a:lnTo>
                    <a:pt x="0" y="334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34" name="Rectangle 346"/>
            <p:cNvSpPr>
              <a:spLocks noChangeArrowheads="1"/>
            </p:cNvSpPr>
            <p:nvPr/>
          </p:nvSpPr>
          <p:spPr bwMode="auto">
            <a:xfrm>
              <a:off x="3156" y="3125"/>
              <a:ext cx="1" cy="1"/>
            </a:xfrm>
            <a:prstGeom prst="rect">
              <a:avLst/>
            </a:prstGeom>
            <a:noFill/>
            <a:ln w="7938">
              <a:solidFill>
                <a:srgbClr val="68686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35" name="Freeform 347"/>
            <p:cNvSpPr>
              <a:spLocks/>
            </p:cNvSpPr>
            <p:nvPr/>
          </p:nvSpPr>
          <p:spPr bwMode="auto">
            <a:xfrm>
              <a:off x="3326" y="3247"/>
              <a:ext cx="184" cy="255"/>
            </a:xfrm>
            <a:custGeom>
              <a:avLst/>
              <a:gdLst/>
              <a:ahLst/>
              <a:cxnLst>
                <a:cxn ang="0">
                  <a:pos x="104" y="208"/>
                </a:cxn>
                <a:cxn ang="0">
                  <a:pos x="66" y="217"/>
                </a:cxn>
                <a:cxn ang="0">
                  <a:pos x="9" y="142"/>
                </a:cxn>
                <a:cxn ang="0">
                  <a:pos x="19" y="71"/>
                </a:cxn>
                <a:cxn ang="0">
                  <a:pos x="23" y="66"/>
                </a:cxn>
                <a:cxn ang="0">
                  <a:pos x="23" y="62"/>
                </a:cxn>
                <a:cxn ang="0">
                  <a:pos x="23" y="57"/>
                </a:cxn>
                <a:cxn ang="0">
                  <a:pos x="23" y="52"/>
                </a:cxn>
                <a:cxn ang="0">
                  <a:pos x="28" y="52"/>
                </a:cxn>
                <a:cxn ang="0">
                  <a:pos x="33" y="47"/>
                </a:cxn>
                <a:cxn ang="0">
                  <a:pos x="37" y="47"/>
                </a:cxn>
                <a:cxn ang="0">
                  <a:pos x="42" y="43"/>
                </a:cxn>
                <a:cxn ang="0">
                  <a:pos x="47" y="43"/>
                </a:cxn>
                <a:cxn ang="0">
                  <a:pos x="52" y="43"/>
                </a:cxn>
                <a:cxn ang="0">
                  <a:pos x="56" y="38"/>
                </a:cxn>
                <a:cxn ang="0">
                  <a:pos x="61" y="38"/>
                </a:cxn>
                <a:cxn ang="0">
                  <a:pos x="66" y="33"/>
                </a:cxn>
                <a:cxn ang="0">
                  <a:pos x="66" y="29"/>
                </a:cxn>
                <a:cxn ang="0">
                  <a:pos x="71" y="29"/>
                </a:cxn>
                <a:cxn ang="0">
                  <a:pos x="71" y="24"/>
                </a:cxn>
                <a:cxn ang="0">
                  <a:pos x="71" y="19"/>
                </a:cxn>
                <a:cxn ang="0">
                  <a:pos x="75" y="14"/>
                </a:cxn>
                <a:cxn ang="0">
                  <a:pos x="80" y="14"/>
                </a:cxn>
                <a:cxn ang="0">
                  <a:pos x="85" y="10"/>
                </a:cxn>
                <a:cxn ang="0">
                  <a:pos x="85" y="10"/>
                </a:cxn>
                <a:cxn ang="0">
                  <a:pos x="89" y="5"/>
                </a:cxn>
                <a:cxn ang="0">
                  <a:pos x="89" y="0"/>
                </a:cxn>
                <a:cxn ang="0">
                  <a:pos x="184" y="0"/>
                </a:cxn>
                <a:cxn ang="0">
                  <a:pos x="184" y="5"/>
                </a:cxn>
                <a:cxn ang="0">
                  <a:pos x="184" y="14"/>
                </a:cxn>
                <a:cxn ang="0">
                  <a:pos x="184" y="19"/>
                </a:cxn>
                <a:cxn ang="0">
                  <a:pos x="184" y="29"/>
                </a:cxn>
                <a:cxn ang="0">
                  <a:pos x="184" y="33"/>
                </a:cxn>
                <a:cxn ang="0">
                  <a:pos x="184" y="43"/>
                </a:cxn>
                <a:cxn ang="0">
                  <a:pos x="184" y="47"/>
                </a:cxn>
                <a:cxn ang="0">
                  <a:pos x="184" y="57"/>
                </a:cxn>
                <a:cxn ang="0">
                  <a:pos x="179" y="71"/>
                </a:cxn>
                <a:cxn ang="0">
                  <a:pos x="179" y="76"/>
                </a:cxn>
                <a:cxn ang="0">
                  <a:pos x="179" y="85"/>
                </a:cxn>
                <a:cxn ang="0">
                  <a:pos x="179" y="90"/>
                </a:cxn>
                <a:cxn ang="0">
                  <a:pos x="179" y="95"/>
                </a:cxn>
                <a:cxn ang="0">
                  <a:pos x="179" y="109"/>
                </a:cxn>
                <a:cxn ang="0">
                  <a:pos x="174" y="123"/>
                </a:cxn>
                <a:cxn ang="0">
                  <a:pos x="174" y="137"/>
                </a:cxn>
                <a:cxn ang="0">
                  <a:pos x="174" y="142"/>
                </a:cxn>
                <a:cxn ang="0">
                  <a:pos x="174" y="151"/>
                </a:cxn>
                <a:cxn ang="0">
                  <a:pos x="174" y="156"/>
                </a:cxn>
                <a:cxn ang="0">
                  <a:pos x="174" y="161"/>
                </a:cxn>
                <a:cxn ang="0">
                  <a:pos x="174" y="170"/>
                </a:cxn>
                <a:cxn ang="0">
                  <a:pos x="170" y="175"/>
                </a:cxn>
                <a:cxn ang="0">
                  <a:pos x="170" y="184"/>
                </a:cxn>
                <a:cxn ang="0">
                  <a:pos x="170" y="189"/>
                </a:cxn>
                <a:cxn ang="0">
                  <a:pos x="170" y="198"/>
                </a:cxn>
                <a:cxn ang="0">
                  <a:pos x="170" y="203"/>
                </a:cxn>
                <a:cxn ang="0">
                  <a:pos x="170" y="208"/>
                </a:cxn>
                <a:cxn ang="0">
                  <a:pos x="170" y="217"/>
                </a:cxn>
                <a:cxn ang="0">
                  <a:pos x="170" y="222"/>
                </a:cxn>
                <a:cxn ang="0">
                  <a:pos x="170" y="231"/>
                </a:cxn>
                <a:cxn ang="0">
                  <a:pos x="165" y="236"/>
                </a:cxn>
                <a:cxn ang="0">
                  <a:pos x="165" y="245"/>
                </a:cxn>
                <a:cxn ang="0">
                  <a:pos x="165" y="250"/>
                </a:cxn>
              </a:cxnLst>
              <a:rect l="0" t="0" r="r" b="b"/>
              <a:pathLst>
                <a:path w="184" h="255">
                  <a:moveTo>
                    <a:pt x="160" y="255"/>
                  </a:moveTo>
                  <a:lnTo>
                    <a:pt x="141" y="245"/>
                  </a:lnTo>
                  <a:lnTo>
                    <a:pt x="132" y="245"/>
                  </a:lnTo>
                  <a:lnTo>
                    <a:pt x="132" y="236"/>
                  </a:lnTo>
                  <a:lnTo>
                    <a:pt x="118" y="217"/>
                  </a:lnTo>
                  <a:lnTo>
                    <a:pt x="104" y="208"/>
                  </a:lnTo>
                  <a:lnTo>
                    <a:pt x="94" y="198"/>
                  </a:lnTo>
                  <a:lnTo>
                    <a:pt x="80" y="198"/>
                  </a:lnTo>
                  <a:lnTo>
                    <a:pt x="66" y="203"/>
                  </a:lnTo>
                  <a:lnTo>
                    <a:pt x="66" y="212"/>
                  </a:lnTo>
                  <a:lnTo>
                    <a:pt x="75" y="222"/>
                  </a:lnTo>
                  <a:lnTo>
                    <a:pt x="66" y="217"/>
                  </a:lnTo>
                  <a:lnTo>
                    <a:pt x="47" y="217"/>
                  </a:lnTo>
                  <a:lnTo>
                    <a:pt x="33" y="212"/>
                  </a:lnTo>
                  <a:lnTo>
                    <a:pt x="23" y="198"/>
                  </a:lnTo>
                  <a:lnTo>
                    <a:pt x="9" y="179"/>
                  </a:lnTo>
                  <a:lnTo>
                    <a:pt x="9" y="165"/>
                  </a:lnTo>
                  <a:lnTo>
                    <a:pt x="9" y="142"/>
                  </a:lnTo>
                  <a:lnTo>
                    <a:pt x="4" y="132"/>
                  </a:lnTo>
                  <a:lnTo>
                    <a:pt x="0" y="128"/>
                  </a:lnTo>
                  <a:lnTo>
                    <a:pt x="0" y="113"/>
                  </a:lnTo>
                  <a:lnTo>
                    <a:pt x="19" y="99"/>
                  </a:lnTo>
                  <a:lnTo>
                    <a:pt x="19" y="90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23" y="62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19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27" y="0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33"/>
                  </a:lnTo>
                  <a:lnTo>
                    <a:pt x="184" y="33"/>
                  </a:lnTo>
                  <a:lnTo>
                    <a:pt x="184" y="33"/>
                  </a:lnTo>
                  <a:lnTo>
                    <a:pt x="184" y="33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62"/>
                  </a:lnTo>
                  <a:lnTo>
                    <a:pt x="184" y="62"/>
                  </a:lnTo>
                  <a:lnTo>
                    <a:pt x="184" y="66"/>
                  </a:lnTo>
                  <a:lnTo>
                    <a:pt x="184" y="66"/>
                  </a:lnTo>
                  <a:lnTo>
                    <a:pt x="179" y="71"/>
                  </a:lnTo>
                  <a:lnTo>
                    <a:pt x="179" y="71"/>
                  </a:lnTo>
                  <a:lnTo>
                    <a:pt x="179" y="71"/>
                  </a:lnTo>
                  <a:lnTo>
                    <a:pt x="179" y="76"/>
                  </a:lnTo>
                  <a:lnTo>
                    <a:pt x="179" y="76"/>
                  </a:lnTo>
                  <a:lnTo>
                    <a:pt x="179" y="76"/>
                  </a:lnTo>
                  <a:lnTo>
                    <a:pt x="179" y="76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5"/>
                  </a:lnTo>
                  <a:lnTo>
                    <a:pt x="179" y="85"/>
                  </a:lnTo>
                  <a:lnTo>
                    <a:pt x="179" y="85"/>
                  </a:lnTo>
                  <a:lnTo>
                    <a:pt x="179" y="85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79" y="104"/>
                  </a:lnTo>
                  <a:lnTo>
                    <a:pt x="179" y="104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79" y="113"/>
                  </a:lnTo>
                  <a:lnTo>
                    <a:pt x="179" y="113"/>
                  </a:lnTo>
                  <a:lnTo>
                    <a:pt x="179" y="118"/>
                  </a:lnTo>
                  <a:lnTo>
                    <a:pt x="174" y="118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4" y="128"/>
                  </a:lnTo>
                  <a:lnTo>
                    <a:pt x="174" y="128"/>
                  </a:lnTo>
                  <a:lnTo>
                    <a:pt x="174" y="132"/>
                  </a:lnTo>
                  <a:lnTo>
                    <a:pt x="174" y="132"/>
                  </a:lnTo>
                  <a:lnTo>
                    <a:pt x="174" y="137"/>
                  </a:lnTo>
                  <a:lnTo>
                    <a:pt x="174" y="137"/>
                  </a:lnTo>
                  <a:lnTo>
                    <a:pt x="174" y="137"/>
                  </a:lnTo>
                  <a:lnTo>
                    <a:pt x="174" y="137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4" y="161"/>
                  </a:lnTo>
                  <a:lnTo>
                    <a:pt x="174" y="161"/>
                  </a:lnTo>
                  <a:lnTo>
                    <a:pt x="174" y="161"/>
                  </a:lnTo>
                  <a:lnTo>
                    <a:pt x="174" y="161"/>
                  </a:lnTo>
                  <a:lnTo>
                    <a:pt x="174" y="165"/>
                  </a:lnTo>
                  <a:lnTo>
                    <a:pt x="174" y="165"/>
                  </a:lnTo>
                  <a:lnTo>
                    <a:pt x="174" y="165"/>
                  </a:lnTo>
                  <a:lnTo>
                    <a:pt x="174" y="165"/>
                  </a:lnTo>
                  <a:lnTo>
                    <a:pt x="174" y="170"/>
                  </a:lnTo>
                  <a:lnTo>
                    <a:pt x="174" y="170"/>
                  </a:lnTo>
                  <a:lnTo>
                    <a:pt x="174" y="170"/>
                  </a:lnTo>
                  <a:lnTo>
                    <a:pt x="170" y="170"/>
                  </a:lnTo>
                  <a:lnTo>
                    <a:pt x="170" y="175"/>
                  </a:lnTo>
                  <a:lnTo>
                    <a:pt x="170" y="175"/>
                  </a:lnTo>
                  <a:lnTo>
                    <a:pt x="170" y="175"/>
                  </a:lnTo>
                  <a:lnTo>
                    <a:pt x="170" y="175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0" y="193"/>
                  </a:lnTo>
                  <a:lnTo>
                    <a:pt x="170" y="193"/>
                  </a:lnTo>
                  <a:lnTo>
                    <a:pt x="170" y="193"/>
                  </a:lnTo>
                  <a:lnTo>
                    <a:pt x="170" y="193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6"/>
                  </a:lnTo>
                  <a:lnTo>
                    <a:pt x="170" y="226"/>
                  </a:lnTo>
                  <a:lnTo>
                    <a:pt x="170" y="226"/>
                  </a:lnTo>
                  <a:lnTo>
                    <a:pt x="170" y="226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65" y="236"/>
                  </a:lnTo>
                  <a:lnTo>
                    <a:pt x="165" y="236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50"/>
                  </a:lnTo>
                  <a:lnTo>
                    <a:pt x="165" y="250"/>
                  </a:lnTo>
                  <a:lnTo>
                    <a:pt x="165" y="250"/>
                  </a:lnTo>
                  <a:lnTo>
                    <a:pt x="165" y="250"/>
                  </a:lnTo>
                  <a:lnTo>
                    <a:pt x="165" y="250"/>
                  </a:lnTo>
                  <a:lnTo>
                    <a:pt x="165" y="250"/>
                  </a:lnTo>
                  <a:lnTo>
                    <a:pt x="165" y="250"/>
                  </a:lnTo>
                  <a:lnTo>
                    <a:pt x="160" y="255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36" name="Freeform 348"/>
            <p:cNvSpPr>
              <a:spLocks/>
            </p:cNvSpPr>
            <p:nvPr/>
          </p:nvSpPr>
          <p:spPr bwMode="auto">
            <a:xfrm>
              <a:off x="3326" y="3247"/>
              <a:ext cx="184" cy="255"/>
            </a:xfrm>
            <a:custGeom>
              <a:avLst/>
              <a:gdLst/>
              <a:ahLst/>
              <a:cxnLst>
                <a:cxn ang="0">
                  <a:pos x="104" y="208"/>
                </a:cxn>
                <a:cxn ang="0">
                  <a:pos x="66" y="217"/>
                </a:cxn>
                <a:cxn ang="0">
                  <a:pos x="9" y="142"/>
                </a:cxn>
                <a:cxn ang="0">
                  <a:pos x="19" y="71"/>
                </a:cxn>
                <a:cxn ang="0">
                  <a:pos x="23" y="66"/>
                </a:cxn>
                <a:cxn ang="0">
                  <a:pos x="23" y="62"/>
                </a:cxn>
                <a:cxn ang="0">
                  <a:pos x="23" y="57"/>
                </a:cxn>
                <a:cxn ang="0">
                  <a:pos x="23" y="52"/>
                </a:cxn>
                <a:cxn ang="0">
                  <a:pos x="28" y="52"/>
                </a:cxn>
                <a:cxn ang="0">
                  <a:pos x="33" y="47"/>
                </a:cxn>
                <a:cxn ang="0">
                  <a:pos x="37" y="47"/>
                </a:cxn>
                <a:cxn ang="0">
                  <a:pos x="42" y="43"/>
                </a:cxn>
                <a:cxn ang="0">
                  <a:pos x="47" y="43"/>
                </a:cxn>
                <a:cxn ang="0">
                  <a:pos x="52" y="43"/>
                </a:cxn>
                <a:cxn ang="0">
                  <a:pos x="56" y="38"/>
                </a:cxn>
                <a:cxn ang="0">
                  <a:pos x="61" y="38"/>
                </a:cxn>
                <a:cxn ang="0">
                  <a:pos x="66" y="33"/>
                </a:cxn>
                <a:cxn ang="0">
                  <a:pos x="66" y="29"/>
                </a:cxn>
                <a:cxn ang="0">
                  <a:pos x="71" y="29"/>
                </a:cxn>
                <a:cxn ang="0">
                  <a:pos x="71" y="24"/>
                </a:cxn>
                <a:cxn ang="0">
                  <a:pos x="71" y="19"/>
                </a:cxn>
                <a:cxn ang="0">
                  <a:pos x="75" y="14"/>
                </a:cxn>
                <a:cxn ang="0">
                  <a:pos x="80" y="14"/>
                </a:cxn>
                <a:cxn ang="0">
                  <a:pos x="85" y="10"/>
                </a:cxn>
                <a:cxn ang="0">
                  <a:pos x="85" y="10"/>
                </a:cxn>
                <a:cxn ang="0">
                  <a:pos x="89" y="5"/>
                </a:cxn>
                <a:cxn ang="0">
                  <a:pos x="89" y="0"/>
                </a:cxn>
                <a:cxn ang="0">
                  <a:pos x="184" y="0"/>
                </a:cxn>
                <a:cxn ang="0">
                  <a:pos x="184" y="5"/>
                </a:cxn>
                <a:cxn ang="0">
                  <a:pos x="184" y="14"/>
                </a:cxn>
                <a:cxn ang="0">
                  <a:pos x="184" y="19"/>
                </a:cxn>
                <a:cxn ang="0">
                  <a:pos x="184" y="29"/>
                </a:cxn>
                <a:cxn ang="0">
                  <a:pos x="184" y="33"/>
                </a:cxn>
                <a:cxn ang="0">
                  <a:pos x="184" y="43"/>
                </a:cxn>
                <a:cxn ang="0">
                  <a:pos x="184" y="47"/>
                </a:cxn>
                <a:cxn ang="0">
                  <a:pos x="184" y="57"/>
                </a:cxn>
                <a:cxn ang="0">
                  <a:pos x="179" y="71"/>
                </a:cxn>
                <a:cxn ang="0">
                  <a:pos x="179" y="76"/>
                </a:cxn>
                <a:cxn ang="0">
                  <a:pos x="179" y="85"/>
                </a:cxn>
                <a:cxn ang="0">
                  <a:pos x="179" y="90"/>
                </a:cxn>
                <a:cxn ang="0">
                  <a:pos x="179" y="95"/>
                </a:cxn>
                <a:cxn ang="0">
                  <a:pos x="179" y="109"/>
                </a:cxn>
                <a:cxn ang="0">
                  <a:pos x="174" y="123"/>
                </a:cxn>
                <a:cxn ang="0">
                  <a:pos x="174" y="137"/>
                </a:cxn>
                <a:cxn ang="0">
                  <a:pos x="174" y="142"/>
                </a:cxn>
                <a:cxn ang="0">
                  <a:pos x="174" y="151"/>
                </a:cxn>
                <a:cxn ang="0">
                  <a:pos x="174" y="156"/>
                </a:cxn>
                <a:cxn ang="0">
                  <a:pos x="174" y="161"/>
                </a:cxn>
                <a:cxn ang="0">
                  <a:pos x="174" y="170"/>
                </a:cxn>
                <a:cxn ang="0">
                  <a:pos x="170" y="175"/>
                </a:cxn>
                <a:cxn ang="0">
                  <a:pos x="170" y="184"/>
                </a:cxn>
                <a:cxn ang="0">
                  <a:pos x="170" y="189"/>
                </a:cxn>
                <a:cxn ang="0">
                  <a:pos x="170" y="198"/>
                </a:cxn>
                <a:cxn ang="0">
                  <a:pos x="170" y="203"/>
                </a:cxn>
                <a:cxn ang="0">
                  <a:pos x="170" y="208"/>
                </a:cxn>
                <a:cxn ang="0">
                  <a:pos x="170" y="217"/>
                </a:cxn>
                <a:cxn ang="0">
                  <a:pos x="170" y="222"/>
                </a:cxn>
                <a:cxn ang="0">
                  <a:pos x="170" y="231"/>
                </a:cxn>
                <a:cxn ang="0">
                  <a:pos x="165" y="236"/>
                </a:cxn>
                <a:cxn ang="0">
                  <a:pos x="165" y="245"/>
                </a:cxn>
                <a:cxn ang="0">
                  <a:pos x="165" y="250"/>
                </a:cxn>
              </a:cxnLst>
              <a:rect l="0" t="0" r="r" b="b"/>
              <a:pathLst>
                <a:path w="184" h="255">
                  <a:moveTo>
                    <a:pt x="160" y="255"/>
                  </a:moveTo>
                  <a:lnTo>
                    <a:pt x="141" y="245"/>
                  </a:lnTo>
                  <a:lnTo>
                    <a:pt x="132" y="245"/>
                  </a:lnTo>
                  <a:lnTo>
                    <a:pt x="132" y="236"/>
                  </a:lnTo>
                  <a:lnTo>
                    <a:pt x="118" y="217"/>
                  </a:lnTo>
                  <a:lnTo>
                    <a:pt x="104" y="208"/>
                  </a:lnTo>
                  <a:lnTo>
                    <a:pt x="94" y="198"/>
                  </a:lnTo>
                  <a:lnTo>
                    <a:pt x="80" y="198"/>
                  </a:lnTo>
                  <a:lnTo>
                    <a:pt x="66" y="203"/>
                  </a:lnTo>
                  <a:lnTo>
                    <a:pt x="66" y="212"/>
                  </a:lnTo>
                  <a:lnTo>
                    <a:pt x="75" y="222"/>
                  </a:lnTo>
                  <a:lnTo>
                    <a:pt x="66" y="217"/>
                  </a:lnTo>
                  <a:lnTo>
                    <a:pt x="47" y="217"/>
                  </a:lnTo>
                  <a:lnTo>
                    <a:pt x="33" y="212"/>
                  </a:lnTo>
                  <a:lnTo>
                    <a:pt x="23" y="198"/>
                  </a:lnTo>
                  <a:lnTo>
                    <a:pt x="9" y="179"/>
                  </a:lnTo>
                  <a:lnTo>
                    <a:pt x="9" y="165"/>
                  </a:lnTo>
                  <a:lnTo>
                    <a:pt x="9" y="142"/>
                  </a:lnTo>
                  <a:lnTo>
                    <a:pt x="4" y="132"/>
                  </a:lnTo>
                  <a:lnTo>
                    <a:pt x="0" y="128"/>
                  </a:lnTo>
                  <a:lnTo>
                    <a:pt x="0" y="113"/>
                  </a:lnTo>
                  <a:lnTo>
                    <a:pt x="19" y="99"/>
                  </a:lnTo>
                  <a:lnTo>
                    <a:pt x="19" y="90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23" y="62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19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27" y="0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33"/>
                  </a:lnTo>
                  <a:lnTo>
                    <a:pt x="184" y="33"/>
                  </a:lnTo>
                  <a:lnTo>
                    <a:pt x="184" y="33"/>
                  </a:lnTo>
                  <a:lnTo>
                    <a:pt x="184" y="33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4" y="43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62"/>
                  </a:lnTo>
                  <a:lnTo>
                    <a:pt x="184" y="62"/>
                  </a:lnTo>
                  <a:lnTo>
                    <a:pt x="184" y="66"/>
                  </a:lnTo>
                  <a:lnTo>
                    <a:pt x="184" y="66"/>
                  </a:lnTo>
                  <a:lnTo>
                    <a:pt x="179" y="71"/>
                  </a:lnTo>
                  <a:lnTo>
                    <a:pt x="179" y="71"/>
                  </a:lnTo>
                  <a:lnTo>
                    <a:pt x="179" y="71"/>
                  </a:lnTo>
                  <a:lnTo>
                    <a:pt x="179" y="76"/>
                  </a:lnTo>
                  <a:lnTo>
                    <a:pt x="179" y="76"/>
                  </a:lnTo>
                  <a:lnTo>
                    <a:pt x="179" y="76"/>
                  </a:lnTo>
                  <a:lnTo>
                    <a:pt x="179" y="76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9" y="85"/>
                  </a:lnTo>
                  <a:lnTo>
                    <a:pt x="179" y="85"/>
                  </a:lnTo>
                  <a:lnTo>
                    <a:pt x="179" y="85"/>
                  </a:lnTo>
                  <a:lnTo>
                    <a:pt x="179" y="85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79" y="95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79" y="104"/>
                  </a:lnTo>
                  <a:lnTo>
                    <a:pt x="179" y="104"/>
                  </a:lnTo>
                  <a:lnTo>
                    <a:pt x="179" y="109"/>
                  </a:lnTo>
                  <a:lnTo>
                    <a:pt x="179" y="109"/>
                  </a:lnTo>
                  <a:lnTo>
                    <a:pt x="179" y="113"/>
                  </a:lnTo>
                  <a:lnTo>
                    <a:pt x="179" y="113"/>
                  </a:lnTo>
                  <a:lnTo>
                    <a:pt x="179" y="118"/>
                  </a:lnTo>
                  <a:lnTo>
                    <a:pt x="174" y="118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4" y="128"/>
                  </a:lnTo>
                  <a:lnTo>
                    <a:pt x="174" y="128"/>
                  </a:lnTo>
                  <a:lnTo>
                    <a:pt x="174" y="132"/>
                  </a:lnTo>
                  <a:lnTo>
                    <a:pt x="174" y="132"/>
                  </a:lnTo>
                  <a:lnTo>
                    <a:pt x="174" y="137"/>
                  </a:lnTo>
                  <a:lnTo>
                    <a:pt x="174" y="137"/>
                  </a:lnTo>
                  <a:lnTo>
                    <a:pt x="174" y="137"/>
                  </a:lnTo>
                  <a:lnTo>
                    <a:pt x="174" y="137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74" y="142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4" y="161"/>
                  </a:lnTo>
                  <a:lnTo>
                    <a:pt x="174" y="161"/>
                  </a:lnTo>
                  <a:lnTo>
                    <a:pt x="174" y="161"/>
                  </a:lnTo>
                  <a:lnTo>
                    <a:pt x="174" y="161"/>
                  </a:lnTo>
                  <a:lnTo>
                    <a:pt x="174" y="165"/>
                  </a:lnTo>
                  <a:lnTo>
                    <a:pt x="174" y="165"/>
                  </a:lnTo>
                  <a:lnTo>
                    <a:pt x="174" y="165"/>
                  </a:lnTo>
                  <a:lnTo>
                    <a:pt x="174" y="165"/>
                  </a:lnTo>
                  <a:lnTo>
                    <a:pt x="174" y="170"/>
                  </a:lnTo>
                  <a:lnTo>
                    <a:pt x="174" y="170"/>
                  </a:lnTo>
                  <a:lnTo>
                    <a:pt x="174" y="170"/>
                  </a:lnTo>
                  <a:lnTo>
                    <a:pt x="170" y="170"/>
                  </a:lnTo>
                  <a:lnTo>
                    <a:pt x="170" y="175"/>
                  </a:lnTo>
                  <a:lnTo>
                    <a:pt x="170" y="175"/>
                  </a:lnTo>
                  <a:lnTo>
                    <a:pt x="170" y="175"/>
                  </a:lnTo>
                  <a:lnTo>
                    <a:pt x="170" y="175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0" y="193"/>
                  </a:lnTo>
                  <a:lnTo>
                    <a:pt x="170" y="193"/>
                  </a:lnTo>
                  <a:lnTo>
                    <a:pt x="170" y="193"/>
                  </a:lnTo>
                  <a:lnTo>
                    <a:pt x="170" y="193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2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6"/>
                  </a:lnTo>
                  <a:lnTo>
                    <a:pt x="170" y="226"/>
                  </a:lnTo>
                  <a:lnTo>
                    <a:pt x="170" y="226"/>
                  </a:lnTo>
                  <a:lnTo>
                    <a:pt x="170" y="226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65" y="236"/>
                  </a:lnTo>
                  <a:lnTo>
                    <a:pt x="165" y="236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50"/>
                  </a:lnTo>
                  <a:lnTo>
                    <a:pt x="165" y="250"/>
                  </a:lnTo>
                  <a:lnTo>
                    <a:pt x="165" y="250"/>
                  </a:lnTo>
                  <a:lnTo>
                    <a:pt x="165" y="250"/>
                  </a:lnTo>
                  <a:lnTo>
                    <a:pt x="165" y="250"/>
                  </a:lnTo>
                  <a:lnTo>
                    <a:pt x="165" y="250"/>
                  </a:lnTo>
                  <a:lnTo>
                    <a:pt x="165" y="250"/>
                  </a:lnTo>
                  <a:lnTo>
                    <a:pt x="160" y="255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37" name="Freeform 349"/>
            <p:cNvSpPr>
              <a:spLocks/>
            </p:cNvSpPr>
            <p:nvPr/>
          </p:nvSpPr>
          <p:spPr bwMode="auto">
            <a:xfrm>
              <a:off x="3217" y="3318"/>
              <a:ext cx="279" cy="325"/>
            </a:xfrm>
            <a:custGeom>
              <a:avLst/>
              <a:gdLst/>
              <a:ahLst/>
              <a:cxnLst>
                <a:cxn ang="0">
                  <a:pos x="156" y="146"/>
                </a:cxn>
                <a:cxn ang="0">
                  <a:pos x="269" y="184"/>
                </a:cxn>
                <a:cxn ang="0">
                  <a:pos x="269" y="193"/>
                </a:cxn>
                <a:cxn ang="0">
                  <a:pos x="274" y="207"/>
                </a:cxn>
                <a:cxn ang="0">
                  <a:pos x="279" y="217"/>
                </a:cxn>
                <a:cxn ang="0">
                  <a:pos x="279" y="226"/>
                </a:cxn>
                <a:cxn ang="0">
                  <a:pos x="269" y="231"/>
                </a:cxn>
                <a:cxn ang="0">
                  <a:pos x="260" y="236"/>
                </a:cxn>
                <a:cxn ang="0">
                  <a:pos x="250" y="250"/>
                </a:cxn>
                <a:cxn ang="0">
                  <a:pos x="241" y="250"/>
                </a:cxn>
                <a:cxn ang="0">
                  <a:pos x="227" y="254"/>
                </a:cxn>
                <a:cxn ang="0">
                  <a:pos x="222" y="264"/>
                </a:cxn>
                <a:cxn ang="0">
                  <a:pos x="213" y="264"/>
                </a:cxn>
                <a:cxn ang="0">
                  <a:pos x="198" y="264"/>
                </a:cxn>
                <a:cxn ang="0">
                  <a:pos x="189" y="269"/>
                </a:cxn>
                <a:cxn ang="0">
                  <a:pos x="180" y="273"/>
                </a:cxn>
                <a:cxn ang="0">
                  <a:pos x="165" y="278"/>
                </a:cxn>
                <a:cxn ang="0">
                  <a:pos x="156" y="278"/>
                </a:cxn>
                <a:cxn ang="0">
                  <a:pos x="146" y="278"/>
                </a:cxn>
                <a:cxn ang="0">
                  <a:pos x="142" y="283"/>
                </a:cxn>
                <a:cxn ang="0">
                  <a:pos x="137" y="287"/>
                </a:cxn>
                <a:cxn ang="0">
                  <a:pos x="132" y="297"/>
                </a:cxn>
                <a:cxn ang="0">
                  <a:pos x="123" y="297"/>
                </a:cxn>
                <a:cxn ang="0">
                  <a:pos x="113" y="292"/>
                </a:cxn>
                <a:cxn ang="0">
                  <a:pos x="109" y="287"/>
                </a:cxn>
                <a:cxn ang="0">
                  <a:pos x="104" y="278"/>
                </a:cxn>
                <a:cxn ang="0">
                  <a:pos x="95" y="273"/>
                </a:cxn>
                <a:cxn ang="0">
                  <a:pos x="80" y="273"/>
                </a:cxn>
                <a:cxn ang="0">
                  <a:pos x="71" y="278"/>
                </a:cxn>
                <a:cxn ang="0">
                  <a:pos x="61" y="283"/>
                </a:cxn>
                <a:cxn ang="0">
                  <a:pos x="52" y="292"/>
                </a:cxn>
                <a:cxn ang="0">
                  <a:pos x="43" y="297"/>
                </a:cxn>
                <a:cxn ang="0">
                  <a:pos x="33" y="306"/>
                </a:cxn>
                <a:cxn ang="0">
                  <a:pos x="28" y="311"/>
                </a:cxn>
                <a:cxn ang="0">
                  <a:pos x="19" y="320"/>
                </a:cxn>
                <a:cxn ang="0">
                  <a:pos x="10" y="325"/>
                </a:cxn>
                <a:cxn ang="0">
                  <a:pos x="5" y="311"/>
                </a:cxn>
                <a:cxn ang="0">
                  <a:pos x="0" y="302"/>
                </a:cxn>
                <a:cxn ang="0">
                  <a:pos x="5" y="292"/>
                </a:cxn>
                <a:cxn ang="0">
                  <a:pos x="19" y="287"/>
                </a:cxn>
                <a:cxn ang="0">
                  <a:pos x="24" y="273"/>
                </a:cxn>
                <a:cxn ang="0">
                  <a:pos x="24" y="264"/>
                </a:cxn>
                <a:cxn ang="0">
                  <a:pos x="24" y="254"/>
                </a:cxn>
                <a:cxn ang="0">
                  <a:pos x="19" y="245"/>
                </a:cxn>
                <a:cxn ang="0">
                  <a:pos x="19" y="236"/>
                </a:cxn>
                <a:cxn ang="0">
                  <a:pos x="19" y="226"/>
                </a:cxn>
                <a:cxn ang="0">
                  <a:pos x="19" y="212"/>
                </a:cxn>
                <a:cxn ang="0">
                  <a:pos x="10" y="203"/>
                </a:cxn>
                <a:cxn ang="0">
                  <a:pos x="19" y="193"/>
                </a:cxn>
                <a:cxn ang="0">
                  <a:pos x="24" y="47"/>
                </a:cxn>
                <a:cxn ang="0">
                  <a:pos x="28" y="47"/>
                </a:cxn>
                <a:cxn ang="0">
                  <a:pos x="38" y="47"/>
                </a:cxn>
                <a:cxn ang="0">
                  <a:pos x="52" y="47"/>
                </a:cxn>
                <a:cxn ang="0">
                  <a:pos x="57" y="38"/>
                </a:cxn>
                <a:cxn ang="0">
                  <a:pos x="61" y="42"/>
                </a:cxn>
                <a:cxn ang="0">
                  <a:pos x="71" y="42"/>
                </a:cxn>
                <a:cxn ang="0">
                  <a:pos x="80" y="42"/>
                </a:cxn>
                <a:cxn ang="0">
                  <a:pos x="90" y="38"/>
                </a:cxn>
                <a:cxn ang="0">
                  <a:pos x="99" y="33"/>
                </a:cxn>
                <a:cxn ang="0">
                  <a:pos x="104" y="24"/>
                </a:cxn>
                <a:cxn ang="0">
                  <a:pos x="109" y="14"/>
                </a:cxn>
                <a:cxn ang="0">
                  <a:pos x="118" y="9"/>
                </a:cxn>
                <a:cxn ang="0">
                  <a:pos x="123" y="5"/>
                </a:cxn>
              </a:cxnLst>
              <a:rect l="0" t="0" r="r" b="b"/>
              <a:pathLst>
                <a:path w="279" h="325">
                  <a:moveTo>
                    <a:pt x="128" y="0"/>
                  </a:moveTo>
                  <a:lnTo>
                    <a:pt x="128" y="19"/>
                  </a:lnTo>
                  <a:lnTo>
                    <a:pt x="128" y="28"/>
                  </a:lnTo>
                  <a:lnTo>
                    <a:pt x="109" y="42"/>
                  </a:lnTo>
                  <a:lnTo>
                    <a:pt x="109" y="57"/>
                  </a:lnTo>
                  <a:lnTo>
                    <a:pt x="113" y="61"/>
                  </a:lnTo>
                  <a:lnTo>
                    <a:pt x="118" y="71"/>
                  </a:lnTo>
                  <a:lnTo>
                    <a:pt x="118" y="94"/>
                  </a:lnTo>
                  <a:lnTo>
                    <a:pt x="118" y="108"/>
                  </a:lnTo>
                  <a:lnTo>
                    <a:pt x="132" y="127"/>
                  </a:lnTo>
                  <a:lnTo>
                    <a:pt x="142" y="141"/>
                  </a:lnTo>
                  <a:lnTo>
                    <a:pt x="156" y="146"/>
                  </a:lnTo>
                  <a:lnTo>
                    <a:pt x="175" y="146"/>
                  </a:lnTo>
                  <a:lnTo>
                    <a:pt x="184" y="151"/>
                  </a:lnTo>
                  <a:lnTo>
                    <a:pt x="175" y="141"/>
                  </a:lnTo>
                  <a:lnTo>
                    <a:pt x="175" y="132"/>
                  </a:lnTo>
                  <a:lnTo>
                    <a:pt x="189" y="127"/>
                  </a:lnTo>
                  <a:lnTo>
                    <a:pt x="203" y="127"/>
                  </a:lnTo>
                  <a:lnTo>
                    <a:pt x="213" y="137"/>
                  </a:lnTo>
                  <a:lnTo>
                    <a:pt x="227" y="146"/>
                  </a:lnTo>
                  <a:lnTo>
                    <a:pt x="241" y="165"/>
                  </a:lnTo>
                  <a:lnTo>
                    <a:pt x="241" y="174"/>
                  </a:lnTo>
                  <a:lnTo>
                    <a:pt x="250" y="17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8"/>
                  </a:lnTo>
                  <a:lnTo>
                    <a:pt x="269" y="188"/>
                  </a:lnTo>
                  <a:lnTo>
                    <a:pt x="269" y="188"/>
                  </a:lnTo>
                  <a:lnTo>
                    <a:pt x="269" y="188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74" y="203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9" y="207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9" y="212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5" y="231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55" y="236"/>
                  </a:lnTo>
                  <a:lnTo>
                    <a:pt x="255" y="240"/>
                  </a:lnTo>
                  <a:lnTo>
                    <a:pt x="255" y="240"/>
                  </a:lnTo>
                  <a:lnTo>
                    <a:pt x="255" y="240"/>
                  </a:lnTo>
                  <a:lnTo>
                    <a:pt x="255" y="240"/>
                  </a:lnTo>
                  <a:lnTo>
                    <a:pt x="250" y="240"/>
                  </a:lnTo>
                  <a:lnTo>
                    <a:pt x="250" y="240"/>
                  </a:lnTo>
                  <a:lnTo>
                    <a:pt x="250" y="245"/>
                  </a:lnTo>
                  <a:lnTo>
                    <a:pt x="250" y="245"/>
                  </a:lnTo>
                  <a:lnTo>
                    <a:pt x="250" y="245"/>
                  </a:lnTo>
                  <a:lnTo>
                    <a:pt x="250" y="245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1" y="250"/>
                  </a:lnTo>
                  <a:lnTo>
                    <a:pt x="241" y="250"/>
                  </a:lnTo>
                  <a:lnTo>
                    <a:pt x="241" y="250"/>
                  </a:lnTo>
                  <a:lnTo>
                    <a:pt x="241" y="250"/>
                  </a:lnTo>
                  <a:lnTo>
                    <a:pt x="236" y="250"/>
                  </a:lnTo>
                  <a:lnTo>
                    <a:pt x="236" y="250"/>
                  </a:lnTo>
                  <a:lnTo>
                    <a:pt x="236" y="250"/>
                  </a:lnTo>
                  <a:lnTo>
                    <a:pt x="236" y="254"/>
                  </a:lnTo>
                  <a:lnTo>
                    <a:pt x="236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27" y="254"/>
                  </a:lnTo>
                  <a:lnTo>
                    <a:pt x="227" y="254"/>
                  </a:lnTo>
                  <a:lnTo>
                    <a:pt x="227" y="254"/>
                  </a:lnTo>
                  <a:lnTo>
                    <a:pt x="227" y="259"/>
                  </a:lnTo>
                  <a:lnTo>
                    <a:pt x="227" y="259"/>
                  </a:lnTo>
                  <a:lnTo>
                    <a:pt x="227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4" y="264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5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56" y="283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18" y="297"/>
                  </a:lnTo>
                  <a:lnTo>
                    <a:pt x="118" y="297"/>
                  </a:lnTo>
                  <a:lnTo>
                    <a:pt x="118" y="292"/>
                  </a:lnTo>
                  <a:lnTo>
                    <a:pt x="118" y="292"/>
                  </a:lnTo>
                  <a:lnTo>
                    <a:pt x="118" y="292"/>
                  </a:lnTo>
                  <a:lnTo>
                    <a:pt x="113" y="292"/>
                  </a:lnTo>
                  <a:lnTo>
                    <a:pt x="113" y="292"/>
                  </a:lnTo>
                  <a:lnTo>
                    <a:pt x="113" y="292"/>
                  </a:lnTo>
                  <a:lnTo>
                    <a:pt x="113" y="292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1" y="278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92"/>
                  </a:lnTo>
                  <a:lnTo>
                    <a:pt x="57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19" y="316"/>
                  </a:lnTo>
                  <a:lnTo>
                    <a:pt x="19" y="316"/>
                  </a:lnTo>
                  <a:lnTo>
                    <a:pt x="19" y="316"/>
                  </a:lnTo>
                  <a:lnTo>
                    <a:pt x="19" y="320"/>
                  </a:lnTo>
                  <a:lnTo>
                    <a:pt x="19" y="320"/>
                  </a:lnTo>
                  <a:lnTo>
                    <a:pt x="19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0" y="325"/>
                  </a:lnTo>
                  <a:lnTo>
                    <a:pt x="10" y="325"/>
                  </a:lnTo>
                  <a:lnTo>
                    <a:pt x="10" y="325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1"/>
                  </a:lnTo>
                  <a:lnTo>
                    <a:pt x="5" y="31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2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10" y="287"/>
                  </a:lnTo>
                  <a:lnTo>
                    <a:pt x="10" y="287"/>
                  </a:lnTo>
                  <a:lnTo>
                    <a:pt x="10" y="287"/>
                  </a:lnTo>
                  <a:lnTo>
                    <a:pt x="10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59"/>
                  </a:lnTo>
                  <a:lnTo>
                    <a:pt x="19" y="259"/>
                  </a:lnTo>
                  <a:lnTo>
                    <a:pt x="19" y="259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19" y="250"/>
                  </a:lnTo>
                  <a:lnTo>
                    <a:pt x="19" y="250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36"/>
                  </a:lnTo>
                  <a:lnTo>
                    <a:pt x="14" y="236"/>
                  </a:lnTo>
                  <a:lnTo>
                    <a:pt x="19" y="236"/>
                  </a:lnTo>
                  <a:lnTo>
                    <a:pt x="19" y="236"/>
                  </a:lnTo>
                  <a:lnTo>
                    <a:pt x="19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2"/>
                  </a:lnTo>
                  <a:lnTo>
                    <a:pt x="19" y="212"/>
                  </a:lnTo>
                  <a:lnTo>
                    <a:pt x="19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0" y="207"/>
                  </a:lnTo>
                  <a:lnTo>
                    <a:pt x="10" y="207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4" y="203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88"/>
                  </a:lnTo>
                  <a:lnTo>
                    <a:pt x="19" y="188"/>
                  </a:lnTo>
                  <a:lnTo>
                    <a:pt x="19" y="184"/>
                  </a:lnTo>
                  <a:lnTo>
                    <a:pt x="19" y="165"/>
                  </a:lnTo>
                  <a:lnTo>
                    <a:pt x="19" y="146"/>
                  </a:lnTo>
                  <a:lnTo>
                    <a:pt x="14" y="94"/>
                  </a:lnTo>
                  <a:lnTo>
                    <a:pt x="10" y="75"/>
                  </a:lnTo>
                  <a:lnTo>
                    <a:pt x="14" y="66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38"/>
                  </a:lnTo>
                  <a:lnTo>
                    <a:pt x="85" y="38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3" y="14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9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38" name="Freeform 350"/>
            <p:cNvSpPr>
              <a:spLocks/>
            </p:cNvSpPr>
            <p:nvPr/>
          </p:nvSpPr>
          <p:spPr bwMode="auto">
            <a:xfrm>
              <a:off x="3217" y="3318"/>
              <a:ext cx="279" cy="325"/>
            </a:xfrm>
            <a:custGeom>
              <a:avLst/>
              <a:gdLst/>
              <a:ahLst/>
              <a:cxnLst>
                <a:cxn ang="0">
                  <a:pos x="156" y="146"/>
                </a:cxn>
                <a:cxn ang="0">
                  <a:pos x="269" y="184"/>
                </a:cxn>
                <a:cxn ang="0">
                  <a:pos x="269" y="193"/>
                </a:cxn>
                <a:cxn ang="0">
                  <a:pos x="274" y="207"/>
                </a:cxn>
                <a:cxn ang="0">
                  <a:pos x="279" y="217"/>
                </a:cxn>
                <a:cxn ang="0">
                  <a:pos x="279" y="226"/>
                </a:cxn>
                <a:cxn ang="0">
                  <a:pos x="269" y="231"/>
                </a:cxn>
                <a:cxn ang="0">
                  <a:pos x="260" y="236"/>
                </a:cxn>
                <a:cxn ang="0">
                  <a:pos x="250" y="250"/>
                </a:cxn>
                <a:cxn ang="0">
                  <a:pos x="241" y="250"/>
                </a:cxn>
                <a:cxn ang="0">
                  <a:pos x="227" y="254"/>
                </a:cxn>
                <a:cxn ang="0">
                  <a:pos x="222" y="264"/>
                </a:cxn>
                <a:cxn ang="0">
                  <a:pos x="213" y="264"/>
                </a:cxn>
                <a:cxn ang="0">
                  <a:pos x="198" y="264"/>
                </a:cxn>
                <a:cxn ang="0">
                  <a:pos x="189" y="269"/>
                </a:cxn>
                <a:cxn ang="0">
                  <a:pos x="180" y="273"/>
                </a:cxn>
                <a:cxn ang="0">
                  <a:pos x="165" y="278"/>
                </a:cxn>
                <a:cxn ang="0">
                  <a:pos x="156" y="278"/>
                </a:cxn>
                <a:cxn ang="0">
                  <a:pos x="146" y="278"/>
                </a:cxn>
                <a:cxn ang="0">
                  <a:pos x="142" y="283"/>
                </a:cxn>
                <a:cxn ang="0">
                  <a:pos x="137" y="287"/>
                </a:cxn>
                <a:cxn ang="0">
                  <a:pos x="132" y="297"/>
                </a:cxn>
                <a:cxn ang="0">
                  <a:pos x="123" y="297"/>
                </a:cxn>
                <a:cxn ang="0">
                  <a:pos x="113" y="292"/>
                </a:cxn>
                <a:cxn ang="0">
                  <a:pos x="109" y="287"/>
                </a:cxn>
                <a:cxn ang="0">
                  <a:pos x="104" y="278"/>
                </a:cxn>
                <a:cxn ang="0">
                  <a:pos x="95" y="273"/>
                </a:cxn>
                <a:cxn ang="0">
                  <a:pos x="80" y="273"/>
                </a:cxn>
                <a:cxn ang="0">
                  <a:pos x="71" y="278"/>
                </a:cxn>
                <a:cxn ang="0">
                  <a:pos x="61" y="283"/>
                </a:cxn>
                <a:cxn ang="0">
                  <a:pos x="52" y="292"/>
                </a:cxn>
                <a:cxn ang="0">
                  <a:pos x="43" y="297"/>
                </a:cxn>
                <a:cxn ang="0">
                  <a:pos x="33" y="306"/>
                </a:cxn>
                <a:cxn ang="0">
                  <a:pos x="28" y="311"/>
                </a:cxn>
                <a:cxn ang="0">
                  <a:pos x="19" y="320"/>
                </a:cxn>
                <a:cxn ang="0">
                  <a:pos x="10" y="325"/>
                </a:cxn>
                <a:cxn ang="0">
                  <a:pos x="5" y="311"/>
                </a:cxn>
                <a:cxn ang="0">
                  <a:pos x="0" y="302"/>
                </a:cxn>
                <a:cxn ang="0">
                  <a:pos x="5" y="292"/>
                </a:cxn>
                <a:cxn ang="0">
                  <a:pos x="19" y="287"/>
                </a:cxn>
                <a:cxn ang="0">
                  <a:pos x="24" y="273"/>
                </a:cxn>
                <a:cxn ang="0">
                  <a:pos x="24" y="264"/>
                </a:cxn>
                <a:cxn ang="0">
                  <a:pos x="24" y="254"/>
                </a:cxn>
                <a:cxn ang="0">
                  <a:pos x="19" y="245"/>
                </a:cxn>
                <a:cxn ang="0">
                  <a:pos x="19" y="236"/>
                </a:cxn>
                <a:cxn ang="0">
                  <a:pos x="19" y="226"/>
                </a:cxn>
                <a:cxn ang="0">
                  <a:pos x="19" y="212"/>
                </a:cxn>
                <a:cxn ang="0">
                  <a:pos x="10" y="203"/>
                </a:cxn>
                <a:cxn ang="0">
                  <a:pos x="19" y="193"/>
                </a:cxn>
                <a:cxn ang="0">
                  <a:pos x="24" y="47"/>
                </a:cxn>
                <a:cxn ang="0">
                  <a:pos x="28" y="47"/>
                </a:cxn>
                <a:cxn ang="0">
                  <a:pos x="38" y="47"/>
                </a:cxn>
                <a:cxn ang="0">
                  <a:pos x="52" y="47"/>
                </a:cxn>
                <a:cxn ang="0">
                  <a:pos x="57" y="38"/>
                </a:cxn>
                <a:cxn ang="0">
                  <a:pos x="61" y="42"/>
                </a:cxn>
                <a:cxn ang="0">
                  <a:pos x="71" y="42"/>
                </a:cxn>
                <a:cxn ang="0">
                  <a:pos x="80" y="42"/>
                </a:cxn>
                <a:cxn ang="0">
                  <a:pos x="90" y="38"/>
                </a:cxn>
                <a:cxn ang="0">
                  <a:pos x="99" y="33"/>
                </a:cxn>
                <a:cxn ang="0">
                  <a:pos x="104" y="24"/>
                </a:cxn>
                <a:cxn ang="0">
                  <a:pos x="109" y="14"/>
                </a:cxn>
                <a:cxn ang="0">
                  <a:pos x="118" y="9"/>
                </a:cxn>
                <a:cxn ang="0">
                  <a:pos x="123" y="5"/>
                </a:cxn>
              </a:cxnLst>
              <a:rect l="0" t="0" r="r" b="b"/>
              <a:pathLst>
                <a:path w="279" h="325">
                  <a:moveTo>
                    <a:pt x="128" y="9"/>
                  </a:moveTo>
                  <a:lnTo>
                    <a:pt x="128" y="19"/>
                  </a:lnTo>
                  <a:lnTo>
                    <a:pt x="128" y="28"/>
                  </a:lnTo>
                  <a:lnTo>
                    <a:pt x="109" y="42"/>
                  </a:lnTo>
                  <a:lnTo>
                    <a:pt x="109" y="57"/>
                  </a:lnTo>
                  <a:lnTo>
                    <a:pt x="113" y="61"/>
                  </a:lnTo>
                  <a:lnTo>
                    <a:pt x="118" y="71"/>
                  </a:lnTo>
                  <a:lnTo>
                    <a:pt x="118" y="94"/>
                  </a:lnTo>
                  <a:lnTo>
                    <a:pt x="118" y="108"/>
                  </a:lnTo>
                  <a:lnTo>
                    <a:pt x="132" y="127"/>
                  </a:lnTo>
                  <a:lnTo>
                    <a:pt x="142" y="141"/>
                  </a:lnTo>
                  <a:lnTo>
                    <a:pt x="156" y="146"/>
                  </a:lnTo>
                  <a:lnTo>
                    <a:pt x="175" y="146"/>
                  </a:lnTo>
                  <a:lnTo>
                    <a:pt x="184" y="151"/>
                  </a:lnTo>
                  <a:lnTo>
                    <a:pt x="175" y="141"/>
                  </a:lnTo>
                  <a:lnTo>
                    <a:pt x="175" y="132"/>
                  </a:lnTo>
                  <a:lnTo>
                    <a:pt x="189" y="127"/>
                  </a:lnTo>
                  <a:lnTo>
                    <a:pt x="203" y="127"/>
                  </a:lnTo>
                  <a:lnTo>
                    <a:pt x="213" y="137"/>
                  </a:lnTo>
                  <a:lnTo>
                    <a:pt x="227" y="146"/>
                  </a:lnTo>
                  <a:lnTo>
                    <a:pt x="241" y="165"/>
                  </a:lnTo>
                  <a:lnTo>
                    <a:pt x="241" y="174"/>
                  </a:lnTo>
                  <a:lnTo>
                    <a:pt x="250" y="17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8"/>
                  </a:lnTo>
                  <a:lnTo>
                    <a:pt x="269" y="188"/>
                  </a:lnTo>
                  <a:lnTo>
                    <a:pt x="269" y="188"/>
                  </a:lnTo>
                  <a:lnTo>
                    <a:pt x="269" y="188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74" y="203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9" y="207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9" y="212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5" y="231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55" y="236"/>
                  </a:lnTo>
                  <a:lnTo>
                    <a:pt x="255" y="240"/>
                  </a:lnTo>
                  <a:lnTo>
                    <a:pt x="255" y="240"/>
                  </a:lnTo>
                  <a:lnTo>
                    <a:pt x="255" y="240"/>
                  </a:lnTo>
                  <a:lnTo>
                    <a:pt x="255" y="240"/>
                  </a:lnTo>
                  <a:lnTo>
                    <a:pt x="250" y="240"/>
                  </a:lnTo>
                  <a:lnTo>
                    <a:pt x="250" y="240"/>
                  </a:lnTo>
                  <a:lnTo>
                    <a:pt x="250" y="245"/>
                  </a:lnTo>
                  <a:lnTo>
                    <a:pt x="250" y="245"/>
                  </a:lnTo>
                  <a:lnTo>
                    <a:pt x="250" y="245"/>
                  </a:lnTo>
                  <a:lnTo>
                    <a:pt x="250" y="245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1" y="250"/>
                  </a:lnTo>
                  <a:lnTo>
                    <a:pt x="241" y="250"/>
                  </a:lnTo>
                  <a:lnTo>
                    <a:pt x="241" y="250"/>
                  </a:lnTo>
                  <a:lnTo>
                    <a:pt x="241" y="250"/>
                  </a:lnTo>
                  <a:lnTo>
                    <a:pt x="236" y="250"/>
                  </a:lnTo>
                  <a:lnTo>
                    <a:pt x="236" y="250"/>
                  </a:lnTo>
                  <a:lnTo>
                    <a:pt x="236" y="250"/>
                  </a:lnTo>
                  <a:lnTo>
                    <a:pt x="236" y="254"/>
                  </a:lnTo>
                  <a:lnTo>
                    <a:pt x="236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27" y="254"/>
                  </a:lnTo>
                  <a:lnTo>
                    <a:pt x="227" y="254"/>
                  </a:lnTo>
                  <a:lnTo>
                    <a:pt x="227" y="254"/>
                  </a:lnTo>
                  <a:lnTo>
                    <a:pt x="227" y="259"/>
                  </a:lnTo>
                  <a:lnTo>
                    <a:pt x="227" y="259"/>
                  </a:lnTo>
                  <a:lnTo>
                    <a:pt x="227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4" y="264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5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56" y="283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18" y="297"/>
                  </a:lnTo>
                  <a:lnTo>
                    <a:pt x="118" y="297"/>
                  </a:lnTo>
                  <a:lnTo>
                    <a:pt x="118" y="292"/>
                  </a:lnTo>
                  <a:lnTo>
                    <a:pt x="118" y="292"/>
                  </a:lnTo>
                  <a:lnTo>
                    <a:pt x="118" y="292"/>
                  </a:lnTo>
                  <a:lnTo>
                    <a:pt x="113" y="292"/>
                  </a:lnTo>
                  <a:lnTo>
                    <a:pt x="113" y="292"/>
                  </a:lnTo>
                  <a:lnTo>
                    <a:pt x="113" y="292"/>
                  </a:lnTo>
                  <a:lnTo>
                    <a:pt x="113" y="292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1" y="278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92"/>
                  </a:lnTo>
                  <a:lnTo>
                    <a:pt x="57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19" y="316"/>
                  </a:lnTo>
                  <a:lnTo>
                    <a:pt x="19" y="316"/>
                  </a:lnTo>
                  <a:lnTo>
                    <a:pt x="19" y="316"/>
                  </a:lnTo>
                  <a:lnTo>
                    <a:pt x="19" y="320"/>
                  </a:lnTo>
                  <a:lnTo>
                    <a:pt x="19" y="320"/>
                  </a:lnTo>
                  <a:lnTo>
                    <a:pt x="19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0" y="325"/>
                  </a:lnTo>
                  <a:lnTo>
                    <a:pt x="10" y="325"/>
                  </a:lnTo>
                  <a:lnTo>
                    <a:pt x="10" y="325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1"/>
                  </a:lnTo>
                  <a:lnTo>
                    <a:pt x="5" y="31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2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10" y="287"/>
                  </a:lnTo>
                  <a:lnTo>
                    <a:pt x="10" y="287"/>
                  </a:lnTo>
                  <a:lnTo>
                    <a:pt x="10" y="287"/>
                  </a:lnTo>
                  <a:lnTo>
                    <a:pt x="10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59"/>
                  </a:lnTo>
                  <a:lnTo>
                    <a:pt x="19" y="259"/>
                  </a:lnTo>
                  <a:lnTo>
                    <a:pt x="19" y="259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19" y="250"/>
                  </a:lnTo>
                  <a:lnTo>
                    <a:pt x="19" y="250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36"/>
                  </a:lnTo>
                  <a:lnTo>
                    <a:pt x="14" y="236"/>
                  </a:lnTo>
                  <a:lnTo>
                    <a:pt x="19" y="236"/>
                  </a:lnTo>
                  <a:lnTo>
                    <a:pt x="19" y="236"/>
                  </a:lnTo>
                  <a:lnTo>
                    <a:pt x="19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2"/>
                  </a:lnTo>
                  <a:lnTo>
                    <a:pt x="19" y="212"/>
                  </a:lnTo>
                  <a:lnTo>
                    <a:pt x="19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0" y="207"/>
                  </a:lnTo>
                  <a:lnTo>
                    <a:pt x="10" y="207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4" y="203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88"/>
                  </a:lnTo>
                  <a:lnTo>
                    <a:pt x="19" y="188"/>
                  </a:lnTo>
                  <a:lnTo>
                    <a:pt x="19" y="184"/>
                  </a:lnTo>
                  <a:lnTo>
                    <a:pt x="19" y="165"/>
                  </a:lnTo>
                  <a:lnTo>
                    <a:pt x="19" y="146"/>
                  </a:lnTo>
                  <a:lnTo>
                    <a:pt x="14" y="94"/>
                  </a:lnTo>
                  <a:lnTo>
                    <a:pt x="10" y="75"/>
                  </a:lnTo>
                  <a:lnTo>
                    <a:pt x="14" y="66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38"/>
                  </a:lnTo>
                  <a:lnTo>
                    <a:pt x="85" y="38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3" y="14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9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9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39" name="Freeform 351"/>
            <p:cNvSpPr>
              <a:spLocks/>
            </p:cNvSpPr>
            <p:nvPr/>
          </p:nvSpPr>
          <p:spPr bwMode="auto">
            <a:xfrm>
              <a:off x="2532" y="1123"/>
              <a:ext cx="76" cy="70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7" y="14"/>
                </a:cxn>
                <a:cxn ang="0">
                  <a:pos x="47" y="18"/>
                </a:cxn>
                <a:cxn ang="0">
                  <a:pos x="47" y="23"/>
                </a:cxn>
                <a:cxn ang="0">
                  <a:pos x="47" y="23"/>
                </a:cxn>
                <a:cxn ang="0">
                  <a:pos x="47" y="23"/>
                </a:cxn>
                <a:cxn ang="0">
                  <a:pos x="52" y="23"/>
                </a:cxn>
                <a:cxn ang="0">
                  <a:pos x="52" y="23"/>
                </a:cxn>
                <a:cxn ang="0">
                  <a:pos x="52" y="23"/>
                </a:cxn>
                <a:cxn ang="0">
                  <a:pos x="57" y="23"/>
                </a:cxn>
                <a:cxn ang="0">
                  <a:pos x="57" y="18"/>
                </a:cxn>
                <a:cxn ang="0">
                  <a:pos x="62" y="18"/>
                </a:cxn>
                <a:cxn ang="0">
                  <a:pos x="66" y="23"/>
                </a:cxn>
                <a:cxn ang="0">
                  <a:pos x="66" y="28"/>
                </a:cxn>
                <a:cxn ang="0">
                  <a:pos x="71" y="28"/>
                </a:cxn>
                <a:cxn ang="0">
                  <a:pos x="71" y="33"/>
                </a:cxn>
                <a:cxn ang="0">
                  <a:pos x="71" y="37"/>
                </a:cxn>
                <a:cxn ang="0">
                  <a:pos x="66" y="42"/>
                </a:cxn>
                <a:cxn ang="0">
                  <a:pos x="71" y="47"/>
                </a:cxn>
                <a:cxn ang="0">
                  <a:pos x="71" y="47"/>
                </a:cxn>
                <a:cxn ang="0">
                  <a:pos x="76" y="51"/>
                </a:cxn>
                <a:cxn ang="0">
                  <a:pos x="76" y="51"/>
                </a:cxn>
                <a:cxn ang="0">
                  <a:pos x="76" y="56"/>
                </a:cxn>
                <a:cxn ang="0">
                  <a:pos x="76" y="61"/>
                </a:cxn>
                <a:cxn ang="0">
                  <a:pos x="76" y="61"/>
                </a:cxn>
                <a:cxn ang="0">
                  <a:pos x="71" y="61"/>
                </a:cxn>
                <a:cxn ang="0">
                  <a:pos x="71" y="61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62" y="61"/>
                </a:cxn>
                <a:cxn ang="0">
                  <a:pos x="57" y="61"/>
                </a:cxn>
                <a:cxn ang="0">
                  <a:pos x="57" y="61"/>
                </a:cxn>
                <a:cxn ang="0">
                  <a:pos x="57" y="61"/>
                </a:cxn>
                <a:cxn ang="0">
                  <a:pos x="52" y="61"/>
                </a:cxn>
                <a:cxn ang="0">
                  <a:pos x="47" y="66"/>
                </a:cxn>
                <a:cxn ang="0">
                  <a:pos x="47" y="70"/>
                </a:cxn>
                <a:cxn ang="0">
                  <a:pos x="43" y="70"/>
                </a:cxn>
                <a:cxn ang="0">
                  <a:pos x="33" y="66"/>
                </a:cxn>
                <a:cxn ang="0">
                  <a:pos x="24" y="61"/>
                </a:cxn>
                <a:cxn ang="0">
                  <a:pos x="19" y="61"/>
                </a:cxn>
                <a:cxn ang="0">
                  <a:pos x="19" y="61"/>
                </a:cxn>
                <a:cxn ang="0">
                  <a:pos x="14" y="56"/>
                </a:cxn>
                <a:cxn ang="0">
                  <a:pos x="0" y="28"/>
                </a:cxn>
                <a:cxn ang="0">
                  <a:pos x="19" y="0"/>
                </a:cxn>
                <a:cxn ang="0">
                  <a:pos x="43" y="0"/>
                </a:cxn>
              </a:cxnLst>
              <a:rect l="0" t="0" r="r" b="b"/>
              <a:pathLst>
                <a:path w="76" h="70">
                  <a:moveTo>
                    <a:pt x="43" y="0"/>
                  </a:move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4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6" y="37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3" y="70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4" y="56"/>
                  </a:lnTo>
                  <a:lnTo>
                    <a:pt x="5" y="51"/>
                  </a:lnTo>
                  <a:lnTo>
                    <a:pt x="5" y="42"/>
                  </a:lnTo>
                  <a:lnTo>
                    <a:pt x="0" y="28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40" name="Freeform 352"/>
            <p:cNvSpPr>
              <a:spLocks/>
            </p:cNvSpPr>
            <p:nvPr/>
          </p:nvSpPr>
          <p:spPr bwMode="auto">
            <a:xfrm>
              <a:off x="2532" y="1123"/>
              <a:ext cx="76" cy="70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7" y="14"/>
                </a:cxn>
                <a:cxn ang="0">
                  <a:pos x="47" y="18"/>
                </a:cxn>
                <a:cxn ang="0">
                  <a:pos x="47" y="23"/>
                </a:cxn>
                <a:cxn ang="0">
                  <a:pos x="47" y="23"/>
                </a:cxn>
                <a:cxn ang="0">
                  <a:pos x="47" y="23"/>
                </a:cxn>
                <a:cxn ang="0">
                  <a:pos x="52" y="23"/>
                </a:cxn>
                <a:cxn ang="0">
                  <a:pos x="52" y="23"/>
                </a:cxn>
                <a:cxn ang="0">
                  <a:pos x="52" y="23"/>
                </a:cxn>
                <a:cxn ang="0">
                  <a:pos x="57" y="23"/>
                </a:cxn>
                <a:cxn ang="0">
                  <a:pos x="57" y="18"/>
                </a:cxn>
                <a:cxn ang="0">
                  <a:pos x="62" y="18"/>
                </a:cxn>
                <a:cxn ang="0">
                  <a:pos x="66" y="23"/>
                </a:cxn>
                <a:cxn ang="0">
                  <a:pos x="66" y="28"/>
                </a:cxn>
                <a:cxn ang="0">
                  <a:pos x="71" y="28"/>
                </a:cxn>
                <a:cxn ang="0">
                  <a:pos x="71" y="33"/>
                </a:cxn>
                <a:cxn ang="0">
                  <a:pos x="71" y="37"/>
                </a:cxn>
                <a:cxn ang="0">
                  <a:pos x="66" y="42"/>
                </a:cxn>
                <a:cxn ang="0">
                  <a:pos x="71" y="47"/>
                </a:cxn>
                <a:cxn ang="0">
                  <a:pos x="71" y="47"/>
                </a:cxn>
                <a:cxn ang="0">
                  <a:pos x="76" y="51"/>
                </a:cxn>
                <a:cxn ang="0">
                  <a:pos x="76" y="51"/>
                </a:cxn>
                <a:cxn ang="0">
                  <a:pos x="76" y="56"/>
                </a:cxn>
                <a:cxn ang="0">
                  <a:pos x="76" y="61"/>
                </a:cxn>
                <a:cxn ang="0">
                  <a:pos x="76" y="61"/>
                </a:cxn>
                <a:cxn ang="0">
                  <a:pos x="71" y="61"/>
                </a:cxn>
                <a:cxn ang="0">
                  <a:pos x="71" y="61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62" y="61"/>
                </a:cxn>
                <a:cxn ang="0">
                  <a:pos x="57" y="61"/>
                </a:cxn>
                <a:cxn ang="0">
                  <a:pos x="57" y="61"/>
                </a:cxn>
                <a:cxn ang="0">
                  <a:pos x="57" y="61"/>
                </a:cxn>
                <a:cxn ang="0">
                  <a:pos x="52" y="61"/>
                </a:cxn>
                <a:cxn ang="0">
                  <a:pos x="47" y="66"/>
                </a:cxn>
                <a:cxn ang="0">
                  <a:pos x="47" y="70"/>
                </a:cxn>
                <a:cxn ang="0">
                  <a:pos x="43" y="70"/>
                </a:cxn>
                <a:cxn ang="0">
                  <a:pos x="33" y="66"/>
                </a:cxn>
                <a:cxn ang="0">
                  <a:pos x="24" y="61"/>
                </a:cxn>
                <a:cxn ang="0">
                  <a:pos x="19" y="61"/>
                </a:cxn>
                <a:cxn ang="0">
                  <a:pos x="19" y="61"/>
                </a:cxn>
                <a:cxn ang="0">
                  <a:pos x="14" y="56"/>
                </a:cxn>
                <a:cxn ang="0">
                  <a:pos x="0" y="28"/>
                </a:cxn>
                <a:cxn ang="0">
                  <a:pos x="19" y="0"/>
                </a:cxn>
                <a:cxn ang="0">
                  <a:pos x="43" y="0"/>
                </a:cxn>
              </a:cxnLst>
              <a:rect l="0" t="0" r="r" b="b"/>
              <a:pathLst>
                <a:path w="76" h="70">
                  <a:moveTo>
                    <a:pt x="43" y="0"/>
                  </a:move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4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6" y="37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3" y="70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4" y="56"/>
                  </a:lnTo>
                  <a:lnTo>
                    <a:pt x="5" y="51"/>
                  </a:lnTo>
                  <a:lnTo>
                    <a:pt x="5" y="42"/>
                  </a:lnTo>
                  <a:lnTo>
                    <a:pt x="0" y="28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3" y="0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41" name="Freeform 353"/>
            <p:cNvSpPr>
              <a:spLocks noEditPoints="1"/>
            </p:cNvSpPr>
            <p:nvPr/>
          </p:nvSpPr>
          <p:spPr bwMode="auto">
            <a:xfrm>
              <a:off x="2154" y="925"/>
              <a:ext cx="449" cy="914"/>
            </a:xfrm>
            <a:custGeom>
              <a:avLst/>
              <a:gdLst/>
              <a:ahLst/>
              <a:cxnLst>
                <a:cxn ang="0">
                  <a:pos x="421" y="108"/>
                </a:cxn>
                <a:cxn ang="0">
                  <a:pos x="411" y="136"/>
                </a:cxn>
                <a:cxn ang="0">
                  <a:pos x="421" y="165"/>
                </a:cxn>
                <a:cxn ang="0">
                  <a:pos x="383" y="212"/>
                </a:cxn>
                <a:cxn ang="0">
                  <a:pos x="383" y="278"/>
                </a:cxn>
                <a:cxn ang="0">
                  <a:pos x="369" y="306"/>
                </a:cxn>
                <a:cxn ang="0">
                  <a:pos x="340" y="301"/>
                </a:cxn>
                <a:cxn ang="0">
                  <a:pos x="317" y="311"/>
                </a:cxn>
                <a:cxn ang="0">
                  <a:pos x="298" y="325"/>
                </a:cxn>
                <a:cxn ang="0">
                  <a:pos x="274" y="348"/>
                </a:cxn>
                <a:cxn ang="0">
                  <a:pos x="274" y="377"/>
                </a:cxn>
                <a:cxn ang="0">
                  <a:pos x="279" y="410"/>
                </a:cxn>
                <a:cxn ang="0">
                  <a:pos x="293" y="433"/>
                </a:cxn>
                <a:cxn ang="0">
                  <a:pos x="303" y="452"/>
                </a:cxn>
                <a:cxn ang="0">
                  <a:pos x="284" y="485"/>
                </a:cxn>
                <a:cxn ang="0">
                  <a:pos x="303" y="513"/>
                </a:cxn>
                <a:cxn ang="0">
                  <a:pos x="303" y="532"/>
                </a:cxn>
                <a:cxn ang="0">
                  <a:pos x="317" y="551"/>
                </a:cxn>
                <a:cxn ang="0">
                  <a:pos x="288" y="565"/>
                </a:cxn>
                <a:cxn ang="0">
                  <a:pos x="255" y="584"/>
                </a:cxn>
                <a:cxn ang="0">
                  <a:pos x="251" y="603"/>
                </a:cxn>
                <a:cxn ang="0">
                  <a:pos x="274" y="622"/>
                </a:cxn>
                <a:cxn ang="0">
                  <a:pos x="303" y="622"/>
                </a:cxn>
                <a:cxn ang="0">
                  <a:pos x="288" y="645"/>
                </a:cxn>
                <a:cxn ang="0">
                  <a:pos x="279" y="673"/>
                </a:cxn>
                <a:cxn ang="0">
                  <a:pos x="303" y="697"/>
                </a:cxn>
                <a:cxn ang="0">
                  <a:pos x="336" y="725"/>
                </a:cxn>
                <a:cxn ang="0">
                  <a:pos x="345" y="768"/>
                </a:cxn>
                <a:cxn ang="0">
                  <a:pos x="373" y="782"/>
                </a:cxn>
                <a:cxn ang="0">
                  <a:pos x="406" y="801"/>
                </a:cxn>
                <a:cxn ang="0">
                  <a:pos x="430" y="796"/>
                </a:cxn>
                <a:cxn ang="0">
                  <a:pos x="435" y="810"/>
                </a:cxn>
                <a:cxn ang="0">
                  <a:pos x="421" y="834"/>
                </a:cxn>
                <a:cxn ang="0">
                  <a:pos x="388" y="848"/>
                </a:cxn>
                <a:cxn ang="0">
                  <a:pos x="364" y="857"/>
                </a:cxn>
                <a:cxn ang="0">
                  <a:pos x="331" y="881"/>
                </a:cxn>
                <a:cxn ang="0">
                  <a:pos x="298" y="904"/>
                </a:cxn>
                <a:cxn ang="0">
                  <a:pos x="279" y="895"/>
                </a:cxn>
                <a:cxn ang="0">
                  <a:pos x="251" y="904"/>
                </a:cxn>
                <a:cxn ang="0">
                  <a:pos x="184" y="890"/>
                </a:cxn>
                <a:cxn ang="0">
                  <a:pos x="170" y="810"/>
                </a:cxn>
                <a:cxn ang="0">
                  <a:pos x="161" y="777"/>
                </a:cxn>
                <a:cxn ang="0">
                  <a:pos x="95" y="716"/>
                </a:cxn>
                <a:cxn ang="0">
                  <a:pos x="29" y="570"/>
                </a:cxn>
                <a:cxn ang="0">
                  <a:pos x="48" y="362"/>
                </a:cxn>
                <a:cxn ang="0">
                  <a:pos x="5" y="235"/>
                </a:cxn>
                <a:cxn ang="0">
                  <a:pos x="66" y="160"/>
                </a:cxn>
                <a:cxn ang="0">
                  <a:pos x="48" y="23"/>
                </a:cxn>
                <a:cxn ang="0">
                  <a:pos x="90" y="42"/>
                </a:cxn>
                <a:cxn ang="0">
                  <a:pos x="109" y="56"/>
                </a:cxn>
                <a:cxn ang="0">
                  <a:pos x="114" y="89"/>
                </a:cxn>
                <a:cxn ang="0">
                  <a:pos x="156" y="42"/>
                </a:cxn>
                <a:cxn ang="0">
                  <a:pos x="184" y="52"/>
                </a:cxn>
                <a:cxn ang="0">
                  <a:pos x="222" y="52"/>
                </a:cxn>
                <a:cxn ang="0">
                  <a:pos x="251" y="70"/>
                </a:cxn>
                <a:cxn ang="0">
                  <a:pos x="260" y="42"/>
                </a:cxn>
                <a:cxn ang="0">
                  <a:pos x="288" y="33"/>
                </a:cxn>
                <a:cxn ang="0">
                  <a:pos x="317" y="33"/>
                </a:cxn>
                <a:cxn ang="0">
                  <a:pos x="350" y="37"/>
                </a:cxn>
                <a:cxn ang="0">
                  <a:pos x="369" y="9"/>
                </a:cxn>
                <a:cxn ang="0">
                  <a:pos x="388" y="14"/>
                </a:cxn>
                <a:cxn ang="0">
                  <a:pos x="416" y="37"/>
                </a:cxn>
                <a:cxn ang="0">
                  <a:pos x="430" y="66"/>
                </a:cxn>
              </a:cxnLst>
              <a:rect l="0" t="0" r="r" b="b"/>
              <a:pathLst>
                <a:path w="449" h="914">
                  <a:moveTo>
                    <a:pt x="430" y="75"/>
                  </a:moveTo>
                  <a:lnTo>
                    <a:pt x="430" y="75"/>
                  </a:lnTo>
                  <a:lnTo>
                    <a:pt x="430" y="75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30" y="84"/>
                  </a:lnTo>
                  <a:lnTo>
                    <a:pt x="430" y="84"/>
                  </a:lnTo>
                  <a:lnTo>
                    <a:pt x="430" y="84"/>
                  </a:lnTo>
                  <a:lnTo>
                    <a:pt x="425" y="89"/>
                  </a:lnTo>
                  <a:lnTo>
                    <a:pt x="425" y="89"/>
                  </a:lnTo>
                  <a:lnTo>
                    <a:pt x="425" y="89"/>
                  </a:lnTo>
                  <a:lnTo>
                    <a:pt x="425" y="89"/>
                  </a:lnTo>
                  <a:lnTo>
                    <a:pt x="425" y="94"/>
                  </a:lnTo>
                  <a:lnTo>
                    <a:pt x="425" y="94"/>
                  </a:lnTo>
                  <a:lnTo>
                    <a:pt x="425" y="94"/>
                  </a:lnTo>
                  <a:lnTo>
                    <a:pt x="425" y="94"/>
                  </a:lnTo>
                  <a:lnTo>
                    <a:pt x="425" y="99"/>
                  </a:lnTo>
                  <a:lnTo>
                    <a:pt x="425" y="99"/>
                  </a:lnTo>
                  <a:lnTo>
                    <a:pt x="425" y="99"/>
                  </a:lnTo>
                  <a:lnTo>
                    <a:pt x="421" y="99"/>
                  </a:lnTo>
                  <a:lnTo>
                    <a:pt x="421" y="99"/>
                  </a:lnTo>
                  <a:lnTo>
                    <a:pt x="421" y="103"/>
                  </a:lnTo>
                  <a:lnTo>
                    <a:pt x="421" y="103"/>
                  </a:lnTo>
                  <a:lnTo>
                    <a:pt x="421" y="103"/>
                  </a:lnTo>
                  <a:lnTo>
                    <a:pt x="421" y="103"/>
                  </a:lnTo>
                  <a:lnTo>
                    <a:pt x="421" y="108"/>
                  </a:lnTo>
                  <a:lnTo>
                    <a:pt x="421" y="108"/>
                  </a:lnTo>
                  <a:lnTo>
                    <a:pt x="421" y="108"/>
                  </a:lnTo>
                  <a:lnTo>
                    <a:pt x="421" y="108"/>
                  </a:lnTo>
                  <a:lnTo>
                    <a:pt x="421" y="113"/>
                  </a:lnTo>
                  <a:lnTo>
                    <a:pt x="421" y="113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6" y="117"/>
                  </a:lnTo>
                  <a:lnTo>
                    <a:pt x="411" y="117"/>
                  </a:lnTo>
                  <a:lnTo>
                    <a:pt x="411" y="117"/>
                  </a:lnTo>
                  <a:lnTo>
                    <a:pt x="411" y="117"/>
                  </a:lnTo>
                  <a:lnTo>
                    <a:pt x="411" y="117"/>
                  </a:lnTo>
                  <a:lnTo>
                    <a:pt x="411" y="122"/>
                  </a:lnTo>
                  <a:lnTo>
                    <a:pt x="411" y="122"/>
                  </a:lnTo>
                  <a:lnTo>
                    <a:pt x="411" y="122"/>
                  </a:lnTo>
                  <a:lnTo>
                    <a:pt x="411" y="122"/>
                  </a:lnTo>
                  <a:lnTo>
                    <a:pt x="411" y="127"/>
                  </a:lnTo>
                  <a:lnTo>
                    <a:pt x="411" y="127"/>
                  </a:lnTo>
                  <a:lnTo>
                    <a:pt x="411" y="127"/>
                  </a:lnTo>
                  <a:lnTo>
                    <a:pt x="406" y="127"/>
                  </a:lnTo>
                  <a:lnTo>
                    <a:pt x="406" y="127"/>
                  </a:lnTo>
                  <a:lnTo>
                    <a:pt x="406" y="127"/>
                  </a:lnTo>
                  <a:lnTo>
                    <a:pt x="406" y="132"/>
                  </a:lnTo>
                  <a:lnTo>
                    <a:pt x="406" y="132"/>
                  </a:lnTo>
                  <a:lnTo>
                    <a:pt x="406" y="132"/>
                  </a:lnTo>
                  <a:lnTo>
                    <a:pt x="406" y="132"/>
                  </a:lnTo>
                  <a:lnTo>
                    <a:pt x="406" y="132"/>
                  </a:lnTo>
                  <a:lnTo>
                    <a:pt x="411" y="136"/>
                  </a:lnTo>
                  <a:lnTo>
                    <a:pt x="411" y="136"/>
                  </a:lnTo>
                  <a:lnTo>
                    <a:pt x="411" y="136"/>
                  </a:lnTo>
                  <a:lnTo>
                    <a:pt x="411" y="136"/>
                  </a:lnTo>
                  <a:lnTo>
                    <a:pt x="411" y="141"/>
                  </a:lnTo>
                  <a:lnTo>
                    <a:pt x="411" y="141"/>
                  </a:lnTo>
                  <a:lnTo>
                    <a:pt x="411" y="141"/>
                  </a:lnTo>
                  <a:lnTo>
                    <a:pt x="411" y="141"/>
                  </a:lnTo>
                  <a:lnTo>
                    <a:pt x="411" y="146"/>
                  </a:lnTo>
                  <a:lnTo>
                    <a:pt x="411" y="146"/>
                  </a:lnTo>
                  <a:lnTo>
                    <a:pt x="411" y="146"/>
                  </a:lnTo>
                  <a:lnTo>
                    <a:pt x="411" y="146"/>
                  </a:lnTo>
                  <a:lnTo>
                    <a:pt x="411" y="150"/>
                  </a:lnTo>
                  <a:lnTo>
                    <a:pt x="411" y="150"/>
                  </a:lnTo>
                  <a:lnTo>
                    <a:pt x="411" y="150"/>
                  </a:lnTo>
                  <a:lnTo>
                    <a:pt x="411" y="150"/>
                  </a:lnTo>
                  <a:lnTo>
                    <a:pt x="411" y="150"/>
                  </a:lnTo>
                  <a:lnTo>
                    <a:pt x="411" y="150"/>
                  </a:lnTo>
                  <a:lnTo>
                    <a:pt x="411" y="155"/>
                  </a:lnTo>
                  <a:lnTo>
                    <a:pt x="416" y="155"/>
                  </a:lnTo>
                  <a:lnTo>
                    <a:pt x="416" y="155"/>
                  </a:lnTo>
                  <a:lnTo>
                    <a:pt x="416" y="155"/>
                  </a:lnTo>
                  <a:lnTo>
                    <a:pt x="416" y="160"/>
                  </a:lnTo>
                  <a:lnTo>
                    <a:pt x="416" y="160"/>
                  </a:lnTo>
                  <a:lnTo>
                    <a:pt x="416" y="160"/>
                  </a:lnTo>
                  <a:lnTo>
                    <a:pt x="416" y="160"/>
                  </a:lnTo>
                  <a:lnTo>
                    <a:pt x="421" y="160"/>
                  </a:lnTo>
                  <a:lnTo>
                    <a:pt x="421" y="160"/>
                  </a:lnTo>
                  <a:lnTo>
                    <a:pt x="421" y="165"/>
                  </a:lnTo>
                  <a:lnTo>
                    <a:pt x="421" y="165"/>
                  </a:lnTo>
                  <a:lnTo>
                    <a:pt x="421" y="165"/>
                  </a:lnTo>
                  <a:lnTo>
                    <a:pt x="425" y="165"/>
                  </a:lnTo>
                  <a:lnTo>
                    <a:pt x="421" y="165"/>
                  </a:lnTo>
                  <a:lnTo>
                    <a:pt x="425" y="165"/>
                  </a:lnTo>
                  <a:lnTo>
                    <a:pt x="421" y="165"/>
                  </a:lnTo>
                  <a:lnTo>
                    <a:pt x="421" y="169"/>
                  </a:lnTo>
                  <a:lnTo>
                    <a:pt x="421" y="169"/>
                  </a:lnTo>
                  <a:lnTo>
                    <a:pt x="421" y="169"/>
                  </a:lnTo>
                  <a:lnTo>
                    <a:pt x="421" y="169"/>
                  </a:lnTo>
                  <a:lnTo>
                    <a:pt x="421" y="169"/>
                  </a:lnTo>
                  <a:lnTo>
                    <a:pt x="421" y="174"/>
                  </a:lnTo>
                  <a:lnTo>
                    <a:pt x="421" y="174"/>
                  </a:lnTo>
                  <a:lnTo>
                    <a:pt x="421" y="174"/>
                  </a:lnTo>
                  <a:lnTo>
                    <a:pt x="421" y="174"/>
                  </a:lnTo>
                  <a:lnTo>
                    <a:pt x="421" y="179"/>
                  </a:lnTo>
                  <a:lnTo>
                    <a:pt x="421" y="179"/>
                  </a:lnTo>
                  <a:lnTo>
                    <a:pt x="421" y="183"/>
                  </a:lnTo>
                  <a:lnTo>
                    <a:pt x="421" y="183"/>
                  </a:lnTo>
                  <a:lnTo>
                    <a:pt x="421" y="183"/>
                  </a:lnTo>
                  <a:lnTo>
                    <a:pt x="421" y="183"/>
                  </a:lnTo>
                  <a:lnTo>
                    <a:pt x="421" y="188"/>
                  </a:lnTo>
                  <a:lnTo>
                    <a:pt x="421" y="188"/>
                  </a:lnTo>
                  <a:lnTo>
                    <a:pt x="421" y="188"/>
                  </a:lnTo>
                  <a:lnTo>
                    <a:pt x="421" y="193"/>
                  </a:lnTo>
                  <a:lnTo>
                    <a:pt x="421" y="193"/>
                  </a:lnTo>
                  <a:lnTo>
                    <a:pt x="421" y="193"/>
                  </a:lnTo>
                  <a:lnTo>
                    <a:pt x="421" y="198"/>
                  </a:lnTo>
                  <a:lnTo>
                    <a:pt x="421" y="198"/>
                  </a:lnTo>
                  <a:lnTo>
                    <a:pt x="411" y="198"/>
                  </a:lnTo>
                  <a:lnTo>
                    <a:pt x="402" y="198"/>
                  </a:lnTo>
                  <a:lnTo>
                    <a:pt x="397" y="198"/>
                  </a:lnTo>
                  <a:lnTo>
                    <a:pt x="388" y="207"/>
                  </a:lnTo>
                  <a:lnTo>
                    <a:pt x="383" y="212"/>
                  </a:lnTo>
                  <a:lnTo>
                    <a:pt x="378" y="226"/>
                  </a:lnTo>
                  <a:lnTo>
                    <a:pt x="383" y="240"/>
                  </a:lnTo>
                  <a:lnTo>
                    <a:pt x="383" y="249"/>
                  </a:lnTo>
                  <a:lnTo>
                    <a:pt x="392" y="254"/>
                  </a:lnTo>
                  <a:lnTo>
                    <a:pt x="397" y="259"/>
                  </a:lnTo>
                  <a:lnTo>
                    <a:pt x="397" y="259"/>
                  </a:lnTo>
                  <a:lnTo>
                    <a:pt x="397" y="259"/>
                  </a:lnTo>
                  <a:lnTo>
                    <a:pt x="397" y="264"/>
                  </a:lnTo>
                  <a:lnTo>
                    <a:pt x="397" y="264"/>
                  </a:lnTo>
                  <a:lnTo>
                    <a:pt x="392" y="264"/>
                  </a:lnTo>
                  <a:lnTo>
                    <a:pt x="392" y="264"/>
                  </a:lnTo>
                  <a:lnTo>
                    <a:pt x="392" y="264"/>
                  </a:lnTo>
                  <a:lnTo>
                    <a:pt x="392" y="264"/>
                  </a:lnTo>
                  <a:lnTo>
                    <a:pt x="392" y="268"/>
                  </a:lnTo>
                  <a:lnTo>
                    <a:pt x="388" y="268"/>
                  </a:lnTo>
                  <a:lnTo>
                    <a:pt x="388" y="268"/>
                  </a:lnTo>
                  <a:lnTo>
                    <a:pt x="388" y="268"/>
                  </a:lnTo>
                  <a:lnTo>
                    <a:pt x="388" y="268"/>
                  </a:lnTo>
                  <a:lnTo>
                    <a:pt x="388" y="268"/>
                  </a:lnTo>
                  <a:lnTo>
                    <a:pt x="388" y="268"/>
                  </a:lnTo>
                  <a:lnTo>
                    <a:pt x="383" y="268"/>
                  </a:lnTo>
                  <a:lnTo>
                    <a:pt x="383" y="273"/>
                  </a:lnTo>
                  <a:lnTo>
                    <a:pt x="383" y="273"/>
                  </a:lnTo>
                  <a:lnTo>
                    <a:pt x="383" y="273"/>
                  </a:lnTo>
                  <a:lnTo>
                    <a:pt x="383" y="273"/>
                  </a:lnTo>
                  <a:lnTo>
                    <a:pt x="383" y="273"/>
                  </a:lnTo>
                  <a:lnTo>
                    <a:pt x="383" y="273"/>
                  </a:lnTo>
                  <a:lnTo>
                    <a:pt x="383" y="273"/>
                  </a:lnTo>
                  <a:lnTo>
                    <a:pt x="383" y="278"/>
                  </a:lnTo>
                  <a:lnTo>
                    <a:pt x="383" y="278"/>
                  </a:lnTo>
                  <a:lnTo>
                    <a:pt x="383" y="278"/>
                  </a:lnTo>
                  <a:lnTo>
                    <a:pt x="383" y="278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383" y="287"/>
                  </a:lnTo>
                  <a:lnTo>
                    <a:pt x="383" y="287"/>
                  </a:lnTo>
                  <a:lnTo>
                    <a:pt x="383" y="287"/>
                  </a:lnTo>
                  <a:lnTo>
                    <a:pt x="378" y="287"/>
                  </a:lnTo>
                  <a:lnTo>
                    <a:pt x="378" y="287"/>
                  </a:lnTo>
                  <a:lnTo>
                    <a:pt x="383" y="292"/>
                  </a:lnTo>
                  <a:lnTo>
                    <a:pt x="383" y="292"/>
                  </a:lnTo>
                  <a:lnTo>
                    <a:pt x="383" y="292"/>
                  </a:lnTo>
                  <a:lnTo>
                    <a:pt x="383" y="292"/>
                  </a:lnTo>
                  <a:lnTo>
                    <a:pt x="378" y="292"/>
                  </a:lnTo>
                  <a:lnTo>
                    <a:pt x="378" y="296"/>
                  </a:lnTo>
                  <a:lnTo>
                    <a:pt x="378" y="296"/>
                  </a:lnTo>
                  <a:lnTo>
                    <a:pt x="378" y="296"/>
                  </a:lnTo>
                  <a:lnTo>
                    <a:pt x="378" y="296"/>
                  </a:lnTo>
                  <a:lnTo>
                    <a:pt x="378" y="296"/>
                  </a:lnTo>
                  <a:lnTo>
                    <a:pt x="378" y="301"/>
                  </a:lnTo>
                  <a:lnTo>
                    <a:pt x="373" y="301"/>
                  </a:lnTo>
                  <a:lnTo>
                    <a:pt x="373" y="301"/>
                  </a:lnTo>
                  <a:lnTo>
                    <a:pt x="373" y="301"/>
                  </a:lnTo>
                  <a:lnTo>
                    <a:pt x="373" y="301"/>
                  </a:lnTo>
                  <a:lnTo>
                    <a:pt x="373" y="301"/>
                  </a:lnTo>
                  <a:lnTo>
                    <a:pt x="369" y="301"/>
                  </a:lnTo>
                  <a:lnTo>
                    <a:pt x="369" y="306"/>
                  </a:lnTo>
                  <a:lnTo>
                    <a:pt x="369" y="306"/>
                  </a:lnTo>
                  <a:lnTo>
                    <a:pt x="369" y="306"/>
                  </a:lnTo>
                  <a:lnTo>
                    <a:pt x="369" y="306"/>
                  </a:lnTo>
                  <a:lnTo>
                    <a:pt x="364" y="306"/>
                  </a:lnTo>
                  <a:lnTo>
                    <a:pt x="364" y="306"/>
                  </a:lnTo>
                  <a:lnTo>
                    <a:pt x="364" y="306"/>
                  </a:lnTo>
                  <a:lnTo>
                    <a:pt x="364" y="306"/>
                  </a:lnTo>
                  <a:lnTo>
                    <a:pt x="364" y="306"/>
                  </a:lnTo>
                  <a:lnTo>
                    <a:pt x="359" y="306"/>
                  </a:lnTo>
                  <a:lnTo>
                    <a:pt x="359" y="306"/>
                  </a:lnTo>
                  <a:lnTo>
                    <a:pt x="359" y="301"/>
                  </a:lnTo>
                  <a:lnTo>
                    <a:pt x="359" y="301"/>
                  </a:lnTo>
                  <a:lnTo>
                    <a:pt x="359" y="301"/>
                  </a:lnTo>
                  <a:lnTo>
                    <a:pt x="355" y="301"/>
                  </a:lnTo>
                  <a:lnTo>
                    <a:pt x="355" y="301"/>
                  </a:lnTo>
                  <a:lnTo>
                    <a:pt x="355" y="301"/>
                  </a:lnTo>
                  <a:lnTo>
                    <a:pt x="355" y="301"/>
                  </a:lnTo>
                  <a:lnTo>
                    <a:pt x="355" y="301"/>
                  </a:lnTo>
                  <a:lnTo>
                    <a:pt x="350" y="301"/>
                  </a:lnTo>
                  <a:lnTo>
                    <a:pt x="350" y="301"/>
                  </a:lnTo>
                  <a:lnTo>
                    <a:pt x="350" y="301"/>
                  </a:lnTo>
                  <a:lnTo>
                    <a:pt x="350" y="301"/>
                  </a:lnTo>
                  <a:lnTo>
                    <a:pt x="350" y="301"/>
                  </a:lnTo>
                  <a:lnTo>
                    <a:pt x="350" y="301"/>
                  </a:lnTo>
                  <a:lnTo>
                    <a:pt x="345" y="301"/>
                  </a:lnTo>
                  <a:lnTo>
                    <a:pt x="345" y="301"/>
                  </a:lnTo>
                  <a:lnTo>
                    <a:pt x="345" y="301"/>
                  </a:lnTo>
                  <a:lnTo>
                    <a:pt x="345" y="301"/>
                  </a:lnTo>
                  <a:lnTo>
                    <a:pt x="345" y="301"/>
                  </a:lnTo>
                  <a:lnTo>
                    <a:pt x="340" y="301"/>
                  </a:lnTo>
                  <a:lnTo>
                    <a:pt x="340" y="301"/>
                  </a:lnTo>
                  <a:lnTo>
                    <a:pt x="340" y="301"/>
                  </a:lnTo>
                  <a:lnTo>
                    <a:pt x="340" y="301"/>
                  </a:lnTo>
                  <a:lnTo>
                    <a:pt x="340" y="301"/>
                  </a:lnTo>
                  <a:lnTo>
                    <a:pt x="336" y="301"/>
                  </a:lnTo>
                  <a:lnTo>
                    <a:pt x="336" y="301"/>
                  </a:lnTo>
                  <a:lnTo>
                    <a:pt x="336" y="296"/>
                  </a:lnTo>
                  <a:lnTo>
                    <a:pt x="336" y="296"/>
                  </a:lnTo>
                  <a:lnTo>
                    <a:pt x="331" y="296"/>
                  </a:lnTo>
                  <a:lnTo>
                    <a:pt x="331" y="296"/>
                  </a:lnTo>
                  <a:lnTo>
                    <a:pt x="331" y="296"/>
                  </a:lnTo>
                  <a:lnTo>
                    <a:pt x="331" y="296"/>
                  </a:lnTo>
                  <a:lnTo>
                    <a:pt x="331" y="301"/>
                  </a:lnTo>
                  <a:lnTo>
                    <a:pt x="331" y="301"/>
                  </a:lnTo>
                  <a:lnTo>
                    <a:pt x="326" y="301"/>
                  </a:lnTo>
                  <a:lnTo>
                    <a:pt x="326" y="301"/>
                  </a:lnTo>
                  <a:lnTo>
                    <a:pt x="326" y="301"/>
                  </a:lnTo>
                  <a:lnTo>
                    <a:pt x="326" y="301"/>
                  </a:lnTo>
                  <a:lnTo>
                    <a:pt x="326" y="306"/>
                  </a:lnTo>
                  <a:lnTo>
                    <a:pt x="326" y="306"/>
                  </a:lnTo>
                  <a:lnTo>
                    <a:pt x="326" y="306"/>
                  </a:lnTo>
                  <a:lnTo>
                    <a:pt x="326" y="306"/>
                  </a:lnTo>
                  <a:lnTo>
                    <a:pt x="321" y="306"/>
                  </a:lnTo>
                  <a:lnTo>
                    <a:pt x="321" y="306"/>
                  </a:lnTo>
                  <a:lnTo>
                    <a:pt x="321" y="306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17" y="311"/>
                  </a:lnTo>
                  <a:lnTo>
                    <a:pt x="317" y="311"/>
                  </a:lnTo>
                  <a:lnTo>
                    <a:pt x="321" y="311"/>
                  </a:lnTo>
                  <a:lnTo>
                    <a:pt x="321" y="311"/>
                  </a:lnTo>
                  <a:lnTo>
                    <a:pt x="321" y="315"/>
                  </a:lnTo>
                  <a:lnTo>
                    <a:pt x="317" y="315"/>
                  </a:lnTo>
                  <a:lnTo>
                    <a:pt x="317" y="315"/>
                  </a:lnTo>
                  <a:lnTo>
                    <a:pt x="317" y="315"/>
                  </a:lnTo>
                  <a:lnTo>
                    <a:pt x="317" y="315"/>
                  </a:lnTo>
                  <a:lnTo>
                    <a:pt x="317" y="315"/>
                  </a:lnTo>
                  <a:lnTo>
                    <a:pt x="317" y="315"/>
                  </a:lnTo>
                  <a:lnTo>
                    <a:pt x="312" y="315"/>
                  </a:lnTo>
                  <a:lnTo>
                    <a:pt x="312" y="315"/>
                  </a:lnTo>
                  <a:lnTo>
                    <a:pt x="312" y="315"/>
                  </a:lnTo>
                  <a:lnTo>
                    <a:pt x="312" y="315"/>
                  </a:lnTo>
                  <a:lnTo>
                    <a:pt x="312" y="315"/>
                  </a:lnTo>
                  <a:lnTo>
                    <a:pt x="307" y="320"/>
                  </a:lnTo>
                  <a:lnTo>
                    <a:pt x="307" y="320"/>
                  </a:lnTo>
                  <a:lnTo>
                    <a:pt x="307" y="320"/>
                  </a:lnTo>
                  <a:lnTo>
                    <a:pt x="307" y="320"/>
                  </a:lnTo>
                  <a:lnTo>
                    <a:pt x="303" y="320"/>
                  </a:lnTo>
                  <a:lnTo>
                    <a:pt x="303" y="320"/>
                  </a:lnTo>
                  <a:lnTo>
                    <a:pt x="303" y="320"/>
                  </a:lnTo>
                  <a:lnTo>
                    <a:pt x="303" y="320"/>
                  </a:lnTo>
                  <a:lnTo>
                    <a:pt x="303" y="320"/>
                  </a:lnTo>
                  <a:lnTo>
                    <a:pt x="303" y="320"/>
                  </a:lnTo>
                  <a:lnTo>
                    <a:pt x="303" y="320"/>
                  </a:lnTo>
                  <a:lnTo>
                    <a:pt x="298" y="320"/>
                  </a:lnTo>
                  <a:lnTo>
                    <a:pt x="298" y="325"/>
                  </a:lnTo>
                  <a:lnTo>
                    <a:pt x="298" y="325"/>
                  </a:lnTo>
                  <a:lnTo>
                    <a:pt x="298" y="325"/>
                  </a:lnTo>
                  <a:lnTo>
                    <a:pt x="298" y="325"/>
                  </a:lnTo>
                  <a:lnTo>
                    <a:pt x="298" y="325"/>
                  </a:lnTo>
                  <a:lnTo>
                    <a:pt x="293" y="325"/>
                  </a:lnTo>
                  <a:lnTo>
                    <a:pt x="293" y="325"/>
                  </a:lnTo>
                  <a:lnTo>
                    <a:pt x="293" y="329"/>
                  </a:lnTo>
                  <a:lnTo>
                    <a:pt x="293" y="329"/>
                  </a:lnTo>
                  <a:lnTo>
                    <a:pt x="293" y="329"/>
                  </a:lnTo>
                  <a:lnTo>
                    <a:pt x="293" y="329"/>
                  </a:lnTo>
                  <a:lnTo>
                    <a:pt x="288" y="334"/>
                  </a:lnTo>
                  <a:lnTo>
                    <a:pt x="288" y="334"/>
                  </a:lnTo>
                  <a:lnTo>
                    <a:pt x="288" y="334"/>
                  </a:lnTo>
                  <a:lnTo>
                    <a:pt x="288" y="339"/>
                  </a:lnTo>
                  <a:lnTo>
                    <a:pt x="284" y="339"/>
                  </a:lnTo>
                  <a:lnTo>
                    <a:pt x="284" y="339"/>
                  </a:lnTo>
                  <a:lnTo>
                    <a:pt x="284" y="339"/>
                  </a:lnTo>
                  <a:lnTo>
                    <a:pt x="284" y="339"/>
                  </a:lnTo>
                  <a:lnTo>
                    <a:pt x="284" y="344"/>
                  </a:lnTo>
                  <a:lnTo>
                    <a:pt x="284" y="344"/>
                  </a:lnTo>
                  <a:lnTo>
                    <a:pt x="284" y="344"/>
                  </a:lnTo>
                  <a:lnTo>
                    <a:pt x="284" y="344"/>
                  </a:lnTo>
                  <a:lnTo>
                    <a:pt x="284" y="344"/>
                  </a:lnTo>
                  <a:lnTo>
                    <a:pt x="284" y="348"/>
                  </a:lnTo>
                  <a:lnTo>
                    <a:pt x="284" y="348"/>
                  </a:lnTo>
                  <a:lnTo>
                    <a:pt x="284" y="348"/>
                  </a:lnTo>
                  <a:lnTo>
                    <a:pt x="279" y="348"/>
                  </a:lnTo>
                  <a:lnTo>
                    <a:pt x="279" y="348"/>
                  </a:lnTo>
                  <a:lnTo>
                    <a:pt x="279" y="348"/>
                  </a:lnTo>
                  <a:lnTo>
                    <a:pt x="279" y="348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4" y="353"/>
                  </a:lnTo>
                  <a:lnTo>
                    <a:pt x="274" y="353"/>
                  </a:lnTo>
                  <a:lnTo>
                    <a:pt x="274" y="353"/>
                  </a:lnTo>
                  <a:lnTo>
                    <a:pt x="270" y="353"/>
                  </a:lnTo>
                  <a:lnTo>
                    <a:pt x="270" y="353"/>
                  </a:lnTo>
                  <a:lnTo>
                    <a:pt x="270" y="353"/>
                  </a:lnTo>
                  <a:lnTo>
                    <a:pt x="270" y="358"/>
                  </a:lnTo>
                  <a:lnTo>
                    <a:pt x="270" y="358"/>
                  </a:lnTo>
                  <a:lnTo>
                    <a:pt x="270" y="358"/>
                  </a:lnTo>
                  <a:lnTo>
                    <a:pt x="270" y="358"/>
                  </a:lnTo>
                  <a:lnTo>
                    <a:pt x="265" y="362"/>
                  </a:lnTo>
                  <a:lnTo>
                    <a:pt x="265" y="362"/>
                  </a:lnTo>
                  <a:lnTo>
                    <a:pt x="265" y="362"/>
                  </a:lnTo>
                  <a:lnTo>
                    <a:pt x="265" y="362"/>
                  </a:lnTo>
                  <a:lnTo>
                    <a:pt x="265" y="362"/>
                  </a:lnTo>
                  <a:lnTo>
                    <a:pt x="265" y="367"/>
                  </a:lnTo>
                  <a:lnTo>
                    <a:pt x="265" y="367"/>
                  </a:lnTo>
                  <a:lnTo>
                    <a:pt x="265" y="367"/>
                  </a:lnTo>
                  <a:lnTo>
                    <a:pt x="270" y="367"/>
                  </a:lnTo>
                  <a:lnTo>
                    <a:pt x="270" y="367"/>
                  </a:lnTo>
                  <a:lnTo>
                    <a:pt x="270" y="367"/>
                  </a:lnTo>
                  <a:lnTo>
                    <a:pt x="270" y="367"/>
                  </a:lnTo>
                  <a:lnTo>
                    <a:pt x="270" y="367"/>
                  </a:lnTo>
                  <a:lnTo>
                    <a:pt x="274" y="372"/>
                  </a:lnTo>
                  <a:lnTo>
                    <a:pt x="274" y="372"/>
                  </a:lnTo>
                  <a:lnTo>
                    <a:pt x="274" y="372"/>
                  </a:lnTo>
                  <a:lnTo>
                    <a:pt x="274" y="372"/>
                  </a:lnTo>
                  <a:lnTo>
                    <a:pt x="274" y="377"/>
                  </a:lnTo>
                  <a:lnTo>
                    <a:pt x="274" y="377"/>
                  </a:lnTo>
                  <a:lnTo>
                    <a:pt x="274" y="377"/>
                  </a:lnTo>
                  <a:lnTo>
                    <a:pt x="274" y="377"/>
                  </a:lnTo>
                  <a:lnTo>
                    <a:pt x="274" y="381"/>
                  </a:lnTo>
                  <a:lnTo>
                    <a:pt x="274" y="381"/>
                  </a:lnTo>
                  <a:lnTo>
                    <a:pt x="274" y="381"/>
                  </a:lnTo>
                  <a:lnTo>
                    <a:pt x="274" y="381"/>
                  </a:lnTo>
                  <a:lnTo>
                    <a:pt x="274" y="386"/>
                  </a:lnTo>
                  <a:lnTo>
                    <a:pt x="274" y="386"/>
                  </a:lnTo>
                  <a:lnTo>
                    <a:pt x="274" y="386"/>
                  </a:lnTo>
                  <a:lnTo>
                    <a:pt x="274" y="391"/>
                  </a:lnTo>
                  <a:lnTo>
                    <a:pt x="274" y="391"/>
                  </a:lnTo>
                  <a:lnTo>
                    <a:pt x="274" y="391"/>
                  </a:lnTo>
                  <a:lnTo>
                    <a:pt x="274" y="391"/>
                  </a:lnTo>
                  <a:lnTo>
                    <a:pt x="274" y="395"/>
                  </a:lnTo>
                  <a:lnTo>
                    <a:pt x="274" y="395"/>
                  </a:lnTo>
                  <a:lnTo>
                    <a:pt x="274" y="395"/>
                  </a:lnTo>
                  <a:lnTo>
                    <a:pt x="274" y="395"/>
                  </a:lnTo>
                  <a:lnTo>
                    <a:pt x="274" y="400"/>
                  </a:lnTo>
                  <a:lnTo>
                    <a:pt x="274" y="400"/>
                  </a:lnTo>
                  <a:lnTo>
                    <a:pt x="274" y="400"/>
                  </a:lnTo>
                  <a:lnTo>
                    <a:pt x="274" y="400"/>
                  </a:lnTo>
                  <a:lnTo>
                    <a:pt x="274" y="405"/>
                  </a:lnTo>
                  <a:lnTo>
                    <a:pt x="274" y="405"/>
                  </a:lnTo>
                  <a:lnTo>
                    <a:pt x="274" y="405"/>
                  </a:lnTo>
                  <a:lnTo>
                    <a:pt x="274" y="405"/>
                  </a:lnTo>
                  <a:lnTo>
                    <a:pt x="274" y="405"/>
                  </a:lnTo>
                  <a:lnTo>
                    <a:pt x="274" y="410"/>
                  </a:lnTo>
                  <a:lnTo>
                    <a:pt x="274" y="410"/>
                  </a:lnTo>
                  <a:lnTo>
                    <a:pt x="279" y="410"/>
                  </a:lnTo>
                  <a:lnTo>
                    <a:pt x="279" y="410"/>
                  </a:lnTo>
                  <a:lnTo>
                    <a:pt x="279" y="410"/>
                  </a:lnTo>
                  <a:lnTo>
                    <a:pt x="279" y="410"/>
                  </a:lnTo>
                  <a:lnTo>
                    <a:pt x="284" y="410"/>
                  </a:lnTo>
                  <a:lnTo>
                    <a:pt x="284" y="410"/>
                  </a:lnTo>
                  <a:lnTo>
                    <a:pt x="284" y="410"/>
                  </a:lnTo>
                  <a:lnTo>
                    <a:pt x="284" y="414"/>
                  </a:lnTo>
                  <a:lnTo>
                    <a:pt x="284" y="414"/>
                  </a:lnTo>
                  <a:lnTo>
                    <a:pt x="288" y="414"/>
                  </a:lnTo>
                  <a:lnTo>
                    <a:pt x="288" y="414"/>
                  </a:lnTo>
                  <a:lnTo>
                    <a:pt x="288" y="414"/>
                  </a:lnTo>
                  <a:lnTo>
                    <a:pt x="288" y="414"/>
                  </a:lnTo>
                  <a:lnTo>
                    <a:pt x="288" y="414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3" y="419"/>
                  </a:lnTo>
                  <a:lnTo>
                    <a:pt x="293" y="419"/>
                  </a:lnTo>
                  <a:lnTo>
                    <a:pt x="293" y="419"/>
                  </a:lnTo>
                  <a:lnTo>
                    <a:pt x="293" y="419"/>
                  </a:lnTo>
                  <a:lnTo>
                    <a:pt x="293" y="419"/>
                  </a:lnTo>
                  <a:lnTo>
                    <a:pt x="293" y="424"/>
                  </a:lnTo>
                  <a:lnTo>
                    <a:pt x="293" y="424"/>
                  </a:lnTo>
                  <a:lnTo>
                    <a:pt x="293" y="424"/>
                  </a:lnTo>
                  <a:lnTo>
                    <a:pt x="293" y="424"/>
                  </a:lnTo>
                  <a:lnTo>
                    <a:pt x="293" y="428"/>
                  </a:lnTo>
                  <a:lnTo>
                    <a:pt x="293" y="428"/>
                  </a:lnTo>
                  <a:lnTo>
                    <a:pt x="293" y="428"/>
                  </a:lnTo>
                  <a:lnTo>
                    <a:pt x="293" y="428"/>
                  </a:lnTo>
                  <a:lnTo>
                    <a:pt x="293" y="433"/>
                  </a:lnTo>
                  <a:lnTo>
                    <a:pt x="293" y="433"/>
                  </a:lnTo>
                  <a:lnTo>
                    <a:pt x="293" y="433"/>
                  </a:lnTo>
                  <a:lnTo>
                    <a:pt x="293" y="433"/>
                  </a:lnTo>
                  <a:lnTo>
                    <a:pt x="293" y="433"/>
                  </a:lnTo>
                  <a:lnTo>
                    <a:pt x="293" y="433"/>
                  </a:lnTo>
                  <a:lnTo>
                    <a:pt x="298" y="433"/>
                  </a:lnTo>
                  <a:lnTo>
                    <a:pt x="298" y="433"/>
                  </a:lnTo>
                  <a:lnTo>
                    <a:pt x="298" y="433"/>
                  </a:lnTo>
                  <a:lnTo>
                    <a:pt x="298" y="433"/>
                  </a:lnTo>
                  <a:lnTo>
                    <a:pt x="298" y="438"/>
                  </a:lnTo>
                  <a:lnTo>
                    <a:pt x="303" y="438"/>
                  </a:lnTo>
                  <a:lnTo>
                    <a:pt x="303" y="438"/>
                  </a:lnTo>
                  <a:lnTo>
                    <a:pt x="303" y="438"/>
                  </a:lnTo>
                  <a:lnTo>
                    <a:pt x="303" y="438"/>
                  </a:lnTo>
                  <a:lnTo>
                    <a:pt x="303" y="438"/>
                  </a:lnTo>
                  <a:lnTo>
                    <a:pt x="307" y="438"/>
                  </a:lnTo>
                  <a:lnTo>
                    <a:pt x="307" y="438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3" y="447"/>
                  </a:lnTo>
                  <a:lnTo>
                    <a:pt x="303" y="452"/>
                  </a:lnTo>
                  <a:lnTo>
                    <a:pt x="303" y="452"/>
                  </a:lnTo>
                  <a:lnTo>
                    <a:pt x="303" y="452"/>
                  </a:lnTo>
                  <a:lnTo>
                    <a:pt x="303" y="452"/>
                  </a:lnTo>
                  <a:lnTo>
                    <a:pt x="303" y="452"/>
                  </a:lnTo>
                  <a:lnTo>
                    <a:pt x="298" y="452"/>
                  </a:lnTo>
                  <a:lnTo>
                    <a:pt x="298" y="457"/>
                  </a:lnTo>
                  <a:lnTo>
                    <a:pt x="298" y="457"/>
                  </a:lnTo>
                  <a:lnTo>
                    <a:pt x="298" y="457"/>
                  </a:lnTo>
                  <a:lnTo>
                    <a:pt x="298" y="457"/>
                  </a:lnTo>
                  <a:lnTo>
                    <a:pt x="298" y="461"/>
                  </a:lnTo>
                  <a:lnTo>
                    <a:pt x="298" y="461"/>
                  </a:lnTo>
                  <a:lnTo>
                    <a:pt x="298" y="461"/>
                  </a:lnTo>
                  <a:lnTo>
                    <a:pt x="298" y="461"/>
                  </a:lnTo>
                  <a:lnTo>
                    <a:pt x="298" y="466"/>
                  </a:lnTo>
                  <a:lnTo>
                    <a:pt x="298" y="466"/>
                  </a:lnTo>
                  <a:lnTo>
                    <a:pt x="298" y="466"/>
                  </a:lnTo>
                  <a:lnTo>
                    <a:pt x="298" y="466"/>
                  </a:lnTo>
                  <a:lnTo>
                    <a:pt x="298" y="466"/>
                  </a:lnTo>
                  <a:lnTo>
                    <a:pt x="298" y="471"/>
                  </a:lnTo>
                  <a:lnTo>
                    <a:pt x="298" y="471"/>
                  </a:lnTo>
                  <a:lnTo>
                    <a:pt x="298" y="471"/>
                  </a:lnTo>
                  <a:lnTo>
                    <a:pt x="298" y="471"/>
                  </a:lnTo>
                  <a:lnTo>
                    <a:pt x="298" y="476"/>
                  </a:lnTo>
                  <a:lnTo>
                    <a:pt x="298" y="476"/>
                  </a:lnTo>
                  <a:lnTo>
                    <a:pt x="293" y="476"/>
                  </a:lnTo>
                  <a:lnTo>
                    <a:pt x="293" y="476"/>
                  </a:lnTo>
                  <a:lnTo>
                    <a:pt x="293" y="476"/>
                  </a:lnTo>
                  <a:lnTo>
                    <a:pt x="293" y="480"/>
                  </a:lnTo>
                  <a:lnTo>
                    <a:pt x="288" y="480"/>
                  </a:lnTo>
                  <a:lnTo>
                    <a:pt x="288" y="480"/>
                  </a:lnTo>
                  <a:lnTo>
                    <a:pt x="288" y="480"/>
                  </a:lnTo>
                  <a:lnTo>
                    <a:pt x="288" y="480"/>
                  </a:lnTo>
                  <a:lnTo>
                    <a:pt x="284" y="480"/>
                  </a:lnTo>
                  <a:lnTo>
                    <a:pt x="284" y="485"/>
                  </a:lnTo>
                  <a:lnTo>
                    <a:pt x="288" y="485"/>
                  </a:lnTo>
                  <a:lnTo>
                    <a:pt x="288" y="485"/>
                  </a:lnTo>
                  <a:lnTo>
                    <a:pt x="288" y="485"/>
                  </a:lnTo>
                  <a:lnTo>
                    <a:pt x="288" y="485"/>
                  </a:lnTo>
                  <a:lnTo>
                    <a:pt x="288" y="485"/>
                  </a:lnTo>
                  <a:lnTo>
                    <a:pt x="293" y="485"/>
                  </a:lnTo>
                  <a:lnTo>
                    <a:pt x="293" y="485"/>
                  </a:lnTo>
                  <a:lnTo>
                    <a:pt x="293" y="485"/>
                  </a:lnTo>
                  <a:lnTo>
                    <a:pt x="293" y="490"/>
                  </a:lnTo>
                  <a:lnTo>
                    <a:pt x="293" y="490"/>
                  </a:lnTo>
                  <a:lnTo>
                    <a:pt x="293" y="490"/>
                  </a:lnTo>
                  <a:lnTo>
                    <a:pt x="293" y="494"/>
                  </a:lnTo>
                  <a:lnTo>
                    <a:pt x="293" y="494"/>
                  </a:lnTo>
                  <a:lnTo>
                    <a:pt x="293" y="494"/>
                  </a:lnTo>
                  <a:lnTo>
                    <a:pt x="293" y="494"/>
                  </a:lnTo>
                  <a:lnTo>
                    <a:pt x="293" y="499"/>
                  </a:lnTo>
                  <a:lnTo>
                    <a:pt x="293" y="499"/>
                  </a:lnTo>
                  <a:lnTo>
                    <a:pt x="293" y="499"/>
                  </a:lnTo>
                  <a:lnTo>
                    <a:pt x="298" y="499"/>
                  </a:lnTo>
                  <a:lnTo>
                    <a:pt x="298" y="504"/>
                  </a:lnTo>
                  <a:lnTo>
                    <a:pt x="298" y="504"/>
                  </a:lnTo>
                  <a:lnTo>
                    <a:pt x="298" y="504"/>
                  </a:lnTo>
                  <a:lnTo>
                    <a:pt x="298" y="504"/>
                  </a:lnTo>
                  <a:lnTo>
                    <a:pt x="298" y="508"/>
                  </a:lnTo>
                  <a:lnTo>
                    <a:pt x="298" y="508"/>
                  </a:lnTo>
                  <a:lnTo>
                    <a:pt x="298" y="508"/>
                  </a:lnTo>
                  <a:lnTo>
                    <a:pt x="298" y="508"/>
                  </a:lnTo>
                  <a:lnTo>
                    <a:pt x="303" y="508"/>
                  </a:lnTo>
                  <a:lnTo>
                    <a:pt x="303" y="513"/>
                  </a:lnTo>
                  <a:lnTo>
                    <a:pt x="303" y="513"/>
                  </a:lnTo>
                  <a:lnTo>
                    <a:pt x="303" y="513"/>
                  </a:lnTo>
                  <a:lnTo>
                    <a:pt x="303" y="513"/>
                  </a:lnTo>
                  <a:lnTo>
                    <a:pt x="303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3" y="523"/>
                  </a:lnTo>
                  <a:lnTo>
                    <a:pt x="293" y="523"/>
                  </a:lnTo>
                  <a:lnTo>
                    <a:pt x="293" y="523"/>
                  </a:lnTo>
                  <a:lnTo>
                    <a:pt x="293" y="523"/>
                  </a:lnTo>
                  <a:lnTo>
                    <a:pt x="293" y="523"/>
                  </a:lnTo>
                  <a:lnTo>
                    <a:pt x="293" y="523"/>
                  </a:lnTo>
                  <a:lnTo>
                    <a:pt x="293" y="523"/>
                  </a:lnTo>
                  <a:lnTo>
                    <a:pt x="293" y="527"/>
                  </a:lnTo>
                  <a:lnTo>
                    <a:pt x="293" y="527"/>
                  </a:lnTo>
                  <a:lnTo>
                    <a:pt x="293" y="527"/>
                  </a:lnTo>
                  <a:lnTo>
                    <a:pt x="298" y="527"/>
                  </a:lnTo>
                  <a:lnTo>
                    <a:pt x="298" y="527"/>
                  </a:lnTo>
                  <a:lnTo>
                    <a:pt x="298" y="527"/>
                  </a:lnTo>
                  <a:lnTo>
                    <a:pt x="298" y="527"/>
                  </a:lnTo>
                  <a:lnTo>
                    <a:pt x="298" y="532"/>
                  </a:lnTo>
                  <a:lnTo>
                    <a:pt x="298" y="532"/>
                  </a:lnTo>
                  <a:lnTo>
                    <a:pt x="298" y="532"/>
                  </a:lnTo>
                  <a:lnTo>
                    <a:pt x="298" y="532"/>
                  </a:lnTo>
                  <a:lnTo>
                    <a:pt x="303" y="532"/>
                  </a:lnTo>
                  <a:lnTo>
                    <a:pt x="303" y="532"/>
                  </a:lnTo>
                  <a:lnTo>
                    <a:pt x="303" y="532"/>
                  </a:lnTo>
                  <a:lnTo>
                    <a:pt x="303" y="532"/>
                  </a:lnTo>
                  <a:lnTo>
                    <a:pt x="307" y="532"/>
                  </a:lnTo>
                  <a:lnTo>
                    <a:pt x="307" y="532"/>
                  </a:lnTo>
                  <a:lnTo>
                    <a:pt x="307" y="532"/>
                  </a:lnTo>
                  <a:lnTo>
                    <a:pt x="307" y="537"/>
                  </a:lnTo>
                  <a:lnTo>
                    <a:pt x="307" y="537"/>
                  </a:lnTo>
                  <a:lnTo>
                    <a:pt x="307" y="537"/>
                  </a:lnTo>
                  <a:lnTo>
                    <a:pt x="312" y="537"/>
                  </a:lnTo>
                  <a:lnTo>
                    <a:pt x="312" y="537"/>
                  </a:lnTo>
                  <a:lnTo>
                    <a:pt x="312" y="537"/>
                  </a:lnTo>
                  <a:lnTo>
                    <a:pt x="312" y="537"/>
                  </a:lnTo>
                  <a:lnTo>
                    <a:pt x="312" y="541"/>
                  </a:lnTo>
                  <a:lnTo>
                    <a:pt x="312" y="541"/>
                  </a:lnTo>
                  <a:lnTo>
                    <a:pt x="317" y="541"/>
                  </a:lnTo>
                  <a:lnTo>
                    <a:pt x="317" y="541"/>
                  </a:lnTo>
                  <a:lnTo>
                    <a:pt x="317" y="541"/>
                  </a:lnTo>
                  <a:lnTo>
                    <a:pt x="317" y="541"/>
                  </a:lnTo>
                  <a:lnTo>
                    <a:pt x="321" y="541"/>
                  </a:lnTo>
                  <a:lnTo>
                    <a:pt x="321" y="541"/>
                  </a:lnTo>
                  <a:lnTo>
                    <a:pt x="321" y="546"/>
                  </a:lnTo>
                  <a:lnTo>
                    <a:pt x="321" y="546"/>
                  </a:lnTo>
                  <a:lnTo>
                    <a:pt x="321" y="546"/>
                  </a:lnTo>
                  <a:lnTo>
                    <a:pt x="321" y="546"/>
                  </a:lnTo>
                  <a:lnTo>
                    <a:pt x="321" y="546"/>
                  </a:lnTo>
                  <a:lnTo>
                    <a:pt x="321" y="546"/>
                  </a:lnTo>
                  <a:lnTo>
                    <a:pt x="321" y="546"/>
                  </a:lnTo>
                  <a:lnTo>
                    <a:pt x="321" y="551"/>
                  </a:lnTo>
                  <a:lnTo>
                    <a:pt x="321" y="551"/>
                  </a:lnTo>
                  <a:lnTo>
                    <a:pt x="317" y="551"/>
                  </a:lnTo>
                  <a:lnTo>
                    <a:pt x="317" y="551"/>
                  </a:lnTo>
                  <a:lnTo>
                    <a:pt x="317" y="551"/>
                  </a:lnTo>
                  <a:lnTo>
                    <a:pt x="317" y="551"/>
                  </a:lnTo>
                  <a:lnTo>
                    <a:pt x="312" y="551"/>
                  </a:lnTo>
                  <a:lnTo>
                    <a:pt x="312" y="551"/>
                  </a:lnTo>
                  <a:lnTo>
                    <a:pt x="312" y="551"/>
                  </a:lnTo>
                  <a:lnTo>
                    <a:pt x="312" y="551"/>
                  </a:lnTo>
                  <a:lnTo>
                    <a:pt x="307" y="551"/>
                  </a:lnTo>
                  <a:lnTo>
                    <a:pt x="307" y="551"/>
                  </a:lnTo>
                  <a:lnTo>
                    <a:pt x="307" y="551"/>
                  </a:lnTo>
                  <a:lnTo>
                    <a:pt x="307" y="551"/>
                  </a:lnTo>
                  <a:lnTo>
                    <a:pt x="303" y="551"/>
                  </a:lnTo>
                  <a:lnTo>
                    <a:pt x="303" y="551"/>
                  </a:lnTo>
                  <a:lnTo>
                    <a:pt x="303" y="551"/>
                  </a:lnTo>
                  <a:lnTo>
                    <a:pt x="303" y="551"/>
                  </a:lnTo>
                  <a:lnTo>
                    <a:pt x="298" y="551"/>
                  </a:lnTo>
                  <a:lnTo>
                    <a:pt x="298" y="556"/>
                  </a:lnTo>
                  <a:lnTo>
                    <a:pt x="298" y="556"/>
                  </a:lnTo>
                  <a:lnTo>
                    <a:pt x="298" y="556"/>
                  </a:lnTo>
                  <a:lnTo>
                    <a:pt x="298" y="556"/>
                  </a:lnTo>
                  <a:lnTo>
                    <a:pt x="298" y="560"/>
                  </a:lnTo>
                  <a:lnTo>
                    <a:pt x="298" y="560"/>
                  </a:lnTo>
                  <a:lnTo>
                    <a:pt x="298" y="560"/>
                  </a:lnTo>
                  <a:lnTo>
                    <a:pt x="293" y="560"/>
                  </a:lnTo>
                  <a:lnTo>
                    <a:pt x="293" y="560"/>
                  </a:lnTo>
                  <a:lnTo>
                    <a:pt x="293" y="560"/>
                  </a:lnTo>
                  <a:lnTo>
                    <a:pt x="293" y="560"/>
                  </a:lnTo>
                  <a:lnTo>
                    <a:pt x="293" y="565"/>
                  </a:lnTo>
                  <a:lnTo>
                    <a:pt x="293" y="565"/>
                  </a:lnTo>
                  <a:lnTo>
                    <a:pt x="288" y="565"/>
                  </a:lnTo>
                  <a:lnTo>
                    <a:pt x="288" y="565"/>
                  </a:lnTo>
                  <a:lnTo>
                    <a:pt x="288" y="565"/>
                  </a:lnTo>
                  <a:lnTo>
                    <a:pt x="288" y="570"/>
                  </a:lnTo>
                  <a:lnTo>
                    <a:pt x="288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4" y="574"/>
                  </a:lnTo>
                  <a:lnTo>
                    <a:pt x="284" y="574"/>
                  </a:lnTo>
                  <a:lnTo>
                    <a:pt x="284" y="574"/>
                  </a:lnTo>
                  <a:lnTo>
                    <a:pt x="279" y="574"/>
                  </a:lnTo>
                  <a:lnTo>
                    <a:pt x="279" y="574"/>
                  </a:lnTo>
                  <a:lnTo>
                    <a:pt x="279" y="574"/>
                  </a:lnTo>
                  <a:lnTo>
                    <a:pt x="279" y="574"/>
                  </a:lnTo>
                  <a:lnTo>
                    <a:pt x="274" y="574"/>
                  </a:lnTo>
                  <a:lnTo>
                    <a:pt x="274" y="574"/>
                  </a:lnTo>
                  <a:lnTo>
                    <a:pt x="274" y="574"/>
                  </a:lnTo>
                  <a:lnTo>
                    <a:pt x="274" y="574"/>
                  </a:lnTo>
                  <a:lnTo>
                    <a:pt x="270" y="574"/>
                  </a:lnTo>
                  <a:lnTo>
                    <a:pt x="270" y="574"/>
                  </a:lnTo>
                  <a:lnTo>
                    <a:pt x="270" y="574"/>
                  </a:lnTo>
                  <a:lnTo>
                    <a:pt x="270" y="574"/>
                  </a:lnTo>
                  <a:lnTo>
                    <a:pt x="265" y="574"/>
                  </a:lnTo>
                  <a:lnTo>
                    <a:pt x="265" y="574"/>
                  </a:lnTo>
                  <a:lnTo>
                    <a:pt x="265" y="574"/>
                  </a:lnTo>
                  <a:lnTo>
                    <a:pt x="265" y="574"/>
                  </a:lnTo>
                  <a:lnTo>
                    <a:pt x="260" y="574"/>
                  </a:lnTo>
                  <a:lnTo>
                    <a:pt x="260" y="574"/>
                  </a:lnTo>
                  <a:lnTo>
                    <a:pt x="260" y="579"/>
                  </a:lnTo>
                  <a:lnTo>
                    <a:pt x="260" y="579"/>
                  </a:lnTo>
                  <a:lnTo>
                    <a:pt x="255" y="579"/>
                  </a:lnTo>
                  <a:lnTo>
                    <a:pt x="255" y="579"/>
                  </a:lnTo>
                  <a:lnTo>
                    <a:pt x="255" y="584"/>
                  </a:lnTo>
                  <a:lnTo>
                    <a:pt x="255" y="584"/>
                  </a:lnTo>
                  <a:lnTo>
                    <a:pt x="255" y="584"/>
                  </a:lnTo>
                  <a:lnTo>
                    <a:pt x="255" y="584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1" y="589"/>
                  </a:lnTo>
                  <a:lnTo>
                    <a:pt x="251" y="589"/>
                  </a:lnTo>
                  <a:lnTo>
                    <a:pt x="251" y="589"/>
                  </a:lnTo>
                  <a:lnTo>
                    <a:pt x="251" y="593"/>
                  </a:lnTo>
                  <a:lnTo>
                    <a:pt x="251" y="593"/>
                  </a:lnTo>
                  <a:lnTo>
                    <a:pt x="251" y="593"/>
                  </a:lnTo>
                  <a:lnTo>
                    <a:pt x="246" y="593"/>
                  </a:lnTo>
                  <a:lnTo>
                    <a:pt x="246" y="593"/>
                  </a:lnTo>
                  <a:lnTo>
                    <a:pt x="246" y="593"/>
                  </a:lnTo>
                  <a:lnTo>
                    <a:pt x="246" y="593"/>
                  </a:lnTo>
                  <a:lnTo>
                    <a:pt x="246" y="593"/>
                  </a:lnTo>
                  <a:lnTo>
                    <a:pt x="241" y="598"/>
                  </a:lnTo>
                  <a:lnTo>
                    <a:pt x="241" y="598"/>
                  </a:lnTo>
                  <a:lnTo>
                    <a:pt x="241" y="598"/>
                  </a:lnTo>
                  <a:lnTo>
                    <a:pt x="241" y="598"/>
                  </a:lnTo>
                  <a:lnTo>
                    <a:pt x="241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51" y="603"/>
                  </a:lnTo>
                  <a:lnTo>
                    <a:pt x="251" y="603"/>
                  </a:lnTo>
                  <a:lnTo>
                    <a:pt x="251" y="603"/>
                  </a:lnTo>
                  <a:lnTo>
                    <a:pt x="251" y="603"/>
                  </a:lnTo>
                  <a:lnTo>
                    <a:pt x="251" y="603"/>
                  </a:lnTo>
                  <a:lnTo>
                    <a:pt x="255" y="607"/>
                  </a:lnTo>
                  <a:lnTo>
                    <a:pt x="255" y="607"/>
                  </a:lnTo>
                  <a:lnTo>
                    <a:pt x="255" y="607"/>
                  </a:lnTo>
                  <a:lnTo>
                    <a:pt x="255" y="607"/>
                  </a:lnTo>
                  <a:lnTo>
                    <a:pt x="255" y="607"/>
                  </a:lnTo>
                  <a:lnTo>
                    <a:pt x="255" y="607"/>
                  </a:lnTo>
                  <a:lnTo>
                    <a:pt x="260" y="607"/>
                  </a:lnTo>
                  <a:lnTo>
                    <a:pt x="260" y="612"/>
                  </a:lnTo>
                  <a:lnTo>
                    <a:pt x="260" y="612"/>
                  </a:lnTo>
                  <a:lnTo>
                    <a:pt x="260" y="612"/>
                  </a:lnTo>
                  <a:lnTo>
                    <a:pt x="260" y="612"/>
                  </a:lnTo>
                  <a:lnTo>
                    <a:pt x="260" y="612"/>
                  </a:lnTo>
                  <a:lnTo>
                    <a:pt x="260" y="617"/>
                  </a:lnTo>
                  <a:lnTo>
                    <a:pt x="265" y="617"/>
                  </a:lnTo>
                  <a:lnTo>
                    <a:pt x="265" y="617"/>
                  </a:lnTo>
                  <a:lnTo>
                    <a:pt x="265" y="617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70" y="622"/>
                  </a:lnTo>
                  <a:lnTo>
                    <a:pt x="270" y="622"/>
                  </a:lnTo>
                  <a:lnTo>
                    <a:pt x="270" y="622"/>
                  </a:lnTo>
                  <a:lnTo>
                    <a:pt x="270" y="622"/>
                  </a:lnTo>
                  <a:lnTo>
                    <a:pt x="270" y="622"/>
                  </a:lnTo>
                  <a:lnTo>
                    <a:pt x="274" y="622"/>
                  </a:lnTo>
                  <a:lnTo>
                    <a:pt x="274" y="622"/>
                  </a:lnTo>
                  <a:lnTo>
                    <a:pt x="274" y="622"/>
                  </a:lnTo>
                  <a:lnTo>
                    <a:pt x="274" y="622"/>
                  </a:lnTo>
                  <a:lnTo>
                    <a:pt x="274" y="622"/>
                  </a:lnTo>
                  <a:lnTo>
                    <a:pt x="274" y="622"/>
                  </a:lnTo>
                  <a:lnTo>
                    <a:pt x="279" y="622"/>
                  </a:lnTo>
                  <a:lnTo>
                    <a:pt x="279" y="622"/>
                  </a:lnTo>
                  <a:lnTo>
                    <a:pt x="279" y="622"/>
                  </a:lnTo>
                  <a:lnTo>
                    <a:pt x="279" y="622"/>
                  </a:lnTo>
                  <a:lnTo>
                    <a:pt x="284" y="622"/>
                  </a:lnTo>
                  <a:lnTo>
                    <a:pt x="284" y="626"/>
                  </a:lnTo>
                  <a:lnTo>
                    <a:pt x="284" y="626"/>
                  </a:lnTo>
                  <a:lnTo>
                    <a:pt x="284" y="626"/>
                  </a:lnTo>
                  <a:lnTo>
                    <a:pt x="284" y="626"/>
                  </a:lnTo>
                  <a:lnTo>
                    <a:pt x="284" y="626"/>
                  </a:lnTo>
                  <a:lnTo>
                    <a:pt x="284" y="626"/>
                  </a:lnTo>
                  <a:lnTo>
                    <a:pt x="284" y="626"/>
                  </a:lnTo>
                  <a:lnTo>
                    <a:pt x="288" y="626"/>
                  </a:lnTo>
                  <a:lnTo>
                    <a:pt x="288" y="626"/>
                  </a:lnTo>
                  <a:lnTo>
                    <a:pt x="288" y="626"/>
                  </a:lnTo>
                  <a:lnTo>
                    <a:pt x="288" y="626"/>
                  </a:lnTo>
                  <a:lnTo>
                    <a:pt x="293" y="626"/>
                  </a:lnTo>
                  <a:lnTo>
                    <a:pt x="293" y="626"/>
                  </a:lnTo>
                  <a:lnTo>
                    <a:pt x="293" y="626"/>
                  </a:lnTo>
                  <a:lnTo>
                    <a:pt x="293" y="626"/>
                  </a:lnTo>
                  <a:lnTo>
                    <a:pt x="298" y="626"/>
                  </a:lnTo>
                  <a:lnTo>
                    <a:pt x="298" y="626"/>
                  </a:lnTo>
                  <a:lnTo>
                    <a:pt x="298" y="626"/>
                  </a:lnTo>
                  <a:lnTo>
                    <a:pt x="298" y="626"/>
                  </a:lnTo>
                  <a:lnTo>
                    <a:pt x="298" y="622"/>
                  </a:lnTo>
                  <a:lnTo>
                    <a:pt x="303" y="622"/>
                  </a:lnTo>
                  <a:lnTo>
                    <a:pt x="303" y="622"/>
                  </a:lnTo>
                  <a:lnTo>
                    <a:pt x="303" y="622"/>
                  </a:lnTo>
                  <a:lnTo>
                    <a:pt x="303" y="622"/>
                  </a:lnTo>
                  <a:lnTo>
                    <a:pt x="303" y="626"/>
                  </a:lnTo>
                  <a:lnTo>
                    <a:pt x="303" y="626"/>
                  </a:lnTo>
                  <a:lnTo>
                    <a:pt x="307" y="626"/>
                  </a:lnTo>
                  <a:lnTo>
                    <a:pt x="307" y="626"/>
                  </a:lnTo>
                  <a:lnTo>
                    <a:pt x="307" y="622"/>
                  </a:lnTo>
                  <a:lnTo>
                    <a:pt x="307" y="622"/>
                  </a:lnTo>
                  <a:lnTo>
                    <a:pt x="312" y="626"/>
                  </a:lnTo>
                  <a:lnTo>
                    <a:pt x="312" y="626"/>
                  </a:lnTo>
                  <a:lnTo>
                    <a:pt x="312" y="626"/>
                  </a:lnTo>
                  <a:lnTo>
                    <a:pt x="312" y="626"/>
                  </a:lnTo>
                  <a:lnTo>
                    <a:pt x="307" y="626"/>
                  </a:lnTo>
                  <a:lnTo>
                    <a:pt x="307" y="631"/>
                  </a:lnTo>
                  <a:lnTo>
                    <a:pt x="307" y="631"/>
                  </a:lnTo>
                  <a:lnTo>
                    <a:pt x="307" y="631"/>
                  </a:lnTo>
                  <a:lnTo>
                    <a:pt x="307" y="636"/>
                  </a:lnTo>
                  <a:lnTo>
                    <a:pt x="303" y="636"/>
                  </a:lnTo>
                  <a:lnTo>
                    <a:pt x="303" y="636"/>
                  </a:lnTo>
                  <a:lnTo>
                    <a:pt x="303" y="636"/>
                  </a:lnTo>
                  <a:lnTo>
                    <a:pt x="298" y="636"/>
                  </a:lnTo>
                  <a:lnTo>
                    <a:pt x="298" y="636"/>
                  </a:lnTo>
                  <a:lnTo>
                    <a:pt x="298" y="636"/>
                  </a:lnTo>
                  <a:lnTo>
                    <a:pt x="298" y="636"/>
                  </a:lnTo>
                  <a:lnTo>
                    <a:pt x="298" y="640"/>
                  </a:lnTo>
                  <a:lnTo>
                    <a:pt x="298" y="640"/>
                  </a:lnTo>
                  <a:lnTo>
                    <a:pt x="293" y="640"/>
                  </a:lnTo>
                  <a:lnTo>
                    <a:pt x="293" y="640"/>
                  </a:lnTo>
                  <a:lnTo>
                    <a:pt x="293" y="645"/>
                  </a:lnTo>
                  <a:lnTo>
                    <a:pt x="288" y="645"/>
                  </a:lnTo>
                  <a:lnTo>
                    <a:pt x="288" y="645"/>
                  </a:lnTo>
                  <a:lnTo>
                    <a:pt x="288" y="645"/>
                  </a:lnTo>
                  <a:lnTo>
                    <a:pt x="284" y="650"/>
                  </a:lnTo>
                  <a:lnTo>
                    <a:pt x="284" y="650"/>
                  </a:lnTo>
                  <a:lnTo>
                    <a:pt x="284" y="650"/>
                  </a:lnTo>
                  <a:lnTo>
                    <a:pt x="284" y="650"/>
                  </a:lnTo>
                  <a:lnTo>
                    <a:pt x="284" y="650"/>
                  </a:lnTo>
                  <a:lnTo>
                    <a:pt x="279" y="655"/>
                  </a:lnTo>
                  <a:lnTo>
                    <a:pt x="279" y="655"/>
                  </a:lnTo>
                  <a:lnTo>
                    <a:pt x="279" y="655"/>
                  </a:lnTo>
                  <a:lnTo>
                    <a:pt x="279" y="655"/>
                  </a:lnTo>
                  <a:lnTo>
                    <a:pt x="274" y="655"/>
                  </a:lnTo>
                  <a:lnTo>
                    <a:pt x="274" y="655"/>
                  </a:lnTo>
                  <a:lnTo>
                    <a:pt x="274" y="655"/>
                  </a:lnTo>
                  <a:lnTo>
                    <a:pt x="274" y="655"/>
                  </a:lnTo>
                  <a:lnTo>
                    <a:pt x="274" y="659"/>
                  </a:lnTo>
                  <a:lnTo>
                    <a:pt x="274" y="659"/>
                  </a:lnTo>
                  <a:lnTo>
                    <a:pt x="274" y="659"/>
                  </a:lnTo>
                  <a:lnTo>
                    <a:pt x="274" y="664"/>
                  </a:lnTo>
                  <a:lnTo>
                    <a:pt x="274" y="664"/>
                  </a:lnTo>
                  <a:lnTo>
                    <a:pt x="274" y="664"/>
                  </a:lnTo>
                  <a:lnTo>
                    <a:pt x="274" y="664"/>
                  </a:lnTo>
                  <a:lnTo>
                    <a:pt x="274" y="669"/>
                  </a:lnTo>
                  <a:lnTo>
                    <a:pt x="274" y="669"/>
                  </a:lnTo>
                  <a:lnTo>
                    <a:pt x="274" y="669"/>
                  </a:lnTo>
                  <a:lnTo>
                    <a:pt x="274" y="669"/>
                  </a:lnTo>
                  <a:lnTo>
                    <a:pt x="279" y="669"/>
                  </a:lnTo>
                  <a:lnTo>
                    <a:pt x="279" y="669"/>
                  </a:lnTo>
                  <a:lnTo>
                    <a:pt x="279" y="673"/>
                  </a:lnTo>
                  <a:lnTo>
                    <a:pt x="279" y="673"/>
                  </a:lnTo>
                  <a:lnTo>
                    <a:pt x="279" y="673"/>
                  </a:lnTo>
                  <a:lnTo>
                    <a:pt x="274" y="678"/>
                  </a:lnTo>
                  <a:lnTo>
                    <a:pt x="274" y="678"/>
                  </a:lnTo>
                  <a:lnTo>
                    <a:pt x="274" y="683"/>
                  </a:lnTo>
                  <a:lnTo>
                    <a:pt x="274" y="683"/>
                  </a:lnTo>
                  <a:lnTo>
                    <a:pt x="274" y="688"/>
                  </a:lnTo>
                  <a:lnTo>
                    <a:pt x="274" y="688"/>
                  </a:lnTo>
                  <a:lnTo>
                    <a:pt x="274" y="688"/>
                  </a:lnTo>
                  <a:lnTo>
                    <a:pt x="274" y="692"/>
                  </a:lnTo>
                  <a:lnTo>
                    <a:pt x="274" y="692"/>
                  </a:lnTo>
                  <a:lnTo>
                    <a:pt x="279" y="692"/>
                  </a:lnTo>
                  <a:lnTo>
                    <a:pt x="279" y="692"/>
                  </a:lnTo>
                  <a:lnTo>
                    <a:pt x="279" y="692"/>
                  </a:lnTo>
                  <a:lnTo>
                    <a:pt x="284" y="692"/>
                  </a:lnTo>
                  <a:lnTo>
                    <a:pt x="284" y="692"/>
                  </a:lnTo>
                  <a:lnTo>
                    <a:pt x="288" y="688"/>
                  </a:lnTo>
                  <a:lnTo>
                    <a:pt x="288" y="688"/>
                  </a:lnTo>
                  <a:lnTo>
                    <a:pt x="288" y="688"/>
                  </a:lnTo>
                  <a:lnTo>
                    <a:pt x="288" y="688"/>
                  </a:lnTo>
                  <a:lnTo>
                    <a:pt x="288" y="692"/>
                  </a:lnTo>
                  <a:lnTo>
                    <a:pt x="293" y="692"/>
                  </a:lnTo>
                  <a:lnTo>
                    <a:pt x="293" y="692"/>
                  </a:lnTo>
                  <a:lnTo>
                    <a:pt x="293" y="697"/>
                  </a:lnTo>
                  <a:lnTo>
                    <a:pt x="293" y="697"/>
                  </a:lnTo>
                  <a:lnTo>
                    <a:pt x="293" y="697"/>
                  </a:lnTo>
                  <a:lnTo>
                    <a:pt x="293" y="697"/>
                  </a:lnTo>
                  <a:lnTo>
                    <a:pt x="293" y="697"/>
                  </a:lnTo>
                  <a:lnTo>
                    <a:pt x="298" y="697"/>
                  </a:lnTo>
                  <a:lnTo>
                    <a:pt x="298" y="697"/>
                  </a:lnTo>
                  <a:lnTo>
                    <a:pt x="303" y="697"/>
                  </a:lnTo>
                  <a:lnTo>
                    <a:pt x="303" y="697"/>
                  </a:lnTo>
                  <a:lnTo>
                    <a:pt x="303" y="702"/>
                  </a:lnTo>
                  <a:lnTo>
                    <a:pt x="303" y="702"/>
                  </a:lnTo>
                  <a:lnTo>
                    <a:pt x="307" y="702"/>
                  </a:lnTo>
                  <a:lnTo>
                    <a:pt x="307" y="697"/>
                  </a:lnTo>
                  <a:lnTo>
                    <a:pt x="312" y="697"/>
                  </a:lnTo>
                  <a:lnTo>
                    <a:pt x="312" y="697"/>
                  </a:lnTo>
                  <a:lnTo>
                    <a:pt x="312" y="702"/>
                  </a:lnTo>
                  <a:lnTo>
                    <a:pt x="317" y="702"/>
                  </a:lnTo>
                  <a:lnTo>
                    <a:pt x="317" y="702"/>
                  </a:lnTo>
                  <a:lnTo>
                    <a:pt x="321" y="702"/>
                  </a:lnTo>
                  <a:lnTo>
                    <a:pt x="321" y="702"/>
                  </a:lnTo>
                  <a:lnTo>
                    <a:pt x="321" y="702"/>
                  </a:lnTo>
                  <a:lnTo>
                    <a:pt x="321" y="702"/>
                  </a:lnTo>
                  <a:lnTo>
                    <a:pt x="326" y="702"/>
                  </a:lnTo>
                  <a:lnTo>
                    <a:pt x="326" y="702"/>
                  </a:lnTo>
                  <a:lnTo>
                    <a:pt x="326" y="702"/>
                  </a:lnTo>
                  <a:lnTo>
                    <a:pt x="326" y="702"/>
                  </a:lnTo>
                  <a:lnTo>
                    <a:pt x="331" y="702"/>
                  </a:lnTo>
                  <a:lnTo>
                    <a:pt x="331" y="706"/>
                  </a:lnTo>
                  <a:lnTo>
                    <a:pt x="331" y="706"/>
                  </a:lnTo>
                  <a:lnTo>
                    <a:pt x="331" y="711"/>
                  </a:lnTo>
                  <a:lnTo>
                    <a:pt x="331" y="711"/>
                  </a:lnTo>
                  <a:lnTo>
                    <a:pt x="331" y="716"/>
                  </a:lnTo>
                  <a:lnTo>
                    <a:pt x="331" y="716"/>
                  </a:lnTo>
                  <a:lnTo>
                    <a:pt x="331" y="721"/>
                  </a:lnTo>
                  <a:lnTo>
                    <a:pt x="331" y="721"/>
                  </a:lnTo>
                  <a:lnTo>
                    <a:pt x="331" y="725"/>
                  </a:lnTo>
                  <a:lnTo>
                    <a:pt x="336" y="725"/>
                  </a:lnTo>
                  <a:lnTo>
                    <a:pt x="336" y="725"/>
                  </a:lnTo>
                  <a:lnTo>
                    <a:pt x="336" y="725"/>
                  </a:lnTo>
                  <a:lnTo>
                    <a:pt x="336" y="725"/>
                  </a:lnTo>
                  <a:lnTo>
                    <a:pt x="340" y="725"/>
                  </a:lnTo>
                  <a:lnTo>
                    <a:pt x="340" y="725"/>
                  </a:lnTo>
                  <a:lnTo>
                    <a:pt x="340" y="725"/>
                  </a:lnTo>
                  <a:lnTo>
                    <a:pt x="340" y="730"/>
                  </a:lnTo>
                  <a:lnTo>
                    <a:pt x="345" y="730"/>
                  </a:lnTo>
                  <a:lnTo>
                    <a:pt x="345" y="730"/>
                  </a:lnTo>
                  <a:lnTo>
                    <a:pt x="345" y="730"/>
                  </a:lnTo>
                  <a:lnTo>
                    <a:pt x="345" y="730"/>
                  </a:lnTo>
                  <a:lnTo>
                    <a:pt x="345" y="735"/>
                  </a:lnTo>
                  <a:lnTo>
                    <a:pt x="345" y="739"/>
                  </a:lnTo>
                  <a:lnTo>
                    <a:pt x="345" y="739"/>
                  </a:lnTo>
                  <a:lnTo>
                    <a:pt x="345" y="739"/>
                  </a:lnTo>
                  <a:lnTo>
                    <a:pt x="340" y="744"/>
                  </a:lnTo>
                  <a:lnTo>
                    <a:pt x="340" y="744"/>
                  </a:lnTo>
                  <a:lnTo>
                    <a:pt x="340" y="749"/>
                  </a:lnTo>
                  <a:lnTo>
                    <a:pt x="340" y="749"/>
                  </a:lnTo>
                  <a:lnTo>
                    <a:pt x="340" y="753"/>
                  </a:lnTo>
                  <a:lnTo>
                    <a:pt x="340" y="753"/>
                  </a:lnTo>
                  <a:lnTo>
                    <a:pt x="340" y="753"/>
                  </a:lnTo>
                  <a:lnTo>
                    <a:pt x="340" y="758"/>
                  </a:lnTo>
                  <a:lnTo>
                    <a:pt x="345" y="758"/>
                  </a:lnTo>
                  <a:lnTo>
                    <a:pt x="345" y="758"/>
                  </a:lnTo>
                  <a:lnTo>
                    <a:pt x="345" y="763"/>
                  </a:lnTo>
                  <a:lnTo>
                    <a:pt x="345" y="763"/>
                  </a:lnTo>
                  <a:lnTo>
                    <a:pt x="345" y="763"/>
                  </a:lnTo>
                  <a:lnTo>
                    <a:pt x="345" y="763"/>
                  </a:lnTo>
                  <a:lnTo>
                    <a:pt x="345" y="768"/>
                  </a:lnTo>
                  <a:lnTo>
                    <a:pt x="345" y="768"/>
                  </a:lnTo>
                  <a:lnTo>
                    <a:pt x="345" y="768"/>
                  </a:lnTo>
                  <a:lnTo>
                    <a:pt x="345" y="772"/>
                  </a:lnTo>
                  <a:lnTo>
                    <a:pt x="345" y="772"/>
                  </a:lnTo>
                  <a:lnTo>
                    <a:pt x="345" y="772"/>
                  </a:lnTo>
                  <a:lnTo>
                    <a:pt x="345" y="772"/>
                  </a:lnTo>
                  <a:lnTo>
                    <a:pt x="350" y="777"/>
                  </a:lnTo>
                  <a:lnTo>
                    <a:pt x="350" y="777"/>
                  </a:lnTo>
                  <a:lnTo>
                    <a:pt x="350" y="777"/>
                  </a:lnTo>
                  <a:lnTo>
                    <a:pt x="355" y="777"/>
                  </a:lnTo>
                  <a:lnTo>
                    <a:pt x="355" y="782"/>
                  </a:lnTo>
                  <a:lnTo>
                    <a:pt x="355" y="782"/>
                  </a:lnTo>
                  <a:lnTo>
                    <a:pt x="359" y="782"/>
                  </a:lnTo>
                  <a:lnTo>
                    <a:pt x="359" y="782"/>
                  </a:lnTo>
                  <a:lnTo>
                    <a:pt x="359" y="786"/>
                  </a:lnTo>
                  <a:lnTo>
                    <a:pt x="359" y="786"/>
                  </a:lnTo>
                  <a:lnTo>
                    <a:pt x="359" y="786"/>
                  </a:lnTo>
                  <a:lnTo>
                    <a:pt x="359" y="786"/>
                  </a:lnTo>
                  <a:lnTo>
                    <a:pt x="359" y="786"/>
                  </a:lnTo>
                  <a:lnTo>
                    <a:pt x="359" y="786"/>
                  </a:lnTo>
                  <a:lnTo>
                    <a:pt x="359" y="791"/>
                  </a:lnTo>
                  <a:lnTo>
                    <a:pt x="364" y="786"/>
                  </a:lnTo>
                  <a:lnTo>
                    <a:pt x="364" y="786"/>
                  </a:lnTo>
                  <a:lnTo>
                    <a:pt x="364" y="786"/>
                  </a:lnTo>
                  <a:lnTo>
                    <a:pt x="364" y="786"/>
                  </a:lnTo>
                  <a:lnTo>
                    <a:pt x="364" y="786"/>
                  </a:lnTo>
                  <a:lnTo>
                    <a:pt x="369" y="782"/>
                  </a:lnTo>
                  <a:lnTo>
                    <a:pt x="369" y="782"/>
                  </a:lnTo>
                  <a:lnTo>
                    <a:pt x="369" y="782"/>
                  </a:lnTo>
                  <a:lnTo>
                    <a:pt x="369" y="782"/>
                  </a:lnTo>
                  <a:lnTo>
                    <a:pt x="369" y="782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378" y="782"/>
                  </a:lnTo>
                  <a:lnTo>
                    <a:pt x="378" y="782"/>
                  </a:lnTo>
                  <a:lnTo>
                    <a:pt x="383" y="782"/>
                  </a:lnTo>
                  <a:lnTo>
                    <a:pt x="383" y="782"/>
                  </a:lnTo>
                  <a:lnTo>
                    <a:pt x="383" y="786"/>
                  </a:lnTo>
                  <a:lnTo>
                    <a:pt x="383" y="786"/>
                  </a:lnTo>
                  <a:lnTo>
                    <a:pt x="383" y="786"/>
                  </a:lnTo>
                  <a:lnTo>
                    <a:pt x="383" y="786"/>
                  </a:lnTo>
                  <a:lnTo>
                    <a:pt x="383" y="791"/>
                  </a:lnTo>
                  <a:lnTo>
                    <a:pt x="383" y="791"/>
                  </a:lnTo>
                  <a:lnTo>
                    <a:pt x="388" y="791"/>
                  </a:lnTo>
                  <a:lnTo>
                    <a:pt x="388" y="791"/>
                  </a:lnTo>
                  <a:lnTo>
                    <a:pt x="388" y="791"/>
                  </a:lnTo>
                  <a:lnTo>
                    <a:pt x="388" y="791"/>
                  </a:lnTo>
                  <a:lnTo>
                    <a:pt x="388" y="791"/>
                  </a:lnTo>
                  <a:lnTo>
                    <a:pt x="392" y="791"/>
                  </a:lnTo>
                  <a:lnTo>
                    <a:pt x="392" y="791"/>
                  </a:lnTo>
                  <a:lnTo>
                    <a:pt x="392" y="796"/>
                  </a:lnTo>
                  <a:lnTo>
                    <a:pt x="392" y="796"/>
                  </a:lnTo>
                  <a:lnTo>
                    <a:pt x="392" y="796"/>
                  </a:lnTo>
                  <a:lnTo>
                    <a:pt x="397" y="796"/>
                  </a:lnTo>
                  <a:lnTo>
                    <a:pt x="397" y="801"/>
                  </a:lnTo>
                  <a:lnTo>
                    <a:pt x="397" y="801"/>
                  </a:lnTo>
                  <a:lnTo>
                    <a:pt x="402" y="801"/>
                  </a:lnTo>
                  <a:lnTo>
                    <a:pt x="402" y="801"/>
                  </a:lnTo>
                  <a:lnTo>
                    <a:pt x="406" y="801"/>
                  </a:lnTo>
                  <a:lnTo>
                    <a:pt x="406" y="801"/>
                  </a:lnTo>
                  <a:lnTo>
                    <a:pt x="406" y="801"/>
                  </a:lnTo>
                  <a:lnTo>
                    <a:pt x="411" y="801"/>
                  </a:lnTo>
                  <a:lnTo>
                    <a:pt x="411" y="801"/>
                  </a:lnTo>
                  <a:lnTo>
                    <a:pt x="411" y="801"/>
                  </a:lnTo>
                  <a:lnTo>
                    <a:pt x="411" y="801"/>
                  </a:lnTo>
                  <a:lnTo>
                    <a:pt x="411" y="801"/>
                  </a:lnTo>
                  <a:lnTo>
                    <a:pt x="416" y="801"/>
                  </a:lnTo>
                  <a:lnTo>
                    <a:pt x="416" y="801"/>
                  </a:lnTo>
                  <a:lnTo>
                    <a:pt x="416" y="801"/>
                  </a:lnTo>
                  <a:lnTo>
                    <a:pt x="416" y="801"/>
                  </a:lnTo>
                  <a:lnTo>
                    <a:pt x="416" y="805"/>
                  </a:lnTo>
                  <a:lnTo>
                    <a:pt x="421" y="805"/>
                  </a:lnTo>
                  <a:lnTo>
                    <a:pt x="421" y="801"/>
                  </a:lnTo>
                  <a:lnTo>
                    <a:pt x="421" y="801"/>
                  </a:lnTo>
                  <a:lnTo>
                    <a:pt x="421" y="801"/>
                  </a:lnTo>
                  <a:lnTo>
                    <a:pt x="421" y="801"/>
                  </a:lnTo>
                  <a:lnTo>
                    <a:pt x="425" y="801"/>
                  </a:lnTo>
                  <a:lnTo>
                    <a:pt x="425" y="801"/>
                  </a:lnTo>
                  <a:lnTo>
                    <a:pt x="425" y="801"/>
                  </a:lnTo>
                  <a:lnTo>
                    <a:pt x="425" y="801"/>
                  </a:lnTo>
                  <a:lnTo>
                    <a:pt x="425" y="801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30" y="796"/>
                  </a:lnTo>
                  <a:lnTo>
                    <a:pt x="430" y="796"/>
                  </a:lnTo>
                  <a:lnTo>
                    <a:pt x="430" y="796"/>
                  </a:lnTo>
                  <a:lnTo>
                    <a:pt x="430" y="796"/>
                  </a:lnTo>
                  <a:lnTo>
                    <a:pt x="430" y="796"/>
                  </a:lnTo>
                  <a:lnTo>
                    <a:pt x="435" y="796"/>
                  </a:lnTo>
                  <a:lnTo>
                    <a:pt x="435" y="796"/>
                  </a:lnTo>
                  <a:lnTo>
                    <a:pt x="435" y="791"/>
                  </a:lnTo>
                  <a:lnTo>
                    <a:pt x="435" y="791"/>
                  </a:lnTo>
                  <a:lnTo>
                    <a:pt x="440" y="791"/>
                  </a:lnTo>
                  <a:lnTo>
                    <a:pt x="440" y="791"/>
                  </a:lnTo>
                  <a:lnTo>
                    <a:pt x="440" y="791"/>
                  </a:lnTo>
                  <a:lnTo>
                    <a:pt x="440" y="791"/>
                  </a:lnTo>
                  <a:lnTo>
                    <a:pt x="444" y="791"/>
                  </a:lnTo>
                  <a:lnTo>
                    <a:pt x="444" y="791"/>
                  </a:lnTo>
                  <a:lnTo>
                    <a:pt x="444" y="791"/>
                  </a:lnTo>
                  <a:lnTo>
                    <a:pt x="444" y="791"/>
                  </a:lnTo>
                  <a:lnTo>
                    <a:pt x="444" y="796"/>
                  </a:lnTo>
                  <a:lnTo>
                    <a:pt x="449" y="796"/>
                  </a:lnTo>
                  <a:lnTo>
                    <a:pt x="449" y="796"/>
                  </a:lnTo>
                  <a:lnTo>
                    <a:pt x="449" y="796"/>
                  </a:lnTo>
                  <a:lnTo>
                    <a:pt x="449" y="801"/>
                  </a:lnTo>
                  <a:lnTo>
                    <a:pt x="449" y="801"/>
                  </a:lnTo>
                  <a:lnTo>
                    <a:pt x="449" y="801"/>
                  </a:lnTo>
                  <a:lnTo>
                    <a:pt x="449" y="801"/>
                  </a:lnTo>
                  <a:lnTo>
                    <a:pt x="444" y="801"/>
                  </a:lnTo>
                  <a:lnTo>
                    <a:pt x="444" y="805"/>
                  </a:lnTo>
                  <a:lnTo>
                    <a:pt x="444" y="805"/>
                  </a:lnTo>
                  <a:lnTo>
                    <a:pt x="440" y="805"/>
                  </a:lnTo>
                  <a:lnTo>
                    <a:pt x="440" y="805"/>
                  </a:lnTo>
                  <a:lnTo>
                    <a:pt x="440" y="805"/>
                  </a:lnTo>
                  <a:lnTo>
                    <a:pt x="440" y="810"/>
                  </a:lnTo>
                  <a:lnTo>
                    <a:pt x="440" y="810"/>
                  </a:lnTo>
                  <a:lnTo>
                    <a:pt x="435" y="810"/>
                  </a:lnTo>
                  <a:lnTo>
                    <a:pt x="435" y="810"/>
                  </a:lnTo>
                  <a:lnTo>
                    <a:pt x="435" y="815"/>
                  </a:lnTo>
                  <a:lnTo>
                    <a:pt x="435" y="815"/>
                  </a:lnTo>
                  <a:lnTo>
                    <a:pt x="435" y="815"/>
                  </a:lnTo>
                  <a:lnTo>
                    <a:pt x="435" y="815"/>
                  </a:lnTo>
                  <a:lnTo>
                    <a:pt x="435" y="819"/>
                  </a:lnTo>
                  <a:lnTo>
                    <a:pt x="435" y="819"/>
                  </a:lnTo>
                  <a:lnTo>
                    <a:pt x="435" y="824"/>
                  </a:lnTo>
                  <a:lnTo>
                    <a:pt x="435" y="824"/>
                  </a:lnTo>
                  <a:lnTo>
                    <a:pt x="435" y="824"/>
                  </a:lnTo>
                  <a:lnTo>
                    <a:pt x="435" y="824"/>
                  </a:lnTo>
                  <a:lnTo>
                    <a:pt x="435" y="829"/>
                  </a:lnTo>
                  <a:lnTo>
                    <a:pt x="435" y="829"/>
                  </a:lnTo>
                  <a:lnTo>
                    <a:pt x="435" y="829"/>
                  </a:lnTo>
                  <a:lnTo>
                    <a:pt x="435" y="829"/>
                  </a:lnTo>
                  <a:lnTo>
                    <a:pt x="435" y="829"/>
                  </a:lnTo>
                  <a:lnTo>
                    <a:pt x="440" y="829"/>
                  </a:lnTo>
                  <a:lnTo>
                    <a:pt x="435" y="829"/>
                  </a:lnTo>
                  <a:lnTo>
                    <a:pt x="435" y="834"/>
                  </a:lnTo>
                  <a:lnTo>
                    <a:pt x="435" y="834"/>
                  </a:lnTo>
                  <a:lnTo>
                    <a:pt x="435" y="834"/>
                  </a:lnTo>
                  <a:lnTo>
                    <a:pt x="430" y="834"/>
                  </a:lnTo>
                  <a:lnTo>
                    <a:pt x="430" y="834"/>
                  </a:lnTo>
                  <a:lnTo>
                    <a:pt x="430" y="834"/>
                  </a:lnTo>
                  <a:lnTo>
                    <a:pt x="425" y="834"/>
                  </a:lnTo>
                  <a:lnTo>
                    <a:pt x="425" y="834"/>
                  </a:lnTo>
                  <a:lnTo>
                    <a:pt x="425" y="838"/>
                  </a:lnTo>
                  <a:lnTo>
                    <a:pt x="425" y="838"/>
                  </a:lnTo>
                  <a:lnTo>
                    <a:pt x="421" y="838"/>
                  </a:lnTo>
                  <a:lnTo>
                    <a:pt x="421" y="834"/>
                  </a:lnTo>
                  <a:lnTo>
                    <a:pt x="421" y="834"/>
                  </a:lnTo>
                  <a:lnTo>
                    <a:pt x="421" y="834"/>
                  </a:lnTo>
                  <a:lnTo>
                    <a:pt x="416" y="834"/>
                  </a:lnTo>
                  <a:lnTo>
                    <a:pt x="416" y="834"/>
                  </a:lnTo>
                  <a:lnTo>
                    <a:pt x="416" y="834"/>
                  </a:lnTo>
                  <a:lnTo>
                    <a:pt x="416" y="834"/>
                  </a:lnTo>
                  <a:lnTo>
                    <a:pt x="416" y="834"/>
                  </a:lnTo>
                  <a:lnTo>
                    <a:pt x="411" y="834"/>
                  </a:lnTo>
                  <a:lnTo>
                    <a:pt x="411" y="834"/>
                  </a:lnTo>
                  <a:lnTo>
                    <a:pt x="411" y="834"/>
                  </a:lnTo>
                  <a:lnTo>
                    <a:pt x="406" y="834"/>
                  </a:lnTo>
                  <a:lnTo>
                    <a:pt x="406" y="838"/>
                  </a:lnTo>
                  <a:lnTo>
                    <a:pt x="406" y="838"/>
                  </a:lnTo>
                  <a:lnTo>
                    <a:pt x="406" y="838"/>
                  </a:lnTo>
                  <a:lnTo>
                    <a:pt x="402" y="838"/>
                  </a:lnTo>
                  <a:lnTo>
                    <a:pt x="402" y="838"/>
                  </a:lnTo>
                  <a:lnTo>
                    <a:pt x="402" y="838"/>
                  </a:lnTo>
                  <a:lnTo>
                    <a:pt x="402" y="838"/>
                  </a:lnTo>
                  <a:lnTo>
                    <a:pt x="402" y="838"/>
                  </a:lnTo>
                  <a:lnTo>
                    <a:pt x="397" y="838"/>
                  </a:lnTo>
                  <a:lnTo>
                    <a:pt x="397" y="843"/>
                  </a:lnTo>
                  <a:lnTo>
                    <a:pt x="397" y="843"/>
                  </a:lnTo>
                  <a:lnTo>
                    <a:pt x="397" y="838"/>
                  </a:lnTo>
                  <a:lnTo>
                    <a:pt x="392" y="838"/>
                  </a:lnTo>
                  <a:lnTo>
                    <a:pt x="392" y="838"/>
                  </a:lnTo>
                  <a:lnTo>
                    <a:pt x="392" y="843"/>
                  </a:lnTo>
                  <a:lnTo>
                    <a:pt x="392" y="843"/>
                  </a:lnTo>
                  <a:lnTo>
                    <a:pt x="392" y="843"/>
                  </a:lnTo>
                  <a:lnTo>
                    <a:pt x="392" y="843"/>
                  </a:lnTo>
                  <a:lnTo>
                    <a:pt x="388" y="843"/>
                  </a:lnTo>
                  <a:lnTo>
                    <a:pt x="388" y="848"/>
                  </a:lnTo>
                  <a:lnTo>
                    <a:pt x="388" y="848"/>
                  </a:lnTo>
                  <a:lnTo>
                    <a:pt x="388" y="848"/>
                  </a:lnTo>
                  <a:lnTo>
                    <a:pt x="388" y="852"/>
                  </a:lnTo>
                  <a:lnTo>
                    <a:pt x="388" y="852"/>
                  </a:lnTo>
                  <a:lnTo>
                    <a:pt x="388" y="852"/>
                  </a:lnTo>
                  <a:lnTo>
                    <a:pt x="388" y="852"/>
                  </a:lnTo>
                  <a:lnTo>
                    <a:pt x="388" y="852"/>
                  </a:lnTo>
                  <a:lnTo>
                    <a:pt x="383" y="852"/>
                  </a:lnTo>
                  <a:lnTo>
                    <a:pt x="383" y="852"/>
                  </a:lnTo>
                  <a:lnTo>
                    <a:pt x="383" y="857"/>
                  </a:lnTo>
                  <a:lnTo>
                    <a:pt x="383" y="857"/>
                  </a:lnTo>
                  <a:lnTo>
                    <a:pt x="383" y="857"/>
                  </a:lnTo>
                  <a:lnTo>
                    <a:pt x="383" y="857"/>
                  </a:lnTo>
                  <a:lnTo>
                    <a:pt x="378" y="857"/>
                  </a:lnTo>
                  <a:lnTo>
                    <a:pt x="378" y="857"/>
                  </a:lnTo>
                  <a:lnTo>
                    <a:pt x="378" y="857"/>
                  </a:lnTo>
                  <a:lnTo>
                    <a:pt x="378" y="857"/>
                  </a:lnTo>
                  <a:lnTo>
                    <a:pt x="373" y="857"/>
                  </a:lnTo>
                  <a:lnTo>
                    <a:pt x="373" y="857"/>
                  </a:lnTo>
                  <a:lnTo>
                    <a:pt x="373" y="857"/>
                  </a:lnTo>
                  <a:lnTo>
                    <a:pt x="369" y="857"/>
                  </a:lnTo>
                  <a:lnTo>
                    <a:pt x="369" y="857"/>
                  </a:lnTo>
                  <a:lnTo>
                    <a:pt x="369" y="857"/>
                  </a:lnTo>
                  <a:lnTo>
                    <a:pt x="369" y="857"/>
                  </a:lnTo>
                  <a:lnTo>
                    <a:pt x="364" y="857"/>
                  </a:lnTo>
                  <a:lnTo>
                    <a:pt x="364" y="857"/>
                  </a:lnTo>
                  <a:lnTo>
                    <a:pt x="364" y="852"/>
                  </a:lnTo>
                  <a:lnTo>
                    <a:pt x="364" y="857"/>
                  </a:lnTo>
                  <a:lnTo>
                    <a:pt x="364" y="857"/>
                  </a:lnTo>
                  <a:lnTo>
                    <a:pt x="364" y="857"/>
                  </a:lnTo>
                  <a:lnTo>
                    <a:pt x="364" y="862"/>
                  </a:lnTo>
                  <a:lnTo>
                    <a:pt x="364" y="862"/>
                  </a:lnTo>
                  <a:lnTo>
                    <a:pt x="359" y="867"/>
                  </a:lnTo>
                  <a:lnTo>
                    <a:pt x="359" y="867"/>
                  </a:lnTo>
                  <a:lnTo>
                    <a:pt x="359" y="862"/>
                  </a:lnTo>
                  <a:lnTo>
                    <a:pt x="359" y="862"/>
                  </a:lnTo>
                  <a:lnTo>
                    <a:pt x="359" y="862"/>
                  </a:lnTo>
                  <a:lnTo>
                    <a:pt x="355" y="862"/>
                  </a:lnTo>
                  <a:lnTo>
                    <a:pt x="355" y="862"/>
                  </a:lnTo>
                  <a:lnTo>
                    <a:pt x="355" y="862"/>
                  </a:lnTo>
                  <a:lnTo>
                    <a:pt x="355" y="862"/>
                  </a:lnTo>
                  <a:lnTo>
                    <a:pt x="350" y="862"/>
                  </a:lnTo>
                  <a:lnTo>
                    <a:pt x="350" y="862"/>
                  </a:lnTo>
                  <a:lnTo>
                    <a:pt x="350" y="862"/>
                  </a:lnTo>
                  <a:lnTo>
                    <a:pt x="345" y="862"/>
                  </a:lnTo>
                  <a:lnTo>
                    <a:pt x="345" y="867"/>
                  </a:lnTo>
                  <a:lnTo>
                    <a:pt x="345" y="867"/>
                  </a:lnTo>
                  <a:lnTo>
                    <a:pt x="345" y="867"/>
                  </a:lnTo>
                  <a:lnTo>
                    <a:pt x="340" y="871"/>
                  </a:lnTo>
                  <a:lnTo>
                    <a:pt x="340" y="871"/>
                  </a:lnTo>
                  <a:lnTo>
                    <a:pt x="340" y="871"/>
                  </a:lnTo>
                  <a:lnTo>
                    <a:pt x="340" y="871"/>
                  </a:lnTo>
                  <a:lnTo>
                    <a:pt x="336" y="876"/>
                  </a:lnTo>
                  <a:lnTo>
                    <a:pt x="336" y="876"/>
                  </a:lnTo>
                  <a:lnTo>
                    <a:pt x="336" y="876"/>
                  </a:lnTo>
                  <a:lnTo>
                    <a:pt x="336" y="876"/>
                  </a:lnTo>
                  <a:lnTo>
                    <a:pt x="336" y="876"/>
                  </a:lnTo>
                  <a:lnTo>
                    <a:pt x="331" y="881"/>
                  </a:lnTo>
                  <a:lnTo>
                    <a:pt x="331" y="881"/>
                  </a:lnTo>
                  <a:lnTo>
                    <a:pt x="331" y="881"/>
                  </a:lnTo>
                  <a:lnTo>
                    <a:pt x="331" y="885"/>
                  </a:lnTo>
                  <a:lnTo>
                    <a:pt x="331" y="885"/>
                  </a:lnTo>
                  <a:lnTo>
                    <a:pt x="326" y="885"/>
                  </a:lnTo>
                  <a:lnTo>
                    <a:pt x="326" y="885"/>
                  </a:lnTo>
                  <a:lnTo>
                    <a:pt x="326" y="890"/>
                  </a:lnTo>
                  <a:lnTo>
                    <a:pt x="326" y="890"/>
                  </a:lnTo>
                  <a:lnTo>
                    <a:pt x="326" y="890"/>
                  </a:lnTo>
                  <a:lnTo>
                    <a:pt x="326" y="890"/>
                  </a:lnTo>
                  <a:lnTo>
                    <a:pt x="326" y="895"/>
                  </a:lnTo>
                  <a:lnTo>
                    <a:pt x="321" y="895"/>
                  </a:lnTo>
                  <a:lnTo>
                    <a:pt x="321" y="900"/>
                  </a:lnTo>
                  <a:lnTo>
                    <a:pt x="321" y="900"/>
                  </a:lnTo>
                  <a:lnTo>
                    <a:pt x="321" y="900"/>
                  </a:lnTo>
                  <a:lnTo>
                    <a:pt x="317" y="904"/>
                  </a:lnTo>
                  <a:lnTo>
                    <a:pt x="317" y="904"/>
                  </a:lnTo>
                  <a:lnTo>
                    <a:pt x="317" y="904"/>
                  </a:lnTo>
                  <a:lnTo>
                    <a:pt x="312" y="904"/>
                  </a:lnTo>
                  <a:lnTo>
                    <a:pt x="312" y="904"/>
                  </a:lnTo>
                  <a:lnTo>
                    <a:pt x="312" y="904"/>
                  </a:lnTo>
                  <a:lnTo>
                    <a:pt x="312" y="904"/>
                  </a:lnTo>
                  <a:lnTo>
                    <a:pt x="307" y="904"/>
                  </a:lnTo>
                  <a:lnTo>
                    <a:pt x="307" y="904"/>
                  </a:lnTo>
                  <a:lnTo>
                    <a:pt x="307" y="904"/>
                  </a:lnTo>
                  <a:lnTo>
                    <a:pt x="307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298" y="904"/>
                  </a:lnTo>
                  <a:lnTo>
                    <a:pt x="298" y="904"/>
                  </a:lnTo>
                  <a:lnTo>
                    <a:pt x="298" y="904"/>
                  </a:lnTo>
                  <a:lnTo>
                    <a:pt x="298" y="904"/>
                  </a:lnTo>
                  <a:lnTo>
                    <a:pt x="298" y="904"/>
                  </a:lnTo>
                  <a:lnTo>
                    <a:pt x="293" y="909"/>
                  </a:lnTo>
                  <a:lnTo>
                    <a:pt x="293" y="909"/>
                  </a:lnTo>
                  <a:lnTo>
                    <a:pt x="293" y="909"/>
                  </a:lnTo>
                  <a:lnTo>
                    <a:pt x="293" y="909"/>
                  </a:lnTo>
                  <a:lnTo>
                    <a:pt x="293" y="909"/>
                  </a:lnTo>
                  <a:lnTo>
                    <a:pt x="293" y="909"/>
                  </a:lnTo>
                  <a:lnTo>
                    <a:pt x="288" y="904"/>
                  </a:lnTo>
                  <a:lnTo>
                    <a:pt x="288" y="904"/>
                  </a:lnTo>
                  <a:lnTo>
                    <a:pt x="288" y="904"/>
                  </a:lnTo>
                  <a:lnTo>
                    <a:pt x="288" y="904"/>
                  </a:lnTo>
                  <a:lnTo>
                    <a:pt x="288" y="904"/>
                  </a:lnTo>
                  <a:lnTo>
                    <a:pt x="288" y="900"/>
                  </a:lnTo>
                  <a:lnTo>
                    <a:pt x="288" y="900"/>
                  </a:lnTo>
                  <a:lnTo>
                    <a:pt x="284" y="900"/>
                  </a:lnTo>
                  <a:lnTo>
                    <a:pt x="284" y="900"/>
                  </a:lnTo>
                  <a:lnTo>
                    <a:pt x="284" y="900"/>
                  </a:lnTo>
                  <a:lnTo>
                    <a:pt x="284" y="900"/>
                  </a:lnTo>
                  <a:lnTo>
                    <a:pt x="279" y="895"/>
                  </a:lnTo>
                  <a:lnTo>
                    <a:pt x="284" y="895"/>
                  </a:lnTo>
                  <a:lnTo>
                    <a:pt x="284" y="895"/>
                  </a:lnTo>
                  <a:lnTo>
                    <a:pt x="284" y="895"/>
                  </a:lnTo>
                  <a:lnTo>
                    <a:pt x="284" y="895"/>
                  </a:lnTo>
                  <a:lnTo>
                    <a:pt x="284" y="895"/>
                  </a:lnTo>
                  <a:lnTo>
                    <a:pt x="284" y="895"/>
                  </a:lnTo>
                  <a:lnTo>
                    <a:pt x="284" y="89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0"/>
                  </a:lnTo>
                  <a:lnTo>
                    <a:pt x="279" y="890"/>
                  </a:lnTo>
                  <a:lnTo>
                    <a:pt x="279" y="890"/>
                  </a:lnTo>
                  <a:lnTo>
                    <a:pt x="279" y="890"/>
                  </a:lnTo>
                  <a:lnTo>
                    <a:pt x="274" y="890"/>
                  </a:lnTo>
                  <a:lnTo>
                    <a:pt x="274" y="895"/>
                  </a:lnTo>
                  <a:lnTo>
                    <a:pt x="274" y="895"/>
                  </a:lnTo>
                  <a:lnTo>
                    <a:pt x="274" y="895"/>
                  </a:lnTo>
                  <a:lnTo>
                    <a:pt x="274" y="895"/>
                  </a:lnTo>
                  <a:lnTo>
                    <a:pt x="270" y="895"/>
                  </a:lnTo>
                  <a:lnTo>
                    <a:pt x="270" y="895"/>
                  </a:lnTo>
                  <a:lnTo>
                    <a:pt x="270" y="895"/>
                  </a:lnTo>
                  <a:lnTo>
                    <a:pt x="270" y="895"/>
                  </a:lnTo>
                  <a:lnTo>
                    <a:pt x="270" y="895"/>
                  </a:lnTo>
                  <a:lnTo>
                    <a:pt x="265" y="895"/>
                  </a:lnTo>
                  <a:lnTo>
                    <a:pt x="265" y="895"/>
                  </a:lnTo>
                  <a:lnTo>
                    <a:pt x="265" y="895"/>
                  </a:lnTo>
                  <a:lnTo>
                    <a:pt x="265" y="895"/>
                  </a:lnTo>
                  <a:lnTo>
                    <a:pt x="260" y="895"/>
                  </a:lnTo>
                  <a:lnTo>
                    <a:pt x="260" y="895"/>
                  </a:lnTo>
                  <a:lnTo>
                    <a:pt x="260" y="900"/>
                  </a:lnTo>
                  <a:lnTo>
                    <a:pt x="260" y="900"/>
                  </a:lnTo>
                  <a:lnTo>
                    <a:pt x="260" y="900"/>
                  </a:lnTo>
                  <a:lnTo>
                    <a:pt x="255" y="900"/>
                  </a:lnTo>
                  <a:lnTo>
                    <a:pt x="255" y="900"/>
                  </a:lnTo>
                  <a:lnTo>
                    <a:pt x="255" y="904"/>
                  </a:lnTo>
                  <a:lnTo>
                    <a:pt x="255" y="904"/>
                  </a:lnTo>
                  <a:lnTo>
                    <a:pt x="255" y="904"/>
                  </a:lnTo>
                  <a:lnTo>
                    <a:pt x="255" y="904"/>
                  </a:lnTo>
                  <a:lnTo>
                    <a:pt x="251" y="904"/>
                  </a:lnTo>
                  <a:lnTo>
                    <a:pt x="251" y="909"/>
                  </a:lnTo>
                  <a:lnTo>
                    <a:pt x="251" y="909"/>
                  </a:lnTo>
                  <a:lnTo>
                    <a:pt x="251" y="909"/>
                  </a:lnTo>
                  <a:lnTo>
                    <a:pt x="251" y="909"/>
                  </a:lnTo>
                  <a:lnTo>
                    <a:pt x="246" y="909"/>
                  </a:lnTo>
                  <a:lnTo>
                    <a:pt x="246" y="909"/>
                  </a:lnTo>
                  <a:lnTo>
                    <a:pt x="246" y="909"/>
                  </a:lnTo>
                  <a:lnTo>
                    <a:pt x="246" y="909"/>
                  </a:lnTo>
                  <a:lnTo>
                    <a:pt x="241" y="914"/>
                  </a:lnTo>
                  <a:lnTo>
                    <a:pt x="241" y="914"/>
                  </a:lnTo>
                  <a:lnTo>
                    <a:pt x="241" y="914"/>
                  </a:lnTo>
                  <a:lnTo>
                    <a:pt x="241" y="914"/>
                  </a:lnTo>
                  <a:lnTo>
                    <a:pt x="241" y="914"/>
                  </a:lnTo>
                  <a:lnTo>
                    <a:pt x="236" y="914"/>
                  </a:lnTo>
                  <a:lnTo>
                    <a:pt x="236" y="914"/>
                  </a:lnTo>
                  <a:lnTo>
                    <a:pt x="236" y="914"/>
                  </a:lnTo>
                  <a:lnTo>
                    <a:pt x="236" y="914"/>
                  </a:lnTo>
                  <a:lnTo>
                    <a:pt x="232" y="914"/>
                  </a:lnTo>
                  <a:lnTo>
                    <a:pt x="232" y="914"/>
                  </a:lnTo>
                  <a:lnTo>
                    <a:pt x="222" y="914"/>
                  </a:lnTo>
                  <a:lnTo>
                    <a:pt x="194" y="890"/>
                  </a:lnTo>
                  <a:lnTo>
                    <a:pt x="194" y="890"/>
                  </a:lnTo>
                  <a:lnTo>
                    <a:pt x="194" y="890"/>
                  </a:lnTo>
                  <a:lnTo>
                    <a:pt x="194" y="890"/>
                  </a:lnTo>
                  <a:lnTo>
                    <a:pt x="189" y="890"/>
                  </a:lnTo>
                  <a:lnTo>
                    <a:pt x="189" y="890"/>
                  </a:lnTo>
                  <a:lnTo>
                    <a:pt x="189" y="890"/>
                  </a:lnTo>
                  <a:lnTo>
                    <a:pt x="184" y="890"/>
                  </a:lnTo>
                  <a:lnTo>
                    <a:pt x="184" y="890"/>
                  </a:lnTo>
                  <a:lnTo>
                    <a:pt x="184" y="890"/>
                  </a:lnTo>
                  <a:lnTo>
                    <a:pt x="180" y="890"/>
                  </a:lnTo>
                  <a:lnTo>
                    <a:pt x="180" y="890"/>
                  </a:lnTo>
                  <a:lnTo>
                    <a:pt x="180" y="890"/>
                  </a:lnTo>
                  <a:lnTo>
                    <a:pt x="180" y="890"/>
                  </a:lnTo>
                  <a:lnTo>
                    <a:pt x="180" y="890"/>
                  </a:lnTo>
                  <a:lnTo>
                    <a:pt x="175" y="867"/>
                  </a:lnTo>
                  <a:lnTo>
                    <a:pt x="170" y="843"/>
                  </a:lnTo>
                  <a:lnTo>
                    <a:pt x="184" y="829"/>
                  </a:lnTo>
                  <a:lnTo>
                    <a:pt x="184" y="829"/>
                  </a:lnTo>
                  <a:lnTo>
                    <a:pt x="184" y="829"/>
                  </a:lnTo>
                  <a:lnTo>
                    <a:pt x="184" y="824"/>
                  </a:lnTo>
                  <a:lnTo>
                    <a:pt x="184" y="824"/>
                  </a:lnTo>
                  <a:lnTo>
                    <a:pt x="184" y="824"/>
                  </a:lnTo>
                  <a:lnTo>
                    <a:pt x="184" y="824"/>
                  </a:lnTo>
                  <a:lnTo>
                    <a:pt x="184" y="824"/>
                  </a:lnTo>
                  <a:lnTo>
                    <a:pt x="180" y="824"/>
                  </a:lnTo>
                  <a:lnTo>
                    <a:pt x="180" y="824"/>
                  </a:lnTo>
                  <a:lnTo>
                    <a:pt x="180" y="824"/>
                  </a:lnTo>
                  <a:lnTo>
                    <a:pt x="180" y="819"/>
                  </a:lnTo>
                  <a:lnTo>
                    <a:pt x="180" y="819"/>
                  </a:lnTo>
                  <a:lnTo>
                    <a:pt x="180" y="819"/>
                  </a:lnTo>
                  <a:lnTo>
                    <a:pt x="175" y="819"/>
                  </a:lnTo>
                  <a:lnTo>
                    <a:pt x="175" y="819"/>
                  </a:lnTo>
                  <a:lnTo>
                    <a:pt x="175" y="819"/>
                  </a:lnTo>
                  <a:lnTo>
                    <a:pt x="175" y="815"/>
                  </a:lnTo>
                  <a:lnTo>
                    <a:pt x="175" y="815"/>
                  </a:lnTo>
                  <a:lnTo>
                    <a:pt x="175" y="815"/>
                  </a:lnTo>
                  <a:lnTo>
                    <a:pt x="175" y="815"/>
                  </a:lnTo>
                  <a:lnTo>
                    <a:pt x="170" y="810"/>
                  </a:lnTo>
                  <a:lnTo>
                    <a:pt x="170" y="810"/>
                  </a:lnTo>
                  <a:lnTo>
                    <a:pt x="170" y="810"/>
                  </a:lnTo>
                  <a:lnTo>
                    <a:pt x="170" y="810"/>
                  </a:lnTo>
                  <a:lnTo>
                    <a:pt x="170" y="805"/>
                  </a:lnTo>
                  <a:lnTo>
                    <a:pt x="170" y="805"/>
                  </a:lnTo>
                  <a:lnTo>
                    <a:pt x="170" y="805"/>
                  </a:lnTo>
                  <a:lnTo>
                    <a:pt x="170" y="805"/>
                  </a:lnTo>
                  <a:lnTo>
                    <a:pt x="170" y="801"/>
                  </a:lnTo>
                  <a:lnTo>
                    <a:pt x="170" y="801"/>
                  </a:lnTo>
                  <a:lnTo>
                    <a:pt x="170" y="801"/>
                  </a:lnTo>
                  <a:lnTo>
                    <a:pt x="170" y="801"/>
                  </a:lnTo>
                  <a:lnTo>
                    <a:pt x="170" y="801"/>
                  </a:lnTo>
                  <a:lnTo>
                    <a:pt x="170" y="796"/>
                  </a:lnTo>
                  <a:lnTo>
                    <a:pt x="166" y="796"/>
                  </a:lnTo>
                  <a:lnTo>
                    <a:pt x="166" y="796"/>
                  </a:lnTo>
                  <a:lnTo>
                    <a:pt x="166" y="796"/>
                  </a:lnTo>
                  <a:lnTo>
                    <a:pt x="166" y="791"/>
                  </a:lnTo>
                  <a:lnTo>
                    <a:pt x="166" y="791"/>
                  </a:lnTo>
                  <a:lnTo>
                    <a:pt x="166" y="791"/>
                  </a:lnTo>
                  <a:lnTo>
                    <a:pt x="166" y="791"/>
                  </a:lnTo>
                  <a:lnTo>
                    <a:pt x="166" y="791"/>
                  </a:lnTo>
                  <a:lnTo>
                    <a:pt x="166" y="786"/>
                  </a:lnTo>
                  <a:lnTo>
                    <a:pt x="166" y="786"/>
                  </a:lnTo>
                  <a:lnTo>
                    <a:pt x="166" y="786"/>
                  </a:lnTo>
                  <a:lnTo>
                    <a:pt x="166" y="786"/>
                  </a:lnTo>
                  <a:lnTo>
                    <a:pt x="166" y="782"/>
                  </a:lnTo>
                  <a:lnTo>
                    <a:pt x="166" y="782"/>
                  </a:lnTo>
                  <a:lnTo>
                    <a:pt x="166" y="782"/>
                  </a:lnTo>
                  <a:lnTo>
                    <a:pt x="161" y="782"/>
                  </a:lnTo>
                  <a:lnTo>
                    <a:pt x="161" y="777"/>
                  </a:lnTo>
                  <a:lnTo>
                    <a:pt x="161" y="777"/>
                  </a:lnTo>
                  <a:lnTo>
                    <a:pt x="170" y="772"/>
                  </a:lnTo>
                  <a:lnTo>
                    <a:pt x="175" y="772"/>
                  </a:lnTo>
                  <a:lnTo>
                    <a:pt x="180" y="772"/>
                  </a:lnTo>
                  <a:lnTo>
                    <a:pt x="189" y="768"/>
                  </a:lnTo>
                  <a:lnTo>
                    <a:pt x="189" y="758"/>
                  </a:lnTo>
                  <a:lnTo>
                    <a:pt x="189" y="758"/>
                  </a:lnTo>
                  <a:lnTo>
                    <a:pt x="189" y="753"/>
                  </a:lnTo>
                  <a:lnTo>
                    <a:pt x="199" y="730"/>
                  </a:lnTo>
                  <a:lnTo>
                    <a:pt x="189" y="730"/>
                  </a:lnTo>
                  <a:lnTo>
                    <a:pt x="184" y="730"/>
                  </a:lnTo>
                  <a:lnTo>
                    <a:pt x="175" y="730"/>
                  </a:lnTo>
                  <a:lnTo>
                    <a:pt x="166" y="730"/>
                  </a:lnTo>
                  <a:lnTo>
                    <a:pt x="166" y="730"/>
                  </a:lnTo>
                  <a:lnTo>
                    <a:pt x="166" y="725"/>
                  </a:lnTo>
                  <a:lnTo>
                    <a:pt x="166" y="725"/>
                  </a:lnTo>
                  <a:lnTo>
                    <a:pt x="166" y="721"/>
                  </a:lnTo>
                  <a:lnTo>
                    <a:pt x="166" y="716"/>
                  </a:lnTo>
                  <a:lnTo>
                    <a:pt x="161" y="711"/>
                  </a:lnTo>
                  <a:lnTo>
                    <a:pt x="161" y="711"/>
                  </a:lnTo>
                  <a:lnTo>
                    <a:pt x="156" y="711"/>
                  </a:lnTo>
                  <a:lnTo>
                    <a:pt x="151" y="716"/>
                  </a:lnTo>
                  <a:lnTo>
                    <a:pt x="147" y="716"/>
                  </a:lnTo>
                  <a:lnTo>
                    <a:pt x="142" y="711"/>
                  </a:lnTo>
                  <a:lnTo>
                    <a:pt x="137" y="711"/>
                  </a:lnTo>
                  <a:lnTo>
                    <a:pt x="133" y="706"/>
                  </a:lnTo>
                  <a:lnTo>
                    <a:pt x="118" y="702"/>
                  </a:lnTo>
                  <a:lnTo>
                    <a:pt x="114" y="706"/>
                  </a:lnTo>
                  <a:lnTo>
                    <a:pt x="109" y="711"/>
                  </a:lnTo>
                  <a:lnTo>
                    <a:pt x="104" y="716"/>
                  </a:lnTo>
                  <a:lnTo>
                    <a:pt x="95" y="716"/>
                  </a:lnTo>
                  <a:lnTo>
                    <a:pt x="90" y="711"/>
                  </a:lnTo>
                  <a:lnTo>
                    <a:pt x="81" y="716"/>
                  </a:lnTo>
                  <a:lnTo>
                    <a:pt x="76" y="716"/>
                  </a:lnTo>
                  <a:lnTo>
                    <a:pt x="71" y="716"/>
                  </a:lnTo>
                  <a:lnTo>
                    <a:pt x="71" y="702"/>
                  </a:lnTo>
                  <a:lnTo>
                    <a:pt x="71" y="697"/>
                  </a:lnTo>
                  <a:lnTo>
                    <a:pt x="66" y="697"/>
                  </a:lnTo>
                  <a:lnTo>
                    <a:pt x="66" y="692"/>
                  </a:lnTo>
                  <a:lnTo>
                    <a:pt x="57" y="688"/>
                  </a:lnTo>
                  <a:lnTo>
                    <a:pt x="57" y="683"/>
                  </a:lnTo>
                  <a:lnTo>
                    <a:pt x="57" y="673"/>
                  </a:lnTo>
                  <a:lnTo>
                    <a:pt x="52" y="669"/>
                  </a:lnTo>
                  <a:lnTo>
                    <a:pt x="48" y="669"/>
                  </a:lnTo>
                  <a:lnTo>
                    <a:pt x="43" y="669"/>
                  </a:lnTo>
                  <a:lnTo>
                    <a:pt x="43" y="659"/>
                  </a:lnTo>
                  <a:lnTo>
                    <a:pt x="43" y="655"/>
                  </a:lnTo>
                  <a:lnTo>
                    <a:pt x="43" y="645"/>
                  </a:lnTo>
                  <a:lnTo>
                    <a:pt x="43" y="631"/>
                  </a:lnTo>
                  <a:lnTo>
                    <a:pt x="43" y="622"/>
                  </a:lnTo>
                  <a:lnTo>
                    <a:pt x="43" y="622"/>
                  </a:lnTo>
                  <a:lnTo>
                    <a:pt x="33" y="622"/>
                  </a:lnTo>
                  <a:lnTo>
                    <a:pt x="24" y="617"/>
                  </a:lnTo>
                  <a:lnTo>
                    <a:pt x="24" y="617"/>
                  </a:lnTo>
                  <a:lnTo>
                    <a:pt x="19" y="617"/>
                  </a:lnTo>
                  <a:lnTo>
                    <a:pt x="19" y="612"/>
                  </a:lnTo>
                  <a:lnTo>
                    <a:pt x="19" y="603"/>
                  </a:lnTo>
                  <a:lnTo>
                    <a:pt x="19" y="598"/>
                  </a:lnTo>
                  <a:lnTo>
                    <a:pt x="19" y="598"/>
                  </a:lnTo>
                  <a:lnTo>
                    <a:pt x="24" y="579"/>
                  </a:lnTo>
                  <a:lnTo>
                    <a:pt x="29" y="570"/>
                  </a:lnTo>
                  <a:lnTo>
                    <a:pt x="33" y="560"/>
                  </a:lnTo>
                  <a:lnTo>
                    <a:pt x="33" y="560"/>
                  </a:lnTo>
                  <a:lnTo>
                    <a:pt x="38" y="551"/>
                  </a:lnTo>
                  <a:lnTo>
                    <a:pt x="38" y="546"/>
                  </a:lnTo>
                  <a:lnTo>
                    <a:pt x="43" y="537"/>
                  </a:lnTo>
                  <a:lnTo>
                    <a:pt x="43" y="537"/>
                  </a:lnTo>
                  <a:lnTo>
                    <a:pt x="43" y="532"/>
                  </a:lnTo>
                  <a:lnTo>
                    <a:pt x="43" y="527"/>
                  </a:lnTo>
                  <a:lnTo>
                    <a:pt x="43" y="523"/>
                  </a:lnTo>
                  <a:lnTo>
                    <a:pt x="43" y="513"/>
                  </a:lnTo>
                  <a:lnTo>
                    <a:pt x="48" y="504"/>
                  </a:lnTo>
                  <a:lnTo>
                    <a:pt x="52" y="494"/>
                  </a:lnTo>
                  <a:lnTo>
                    <a:pt x="52" y="485"/>
                  </a:lnTo>
                  <a:lnTo>
                    <a:pt x="48" y="476"/>
                  </a:lnTo>
                  <a:lnTo>
                    <a:pt x="43" y="471"/>
                  </a:lnTo>
                  <a:lnTo>
                    <a:pt x="43" y="471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48" y="457"/>
                  </a:lnTo>
                  <a:lnTo>
                    <a:pt x="52" y="447"/>
                  </a:lnTo>
                  <a:lnTo>
                    <a:pt x="57" y="438"/>
                  </a:lnTo>
                  <a:lnTo>
                    <a:pt x="57" y="433"/>
                  </a:lnTo>
                  <a:lnTo>
                    <a:pt x="57" y="428"/>
                  </a:lnTo>
                  <a:lnTo>
                    <a:pt x="52" y="424"/>
                  </a:lnTo>
                  <a:lnTo>
                    <a:pt x="52" y="414"/>
                  </a:lnTo>
                  <a:lnTo>
                    <a:pt x="52" y="414"/>
                  </a:lnTo>
                  <a:lnTo>
                    <a:pt x="52" y="414"/>
                  </a:lnTo>
                  <a:lnTo>
                    <a:pt x="48" y="395"/>
                  </a:lnTo>
                  <a:lnTo>
                    <a:pt x="48" y="386"/>
                  </a:lnTo>
                  <a:lnTo>
                    <a:pt x="48" y="362"/>
                  </a:lnTo>
                  <a:lnTo>
                    <a:pt x="48" y="348"/>
                  </a:lnTo>
                  <a:lnTo>
                    <a:pt x="48" y="348"/>
                  </a:lnTo>
                  <a:lnTo>
                    <a:pt x="48" y="334"/>
                  </a:lnTo>
                  <a:lnTo>
                    <a:pt x="43" y="329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33" y="325"/>
                  </a:lnTo>
                  <a:lnTo>
                    <a:pt x="33" y="320"/>
                  </a:lnTo>
                  <a:lnTo>
                    <a:pt x="33" y="320"/>
                  </a:lnTo>
                  <a:lnTo>
                    <a:pt x="33" y="315"/>
                  </a:lnTo>
                  <a:lnTo>
                    <a:pt x="29" y="320"/>
                  </a:lnTo>
                  <a:lnTo>
                    <a:pt x="19" y="320"/>
                  </a:lnTo>
                  <a:lnTo>
                    <a:pt x="10" y="325"/>
                  </a:lnTo>
                  <a:lnTo>
                    <a:pt x="10" y="325"/>
                  </a:lnTo>
                  <a:lnTo>
                    <a:pt x="0" y="325"/>
                  </a:lnTo>
                  <a:lnTo>
                    <a:pt x="0" y="306"/>
                  </a:lnTo>
                  <a:lnTo>
                    <a:pt x="5" y="306"/>
                  </a:lnTo>
                  <a:lnTo>
                    <a:pt x="5" y="301"/>
                  </a:lnTo>
                  <a:lnTo>
                    <a:pt x="10" y="296"/>
                  </a:lnTo>
                  <a:lnTo>
                    <a:pt x="14" y="292"/>
                  </a:lnTo>
                  <a:lnTo>
                    <a:pt x="14" y="287"/>
                  </a:lnTo>
                  <a:lnTo>
                    <a:pt x="14" y="282"/>
                  </a:lnTo>
                  <a:lnTo>
                    <a:pt x="10" y="273"/>
                  </a:lnTo>
                  <a:lnTo>
                    <a:pt x="10" y="264"/>
                  </a:lnTo>
                  <a:lnTo>
                    <a:pt x="10" y="259"/>
                  </a:lnTo>
                  <a:lnTo>
                    <a:pt x="10" y="254"/>
                  </a:lnTo>
                  <a:lnTo>
                    <a:pt x="5" y="249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5" y="235"/>
                  </a:lnTo>
                  <a:lnTo>
                    <a:pt x="5" y="231"/>
                  </a:lnTo>
                  <a:lnTo>
                    <a:pt x="10" y="226"/>
                  </a:lnTo>
                  <a:lnTo>
                    <a:pt x="10" y="231"/>
                  </a:lnTo>
                  <a:lnTo>
                    <a:pt x="14" y="231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24" y="245"/>
                  </a:lnTo>
                  <a:lnTo>
                    <a:pt x="29" y="24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38" y="240"/>
                  </a:lnTo>
                  <a:lnTo>
                    <a:pt x="33" y="226"/>
                  </a:lnTo>
                  <a:lnTo>
                    <a:pt x="33" y="226"/>
                  </a:lnTo>
                  <a:lnTo>
                    <a:pt x="29" y="216"/>
                  </a:lnTo>
                  <a:lnTo>
                    <a:pt x="29" y="216"/>
                  </a:lnTo>
                  <a:lnTo>
                    <a:pt x="33" y="212"/>
                  </a:lnTo>
                  <a:lnTo>
                    <a:pt x="38" y="212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48" y="207"/>
                  </a:lnTo>
                  <a:lnTo>
                    <a:pt x="48" y="202"/>
                  </a:lnTo>
                  <a:lnTo>
                    <a:pt x="43" y="198"/>
                  </a:lnTo>
                  <a:lnTo>
                    <a:pt x="43" y="193"/>
                  </a:lnTo>
                  <a:lnTo>
                    <a:pt x="43" y="193"/>
                  </a:lnTo>
                  <a:lnTo>
                    <a:pt x="48" y="188"/>
                  </a:lnTo>
                  <a:lnTo>
                    <a:pt x="52" y="183"/>
                  </a:lnTo>
                  <a:lnTo>
                    <a:pt x="57" y="179"/>
                  </a:lnTo>
                  <a:lnTo>
                    <a:pt x="62" y="169"/>
                  </a:lnTo>
                  <a:lnTo>
                    <a:pt x="66" y="165"/>
                  </a:lnTo>
                  <a:lnTo>
                    <a:pt x="66" y="160"/>
                  </a:lnTo>
                  <a:lnTo>
                    <a:pt x="66" y="155"/>
                  </a:lnTo>
                  <a:lnTo>
                    <a:pt x="71" y="150"/>
                  </a:lnTo>
                  <a:lnTo>
                    <a:pt x="81" y="146"/>
                  </a:lnTo>
                  <a:lnTo>
                    <a:pt x="81" y="141"/>
                  </a:lnTo>
                  <a:lnTo>
                    <a:pt x="81" y="136"/>
                  </a:lnTo>
                  <a:lnTo>
                    <a:pt x="85" y="127"/>
                  </a:lnTo>
                  <a:lnTo>
                    <a:pt x="90" y="117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5" y="103"/>
                  </a:lnTo>
                  <a:lnTo>
                    <a:pt x="95" y="99"/>
                  </a:lnTo>
                  <a:lnTo>
                    <a:pt x="90" y="99"/>
                  </a:lnTo>
                  <a:lnTo>
                    <a:pt x="85" y="94"/>
                  </a:lnTo>
                  <a:lnTo>
                    <a:pt x="81" y="94"/>
                  </a:lnTo>
                  <a:lnTo>
                    <a:pt x="76" y="94"/>
                  </a:lnTo>
                  <a:lnTo>
                    <a:pt x="76" y="89"/>
                  </a:lnTo>
                  <a:lnTo>
                    <a:pt x="81" y="80"/>
                  </a:lnTo>
                  <a:lnTo>
                    <a:pt x="71" y="70"/>
                  </a:lnTo>
                  <a:lnTo>
                    <a:pt x="71" y="66"/>
                  </a:lnTo>
                  <a:lnTo>
                    <a:pt x="62" y="6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2" y="47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37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7" y="23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37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14" y="61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75"/>
                  </a:lnTo>
                  <a:lnTo>
                    <a:pt x="109" y="75"/>
                  </a:lnTo>
                  <a:lnTo>
                    <a:pt x="109" y="75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04" y="84"/>
                  </a:lnTo>
                  <a:lnTo>
                    <a:pt x="109" y="89"/>
                  </a:lnTo>
                  <a:lnTo>
                    <a:pt x="109" y="89"/>
                  </a:lnTo>
                  <a:lnTo>
                    <a:pt x="109" y="89"/>
                  </a:lnTo>
                  <a:lnTo>
                    <a:pt x="109" y="89"/>
                  </a:lnTo>
                  <a:lnTo>
                    <a:pt x="114" y="89"/>
                  </a:lnTo>
                  <a:lnTo>
                    <a:pt x="114" y="89"/>
                  </a:lnTo>
                  <a:lnTo>
                    <a:pt x="114" y="89"/>
                  </a:lnTo>
                  <a:lnTo>
                    <a:pt x="114" y="89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23" y="84"/>
                  </a:lnTo>
                  <a:lnTo>
                    <a:pt x="123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33" y="75"/>
                  </a:lnTo>
                  <a:lnTo>
                    <a:pt x="133" y="70"/>
                  </a:lnTo>
                  <a:lnTo>
                    <a:pt x="133" y="70"/>
                  </a:lnTo>
                  <a:lnTo>
                    <a:pt x="137" y="70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37" y="61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51" y="52"/>
                  </a:lnTo>
                  <a:lnTo>
                    <a:pt x="151" y="52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37"/>
                  </a:lnTo>
                  <a:lnTo>
                    <a:pt x="156" y="37"/>
                  </a:lnTo>
                  <a:lnTo>
                    <a:pt x="161" y="37"/>
                  </a:lnTo>
                  <a:lnTo>
                    <a:pt x="161" y="37"/>
                  </a:lnTo>
                  <a:lnTo>
                    <a:pt x="161" y="37"/>
                  </a:lnTo>
                  <a:lnTo>
                    <a:pt x="166" y="37"/>
                  </a:lnTo>
                  <a:lnTo>
                    <a:pt x="166" y="37"/>
                  </a:lnTo>
                  <a:lnTo>
                    <a:pt x="166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5" y="42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89" y="56"/>
                  </a:lnTo>
                  <a:lnTo>
                    <a:pt x="189" y="56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8" y="56"/>
                  </a:lnTo>
                  <a:lnTo>
                    <a:pt x="208" y="56"/>
                  </a:lnTo>
                  <a:lnTo>
                    <a:pt x="208" y="56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18" y="52"/>
                  </a:lnTo>
                  <a:lnTo>
                    <a:pt x="218" y="52"/>
                  </a:lnTo>
                  <a:lnTo>
                    <a:pt x="222" y="52"/>
                  </a:lnTo>
                  <a:lnTo>
                    <a:pt x="222" y="52"/>
                  </a:lnTo>
                  <a:lnTo>
                    <a:pt x="222" y="52"/>
                  </a:lnTo>
                  <a:lnTo>
                    <a:pt x="227" y="52"/>
                  </a:lnTo>
                  <a:lnTo>
                    <a:pt x="227" y="52"/>
                  </a:lnTo>
                  <a:lnTo>
                    <a:pt x="232" y="52"/>
                  </a:lnTo>
                  <a:lnTo>
                    <a:pt x="232" y="56"/>
                  </a:lnTo>
                  <a:lnTo>
                    <a:pt x="232" y="56"/>
                  </a:lnTo>
                  <a:lnTo>
                    <a:pt x="232" y="56"/>
                  </a:lnTo>
                  <a:lnTo>
                    <a:pt x="232" y="5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1" y="70"/>
                  </a:lnTo>
                  <a:lnTo>
                    <a:pt x="241" y="70"/>
                  </a:lnTo>
                  <a:lnTo>
                    <a:pt x="241" y="70"/>
                  </a:lnTo>
                  <a:lnTo>
                    <a:pt x="246" y="75"/>
                  </a:lnTo>
                  <a:lnTo>
                    <a:pt x="246" y="75"/>
                  </a:lnTo>
                  <a:lnTo>
                    <a:pt x="246" y="75"/>
                  </a:lnTo>
                  <a:lnTo>
                    <a:pt x="246" y="70"/>
                  </a:lnTo>
                  <a:lnTo>
                    <a:pt x="251" y="70"/>
                  </a:lnTo>
                  <a:lnTo>
                    <a:pt x="251" y="70"/>
                  </a:lnTo>
                  <a:lnTo>
                    <a:pt x="251" y="70"/>
                  </a:lnTo>
                  <a:lnTo>
                    <a:pt x="251" y="70"/>
                  </a:lnTo>
                  <a:lnTo>
                    <a:pt x="251" y="70"/>
                  </a:lnTo>
                  <a:lnTo>
                    <a:pt x="255" y="70"/>
                  </a:lnTo>
                  <a:lnTo>
                    <a:pt x="255" y="70"/>
                  </a:lnTo>
                  <a:lnTo>
                    <a:pt x="255" y="70"/>
                  </a:lnTo>
                  <a:lnTo>
                    <a:pt x="255" y="70"/>
                  </a:lnTo>
                  <a:lnTo>
                    <a:pt x="260" y="70"/>
                  </a:lnTo>
                  <a:lnTo>
                    <a:pt x="260" y="70"/>
                  </a:lnTo>
                  <a:lnTo>
                    <a:pt x="260" y="70"/>
                  </a:lnTo>
                  <a:lnTo>
                    <a:pt x="260" y="70"/>
                  </a:lnTo>
                  <a:lnTo>
                    <a:pt x="265" y="70"/>
                  </a:lnTo>
                  <a:lnTo>
                    <a:pt x="265" y="66"/>
                  </a:lnTo>
                  <a:lnTo>
                    <a:pt x="265" y="66"/>
                  </a:lnTo>
                  <a:lnTo>
                    <a:pt x="265" y="66"/>
                  </a:lnTo>
                  <a:lnTo>
                    <a:pt x="265" y="66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65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47"/>
                  </a:lnTo>
                  <a:lnTo>
                    <a:pt x="260" y="47"/>
                  </a:lnTo>
                  <a:lnTo>
                    <a:pt x="260" y="47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5" y="42"/>
                  </a:lnTo>
                  <a:lnTo>
                    <a:pt x="265" y="42"/>
                  </a:lnTo>
                  <a:lnTo>
                    <a:pt x="265" y="42"/>
                  </a:lnTo>
                  <a:lnTo>
                    <a:pt x="265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37"/>
                  </a:lnTo>
                  <a:lnTo>
                    <a:pt x="270" y="37"/>
                  </a:lnTo>
                  <a:lnTo>
                    <a:pt x="270" y="37"/>
                  </a:lnTo>
                  <a:lnTo>
                    <a:pt x="270" y="37"/>
                  </a:lnTo>
                  <a:lnTo>
                    <a:pt x="270" y="37"/>
                  </a:lnTo>
                  <a:lnTo>
                    <a:pt x="274" y="37"/>
                  </a:lnTo>
                  <a:lnTo>
                    <a:pt x="274" y="33"/>
                  </a:lnTo>
                  <a:lnTo>
                    <a:pt x="274" y="33"/>
                  </a:lnTo>
                  <a:lnTo>
                    <a:pt x="274" y="33"/>
                  </a:lnTo>
                  <a:lnTo>
                    <a:pt x="274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7"/>
                  </a:lnTo>
                  <a:lnTo>
                    <a:pt x="279" y="37"/>
                  </a:lnTo>
                  <a:lnTo>
                    <a:pt x="284" y="37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8" y="33"/>
                  </a:lnTo>
                  <a:lnTo>
                    <a:pt x="288" y="33"/>
                  </a:lnTo>
                  <a:lnTo>
                    <a:pt x="288" y="33"/>
                  </a:lnTo>
                  <a:lnTo>
                    <a:pt x="288" y="33"/>
                  </a:lnTo>
                  <a:lnTo>
                    <a:pt x="288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3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303" y="28"/>
                  </a:lnTo>
                  <a:lnTo>
                    <a:pt x="303" y="33"/>
                  </a:lnTo>
                  <a:lnTo>
                    <a:pt x="303" y="33"/>
                  </a:lnTo>
                  <a:lnTo>
                    <a:pt x="307" y="33"/>
                  </a:lnTo>
                  <a:lnTo>
                    <a:pt x="307" y="33"/>
                  </a:lnTo>
                  <a:lnTo>
                    <a:pt x="307" y="33"/>
                  </a:lnTo>
                  <a:lnTo>
                    <a:pt x="307" y="33"/>
                  </a:lnTo>
                  <a:lnTo>
                    <a:pt x="312" y="33"/>
                  </a:lnTo>
                  <a:lnTo>
                    <a:pt x="312" y="37"/>
                  </a:lnTo>
                  <a:lnTo>
                    <a:pt x="312" y="33"/>
                  </a:lnTo>
                  <a:lnTo>
                    <a:pt x="312" y="33"/>
                  </a:lnTo>
                  <a:lnTo>
                    <a:pt x="312" y="37"/>
                  </a:lnTo>
                  <a:lnTo>
                    <a:pt x="312" y="33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26" y="33"/>
                  </a:lnTo>
                  <a:lnTo>
                    <a:pt x="326" y="33"/>
                  </a:lnTo>
                  <a:lnTo>
                    <a:pt x="326" y="33"/>
                  </a:lnTo>
                  <a:lnTo>
                    <a:pt x="326" y="33"/>
                  </a:lnTo>
                  <a:lnTo>
                    <a:pt x="331" y="33"/>
                  </a:lnTo>
                  <a:lnTo>
                    <a:pt x="331" y="33"/>
                  </a:lnTo>
                  <a:lnTo>
                    <a:pt x="331" y="33"/>
                  </a:lnTo>
                  <a:lnTo>
                    <a:pt x="331" y="37"/>
                  </a:lnTo>
                  <a:lnTo>
                    <a:pt x="331" y="37"/>
                  </a:lnTo>
                  <a:lnTo>
                    <a:pt x="331" y="37"/>
                  </a:lnTo>
                  <a:lnTo>
                    <a:pt x="331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40" y="37"/>
                  </a:lnTo>
                  <a:lnTo>
                    <a:pt x="340" y="37"/>
                  </a:lnTo>
                  <a:lnTo>
                    <a:pt x="340" y="37"/>
                  </a:lnTo>
                  <a:lnTo>
                    <a:pt x="340" y="37"/>
                  </a:lnTo>
                  <a:lnTo>
                    <a:pt x="345" y="37"/>
                  </a:lnTo>
                  <a:lnTo>
                    <a:pt x="345" y="37"/>
                  </a:lnTo>
                  <a:lnTo>
                    <a:pt x="345" y="37"/>
                  </a:lnTo>
                  <a:lnTo>
                    <a:pt x="345" y="37"/>
                  </a:lnTo>
                  <a:lnTo>
                    <a:pt x="350" y="37"/>
                  </a:lnTo>
                  <a:lnTo>
                    <a:pt x="350" y="37"/>
                  </a:lnTo>
                  <a:lnTo>
                    <a:pt x="350" y="37"/>
                  </a:lnTo>
                  <a:lnTo>
                    <a:pt x="350" y="37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9" y="37"/>
                  </a:lnTo>
                  <a:lnTo>
                    <a:pt x="359" y="37"/>
                  </a:lnTo>
                  <a:lnTo>
                    <a:pt x="359" y="37"/>
                  </a:lnTo>
                  <a:lnTo>
                    <a:pt x="359" y="37"/>
                  </a:lnTo>
                  <a:lnTo>
                    <a:pt x="364" y="37"/>
                  </a:lnTo>
                  <a:lnTo>
                    <a:pt x="364" y="33"/>
                  </a:lnTo>
                  <a:lnTo>
                    <a:pt x="364" y="33"/>
                  </a:lnTo>
                  <a:lnTo>
                    <a:pt x="359" y="33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4" y="23"/>
                  </a:lnTo>
                  <a:lnTo>
                    <a:pt x="364" y="23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4"/>
                  </a:lnTo>
                  <a:lnTo>
                    <a:pt x="364" y="14"/>
                  </a:lnTo>
                  <a:lnTo>
                    <a:pt x="364" y="14"/>
                  </a:lnTo>
                  <a:lnTo>
                    <a:pt x="369" y="14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4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4"/>
                  </a:lnTo>
                  <a:lnTo>
                    <a:pt x="369" y="4"/>
                  </a:lnTo>
                  <a:lnTo>
                    <a:pt x="369" y="4"/>
                  </a:lnTo>
                  <a:lnTo>
                    <a:pt x="369" y="4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373" y="4"/>
                  </a:lnTo>
                  <a:lnTo>
                    <a:pt x="373" y="4"/>
                  </a:lnTo>
                  <a:lnTo>
                    <a:pt x="373" y="4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83" y="9"/>
                  </a:lnTo>
                  <a:lnTo>
                    <a:pt x="383" y="9"/>
                  </a:lnTo>
                  <a:lnTo>
                    <a:pt x="383" y="9"/>
                  </a:lnTo>
                  <a:lnTo>
                    <a:pt x="383" y="9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8" y="14"/>
                  </a:lnTo>
                  <a:lnTo>
                    <a:pt x="388" y="14"/>
                  </a:lnTo>
                  <a:lnTo>
                    <a:pt x="388" y="14"/>
                  </a:lnTo>
                  <a:lnTo>
                    <a:pt x="388" y="19"/>
                  </a:lnTo>
                  <a:lnTo>
                    <a:pt x="388" y="19"/>
                  </a:lnTo>
                  <a:lnTo>
                    <a:pt x="388" y="19"/>
                  </a:lnTo>
                  <a:lnTo>
                    <a:pt x="388" y="19"/>
                  </a:lnTo>
                  <a:lnTo>
                    <a:pt x="388" y="19"/>
                  </a:lnTo>
                  <a:lnTo>
                    <a:pt x="392" y="23"/>
                  </a:lnTo>
                  <a:lnTo>
                    <a:pt x="392" y="23"/>
                  </a:lnTo>
                  <a:lnTo>
                    <a:pt x="392" y="23"/>
                  </a:lnTo>
                  <a:lnTo>
                    <a:pt x="397" y="23"/>
                  </a:lnTo>
                  <a:lnTo>
                    <a:pt x="397" y="23"/>
                  </a:lnTo>
                  <a:lnTo>
                    <a:pt x="397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402" y="23"/>
                  </a:lnTo>
                  <a:lnTo>
                    <a:pt x="402" y="23"/>
                  </a:lnTo>
                  <a:lnTo>
                    <a:pt x="402" y="28"/>
                  </a:lnTo>
                  <a:lnTo>
                    <a:pt x="402" y="28"/>
                  </a:lnTo>
                  <a:lnTo>
                    <a:pt x="406" y="28"/>
                  </a:lnTo>
                  <a:lnTo>
                    <a:pt x="406" y="28"/>
                  </a:lnTo>
                  <a:lnTo>
                    <a:pt x="406" y="28"/>
                  </a:lnTo>
                  <a:lnTo>
                    <a:pt x="406" y="28"/>
                  </a:lnTo>
                  <a:lnTo>
                    <a:pt x="406" y="33"/>
                  </a:lnTo>
                  <a:lnTo>
                    <a:pt x="406" y="33"/>
                  </a:lnTo>
                  <a:lnTo>
                    <a:pt x="411" y="33"/>
                  </a:lnTo>
                  <a:lnTo>
                    <a:pt x="411" y="33"/>
                  </a:lnTo>
                  <a:lnTo>
                    <a:pt x="411" y="33"/>
                  </a:lnTo>
                  <a:lnTo>
                    <a:pt x="411" y="37"/>
                  </a:lnTo>
                  <a:lnTo>
                    <a:pt x="411" y="37"/>
                  </a:lnTo>
                  <a:lnTo>
                    <a:pt x="416" y="37"/>
                  </a:lnTo>
                  <a:lnTo>
                    <a:pt x="416" y="37"/>
                  </a:lnTo>
                  <a:lnTo>
                    <a:pt x="416" y="37"/>
                  </a:lnTo>
                  <a:lnTo>
                    <a:pt x="416" y="37"/>
                  </a:lnTo>
                  <a:lnTo>
                    <a:pt x="416" y="37"/>
                  </a:lnTo>
                  <a:lnTo>
                    <a:pt x="416" y="42"/>
                  </a:lnTo>
                  <a:lnTo>
                    <a:pt x="416" y="42"/>
                  </a:lnTo>
                  <a:lnTo>
                    <a:pt x="421" y="42"/>
                  </a:lnTo>
                  <a:lnTo>
                    <a:pt x="421" y="42"/>
                  </a:lnTo>
                  <a:lnTo>
                    <a:pt x="421" y="42"/>
                  </a:lnTo>
                  <a:lnTo>
                    <a:pt x="421" y="42"/>
                  </a:lnTo>
                  <a:lnTo>
                    <a:pt x="421" y="47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5" y="52"/>
                  </a:lnTo>
                  <a:lnTo>
                    <a:pt x="430" y="52"/>
                  </a:lnTo>
                  <a:lnTo>
                    <a:pt x="430" y="52"/>
                  </a:lnTo>
                  <a:lnTo>
                    <a:pt x="430" y="52"/>
                  </a:lnTo>
                  <a:lnTo>
                    <a:pt x="430" y="56"/>
                  </a:lnTo>
                  <a:lnTo>
                    <a:pt x="425" y="56"/>
                  </a:lnTo>
                  <a:lnTo>
                    <a:pt x="425" y="56"/>
                  </a:lnTo>
                  <a:lnTo>
                    <a:pt x="425" y="56"/>
                  </a:lnTo>
                  <a:lnTo>
                    <a:pt x="425" y="61"/>
                  </a:lnTo>
                  <a:lnTo>
                    <a:pt x="425" y="61"/>
                  </a:lnTo>
                  <a:lnTo>
                    <a:pt x="425" y="61"/>
                  </a:lnTo>
                  <a:lnTo>
                    <a:pt x="430" y="61"/>
                  </a:lnTo>
                  <a:lnTo>
                    <a:pt x="430" y="66"/>
                  </a:lnTo>
                  <a:lnTo>
                    <a:pt x="430" y="66"/>
                  </a:lnTo>
                  <a:lnTo>
                    <a:pt x="430" y="70"/>
                  </a:lnTo>
                  <a:lnTo>
                    <a:pt x="430" y="70"/>
                  </a:lnTo>
                  <a:lnTo>
                    <a:pt x="430" y="75"/>
                  </a:lnTo>
                  <a:lnTo>
                    <a:pt x="430" y="75"/>
                  </a:lnTo>
                  <a:lnTo>
                    <a:pt x="430" y="75"/>
                  </a:lnTo>
                  <a:close/>
                  <a:moveTo>
                    <a:pt x="421" y="202"/>
                  </a:moveTo>
                  <a:lnTo>
                    <a:pt x="421" y="198"/>
                  </a:lnTo>
                  <a:lnTo>
                    <a:pt x="421" y="202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42" name="Freeform 354"/>
            <p:cNvSpPr>
              <a:spLocks/>
            </p:cNvSpPr>
            <p:nvPr/>
          </p:nvSpPr>
          <p:spPr bwMode="auto">
            <a:xfrm>
              <a:off x="2395" y="1000"/>
              <a:ext cx="208" cy="777"/>
            </a:xfrm>
            <a:custGeom>
              <a:avLst/>
              <a:gdLst/>
              <a:ahLst/>
              <a:cxnLst>
                <a:cxn ang="0">
                  <a:pos x="184" y="19"/>
                </a:cxn>
                <a:cxn ang="0">
                  <a:pos x="175" y="38"/>
                </a:cxn>
                <a:cxn ang="0">
                  <a:pos x="165" y="52"/>
                </a:cxn>
                <a:cxn ang="0">
                  <a:pos x="170" y="71"/>
                </a:cxn>
                <a:cxn ang="0">
                  <a:pos x="180" y="85"/>
                </a:cxn>
                <a:cxn ang="0">
                  <a:pos x="180" y="104"/>
                </a:cxn>
                <a:cxn ang="0">
                  <a:pos x="147" y="132"/>
                </a:cxn>
                <a:cxn ang="0">
                  <a:pos x="147" y="193"/>
                </a:cxn>
                <a:cxn ang="0">
                  <a:pos x="142" y="207"/>
                </a:cxn>
                <a:cxn ang="0">
                  <a:pos x="137" y="221"/>
                </a:cxn>
                <a:cxn ang="0">
                  <a:pos x="123" y="231"/>
                </a:cxn>
                <a:cxn ang="0">
                  <a:pos x="104" y="226"/>
                </a:cxn>
                <a:cxn ang="0">
                  <a:pos x="90" y="221"/>
                </a:cxn>
                <a:cxn ang="0">
                  <a:pos x="80" y="236"/>
                </a:cxn>
                <a:cxn ang="0">
                  <a:pos x="71" y="240"/>
                </a:cxn>
                <a:cxn ang="0">
                  <a:pos x="57" y="250"/>
                </a:cxn>
                <a:cxn ang="0">
                  <a:pos x="43" y="269"/>
                </a:cxn>
                <a:cxn ang="0">
                  <a:pos x="29" y="278"/>
                </a:cxn>
                <a:cxn ang="0">
                  <a:pos x="29" y="292"/>
                </a:cxn>
                <a:cxn ang="0">
                  <a:pos x="33" y="316"/>
                </a:cxn>
                <a:cxn ang="0">
                  <a:pos x="33" y="335"/>
                </a:cxn>
                <a:cxn ang="0">
                  <a:pos x="52" y="339"/>
                </a:cxn>
                <a:cxn ang="0">
                  <a:pos x="52" y="358"/>
                </a:cxn>
                <a:cxn ang="0">
                  <a:pos x="66" y="368"/>
                </a:cxn>
                <a:cxn ang="0">
                  <a:pos x="57" y="382"/>
                </a:cxn>
                <a:cxn ang="0">
                  <a:pos x="52" y="401"/>
                </a:cxn>
                <a:cxn ang="0">
                  <a:pos x="52" y="415"/>
                </a:cxn>
                <a:cxn ang="0">
                  <a:pos x="57" y="433"/>
                </a:cxn>
                <a:cxn ang="0">
                  <a:pos x="52" y="448"/>
                </a:cxn>
                <a:cxn ang="0">
                  <a:pos x="62" y="457"/>
                </a:cxn>
                <a:cxn ang="0">
                  <a:pos x="80" y="466"/>
                </a:cxn>
                <a:cxn ang="0">
                  <a:pos x="71" y="476"/>
                </a:cxn>
                <a:cxn ang="0">
                  <a:pos x="57" y="485"/>
                </a:cxn>
                <a:cxn ang="0">
                  <a:pos x="38" y="499"/>
                </a:cxn>
                <a:cxn ang="0">
                  <a:pos x="19" y="499"/>
                </a:cxn>
                <a:cxn ang="0">
                  <a:pos x="5" y="518"/>
                </a:cxn>
                <a:cxn ang="0">
                  <a:pos x="10" y="528"/>
                </a:cxn>
                <a:cxn ang="0">
                  <a:pos x="24" y="542"/>
                </a:cxn>
                <a:cxn ang="0">
                  <a:pos x="38" y="547"/>
                </a:cxn>
                <a:cxn ang="0">
                  <a:pos x="52" y="551"/>
                </a:cxn>
                <a:cxn ang="0">
                  <a:pos x="66" y="547"/>
                </a:cxn>
                <a:cxn ang="0">
                  <a:pos x="57" y="565"/>
                </a:cxn>
                <a:cxn ang="0">
                  <a:pos x="33" y="580"/>
                </a:cxn>
                <a:cxn ang="0">
                  <a:pos x="38" y="598"/>
                </a:cxn>
                <a:cxn ang="0">
                  <a:pos x="47" y="613"/>
                </a:cxn>
                <a:cxn ang="0">
                  <a:pos x="62" y="627"/>
                </a:cxn>
                <a:cxn ang="0">
                  <a:pos x="90" y="631"/>
                </a:cxn>
                <a:cxn ang="0">
                  <a:pos x="104" y="655"/>
                </a:cxn>
                <a:cxn ang="0">
                  <a:pos x="104" y="683"/>
                </a:cxn>
                <a:cxn ang="0">
                  <a:pos x="114" y="707"/>
                </a:cxn>
                <a:cxn ang="0">
                  <a:pos x="128" y="707"/>
                </a:cxn>
                <a:cxn ang="0">
                  <a:pos x="142" y="716"/>
                </a:cxn>
                <a:cxn ang="0">
                  <a:pos x="165" y="726"/>
                </a:cxn>
                <a:cxn ang="0">
                  <a:pos x="184" y="726"/>
                </a:cxn>
                <a:cxn ang="0">
                  <a:pos x="199" y="716"/>
                </a:cxn>
                <a:cxn ang="0">
                  <a:pos x="203" y="730"/>
                </a:cxn>
                <a:cxn ang="0">
                  <a:pos x="194" y="749"/>
                </a:cxn>
                <a:cxn ang="0">
                  <a:pos x="184" y="763"/>
                </a:cxn>
                <a:cxn ang="0">
                  <a:pos x="165" y="763"/>
                </a:cxn>
                <a:cxn ang="0">
                  <a:pos x="147" y="773"/>
                </a:cxn>
              </a:cxnLst>
              <a:rect l="0" t="0" r="r" b="b"/>
              <a:pathLst>
                <a:path w="208" h="777">
                  <a:moveTo>
                    <a:pt x="189" y="0"/>
                  </a:moveTo>
                  <a:lnTo>
                    <a:pt x="189" y="0"/>
                  </a:lnTo>
                  <a:lnTo>
                    <a:pt x="189" y="0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9"/>
                  </a:lnTo>
                  <a:lnTo>
                    <a:pt x="189" y="9"/>
                  </a:lnTo>
                  <a:lnTo>
                    <a:pt x="189" y="9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8"/>
                  </a:lnTo>
                  <a:lnTo>
                    <a:pt x="180" y="28"/>
                  </a:lnTo>
                  <a:lnTo>
                    <a:pt x="180" y="28"/>
                  </a:lnTo>
                  <a:lnTo>
                    <a:pt x="180" y="28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75" y="38"/>
                  </a:lnTo>
                  <a:lnTo>
                    <a:pt x="175" y="38"/>
                  </a:lnTo>
                  <a:lnTo>
                    <a:pt x="175" y="38"/>
                  </a:lnTo>
                  <a:lnTo>
                    <a:pt x="175" y="38"/>
                  </a:lnTo>
                  <a:lnTo>
                    <a:pt x="175" y="38"/>
                  </a:lnTo>
                  <a:lnTo>
                    <a:pt x="175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47"/>
                  </a:lnTo>
                  <a:lnTo>
                    <a:pt x="170" y="47"/>
                  </a:lnTo>
                  <a:lnTo>
                    <a:pt x="170" y="47"/>
                  </a:lnTo>
                  <a:lnTo>
                    <a:pt x="170" y="47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65" y="57"/>
                  </a:lnTo>
                  <a:lnTo>
                    <a:pt x="165" y="57"/>
                  </a:lnTo>
                  <a:lnTo>
                    <a:pt x="165" y="57"/>
                  </a:lnTo>
                  <a:lnTo>
                    <a:pt x="165" y="57"/>
                  </a:lnTo>
                  <a:lnTo>
                    <a:pt x="165" y="57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0" y="80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5"/>
                  </a:lnTo>
                  <a:lnTo>
                    <a:pt x="175" y="85"/>
                  </a:lnTo>
                  <a:lnTo>
                    <a:pt x="175" y="85"/>
                  </a:lnTo>
                  <a:lnTo>
                    <a:pt x="175" y="85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80" y="90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0" y="104"/>
                  </a:lnTo>
                  <a:lnTo>
                    <a:pt x="180" y="104"/>
                  </a:lnTo>
                  <a:lnTo>
                    <a:pt x="180" y="108"/>
                  </a:lnTo>
                  <a:lnTo>
                    <a:pt x="180" y="108"/>
                  </a:lnTo>
                  <a:lnTo>
                    <a:pt x="180" y="108"/>
                  </a:lnTo>
                  <a:lnTo>
                    <a:pt x="180" y="108"/>
                  </a:lnTo>
                  <a:lnTo>
                    <a:pt x="180" y="113"/>
                  </a:lnTo>
                  <a:lnTo>
                    <a:pt x="180" y="113"/>
                  </a:lnTo>
                  <a:lnTo>
                    <a:pt x="180" y="113"/>
                  </a:lnTo>
                  <a:lnTo>
                    <a:pt x="180" y="118"/>
                  </a:lnTo>
                  <a:lnTo>
                    <a:pt x="180" y="118"/>
                  </a:lnTo>
                  <a:lnTo>
                    <a:pt x="180" y="118"/>
                  </a:lnTo>
                  <a:lnTo>
                    <a:pt x="180" y="123"/>
                  </a:lnTo>
                  <a:lnTo>
                    <a:pt x="180" y="123"/>
                  </a:lnTo>
                  <a:lnTo>
                    <a:pt x="170" y="123"/>
                  </a:lnTo>
                  <a:lnTo>
                    <a:pt x="161" y="123"/>
                  </a:lnTo>
                  <a:lnTo>
                    <a:pt x="156" y="123"/>
                  </a:lnTo>
                  <a:lnTo>
                    <a:pt x="147" y="132"/>
                  </a:lnTo>
                  <a:lnTo>
                    <a:pt x="142" y="137"/>
                  </a:lnTo>
                  <a:lnTo>
                    <a:pt x="137" y="151"/>
                  </a:lnTo>
                  <a:lnTo>
                    <a:pt x="142" y="165"/>
                  </a:lnTo>
                  <a:lnTo>
                    <a:pt x="142" y="174"/>
                  </a:lnTo>
                  <a:lnTo>
                    <a:pt x="151" y="179"/>
                  </a:lnTo>
                  <a:lnTo>
                    <a:pt x="156" y="184"/>
                  </a:lnTo>
                  <a:lnTo>
                    <a:pt x="156" y="184"/>
                  </a:lnTo>
                  <a:lnTo>
                    <a:pt x="156" y="184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1" y="189"/>
                  </a:lnTo>
                  <a:lnTo>
                    <a:pt x="151" y="189"/>
                  </a:lnTo>
                  <a:lnTo>
                    <a:pt x="151" y="189"/>
                  </a:lnTo>
                  <a:lnTo>
                    <a:pt x="151" y="189"/>
                  </a:lnTo>
                  <a:lnTo>
                    <a:pt x="151" y="193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42" y="193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2" y="207"/>
                  </a:lnTo>
                  <a:lnTo>
                    <a:pt x="142" y="207"/>
                  </a:lnTo>
                  <a:lnTo>
                    <a:pt x="142" y="207"/>
                  </a:lnTo>
                  <a:lnTo>
                    <a:pt x="142" y="207"/>
                  </a:lnTo>
                  <a:lnTo>
                    <a:pt x="142" y="212"/>
                  </a:lnTo>
                  <a:lnTo>
                    <a:pt x="142" y="212"/>
                  </a:lnTo>
                  <a:lnTo>
                    <a:pt x="142" y="212"/>
                  </a:lnTo>
                  <a:lnTo>
                    <a:pt x="137" y="212"/>
                  </a:lnTo>
                  <a:lnTo>
                    <a:pt x="137" y="212"/>
                  </a:lnTo>
                  <a:lnTo>
                    <a:pt x="142" y="217"/>
                  </a:lnTo>
                  <a:lnTo>
                    <a:pt x="142" y="217"/>
                  </a:lnTo>
                  <a:lnTo>
                    <a:pt x="142" y="217"/>
                  </a:lnTo>
                  <a:lnTo>
                    <a:pt x="142" y="217"/>
                  </a:lnTo>
                  <a:lnTo>
                    <a:pt x="137" y="217"/>
                  </a:lnTo>
                  <a:lnTo>
                    <a:pt x="137" y="221"/>
                  </a:lnTo>
                  <a:lnTo>
                    <a:pt x="137" y="221"/>
                  </a:lnTo>
                  <a:lnTo>
                    <a:pt x="137" y="221"/>
                  </a:lnTo>
                  <a:lnTo>
                    <a:pt x="137" y="221"/>
                  </a:lnTo>
                  <a:lnTo>
                    <a:pt x="137" y="221"/>
                  </a:lnTo>
                  <a:lnTo>
                    <a:pt x="137" y="226"/>
                  </a:lnTo>
                  <a:lnTo>
                    <a:pt x="132" y="226"/>
                  </a:lnTo>
                  <a:lnTo>
                    <a:pt x="132" y="226"/>
                  </a:lnTo>
                  <a:lnTo>
                    <a:pt x="132" y="226"/>
                  </a:lnTo>
                  <a:lnTo>
                    <a:pt x="132" y="226"/>
                  </a:lnTo>
                  <a:lnTo>
                    <a:pt x="132" y="226"/>
                  </a:lnTo>
                  <a:lnTo>
                    <a:pt x="128" y="226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3" y="231"/>
                  </a:lnTo>
                  <a:lnTo>
                    <a:pt x="123" y="231"/>
                  </a:lnTo>
                  <a:lnTo>
                    <a:pt x="123" y="231"/>
                  </a:lnTo>
                  <a:lnTo>
                    <a:pt x="123" y="231"/>
                  </a:lnTo>
                  <a:lnTo>
                    <a:pt x="123" y="231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95" y="226"/>
                  </a:lnTo>
                  <a:lnTo>
                    <a:pt x="95" y="226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0" y="221"/>
                  </a:lnTo>
                  <a:lnTo>
                    <a:pt x="90" y="221"/>
                  </a:lnTo>
                  <a:lnTo>
                    <a:pt x="90" y="221"/>
                  </a:lnTo>
                  <a:lnTo>
                    <a:pt x="90" y="221"/>
                  </a:lnTo>
                  <a:lnTo>
                    <a:pt x="90" y="226"/>
                  </a:lnTo>
                  <a:lnTo>
                    <a:pt x="90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26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5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80" y="240"/>
                  </a:lnTo>
                  <a:lnTo>
                    <a:pt x="76" y="240"/>
                  </a:lnTo>
                  <a:lnTo>
                    <a:pt x="76" y="240"/>
                  </a:lnTo>
                  <a:lnTo>
                    <a:pt x="76" y="240"/>
                  </a:lnTo>
                  <a:lnTo>
                    <a:pt x="76" y="240"/>
                  </a:lnTo>
                  <a:lnTo>
                    <a:pt x="76" y="240"/>
                  </a:lnTo>
                  <a:lnTo>
                    <a:pt x="76" y="240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57" y="245"/>
                  </a:lnTo>
                  <a:lnTo>
                    <a:pt x="57" y="250"/>
                  </a:lnTo>
                  <a:lnTo>
                    <a:pt x="57" y="250"/>
                  </a:lnTo>
                  <a:lnTo>
                    <a:pt x="57" y="250"/>
                  </a:lnTo>
                  <a:lnTo>
                    <a:pt x="57" y="250"/>
                  </a:lnTo>
                  <a:lnTo>
                    <a:pt x="57" y="250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47" y="259"/>
                  </a:lnTo>
                  <a:lnTo>
                    <a:pt x="47" y="259"/>
                  </a:lnTo>
                  <a:lnTo>
                    <a:pt x="47" y="259"/>
                  </a:lnTo>
                  <a:lnTo>
                    <a:pt x="47" y="264"/>
                  </a:lnTo>
                  <a:lnTo>
                    <a:pt x="43" y="264"/>
                  </a:lnTo>
                  <a:lnTo>
                    <a:pt x="43" y="264"/>
                  </a:lnTo>
                  <a:lnTo>
                    <a:pt x="43" y="264"/>
                  </a:lnTo>
                  <a:lnTo>
                    <a:pt x="43" y="264"/>
                  </a:lnTo>
                  <a:lnTo>
                    <a:pt x="43" y="269"/>
                  </a:lnTo>
                  <a:lnTo>
                    <a:pt x="43" y="269"/>
                  </a:lnTo>
                  <a:lnTo>
                    <a:pt x="43" y="269"/>
                  </a:lnTo>
                  <a:lnTo>
                    <a:pt x="43" y="269"/>
                  </a:lnTo>
                  <a:lnTo>
                    <a:pt x="43" y="269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43" y="273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33" y="273"/>
                  </a:lnTo>
                  <a:lnTo>
                    <a:pt x="33" y="273"/>
                  </a:lnTo>
                  <a:lnTo>
                    <a:pt x="33" y="273"/>
                  </a:lnTo>
                  <a:lnTo>
                    <a:pt x="33" y="278"/>
                  </a:lnTo>
                  <a:lnTo>
                    <a:pt x="33" y="278"/>
                  </a:lnTo>
                  <a:lnTo>
                    <a:pt x="33" y="278"/>
                  </a:lnTo>
                  <a:lnTo>
                    <a:pt x="29" y="278"/>
                  </a:lnTo>
                  <a:lnTo>
                    <a:pt x="29" y="278"/>
                  </a:lnTo>
                  <a:lnTo>
                    <a:pt x="29" y="278"/>
                  </a:lnTo>
                  <a:lnTo>
                    <a:pt x="29" y="283"/>
                  </a:lnTo>
                  <a:lnTo>
                    <a:pt x="29" y="283"/>
                  </a:lnTo>
                  <a:lnTo>
                    <a:pt x="29" y="283"/>
                  </a:lnTo>
                  <a:lnTo>
                    <a:pt x="29" y="283"/>
                  </a:lnTo>
                  <a:lnTo>
                    <a:pt x="24" y="287"/>
                  </a:lnTo>
                  <a:lnTo>
                    <a:pt x="24" y="287"/>
                  </a:lnTo>
                  <a:lnTo>
                    <a:pt x="24" y="287"/>
                  </a:lnTo>
                  <a:lnTo>
                    <a:pt x="24" y="287"/>
                  </a:lnTo>
                  <a:lnTo>
                    <a:pt x="24" y="287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29" y="292"/>
                  </a:lnTo>
                  <a:lnTo>
                    <a:pt x="29" y="292"/>
                  </a:lnTo>
                  <a:lnTo>
                    <a:pt x="29" y="292"/>
                  </a:lnTo>
                  <a:lnTo>
                    <a:pt x="29" y="292"/>
                  </a:lnTo>
                  <a:lnTo>
                    <a:pt x="29" y="292"/>
                  </a:lnTo>
                  <a:lnTo>
                    <a:pt x="33" y="297"/>
                  </a:lnTo>
                  <a:lnTo>
                    <a:pt x="33" y="297"/>
                  </a:lnTo>
                  <a:lnTo>
                    <a:pt x="33" y="297"/>
                  </a:lnTo>
                  <a:lnTo>
                    <a:pt x="33" y="297"/>
                  </a:lnTo>
                  <a:lnTo>
                    <a:pt x="33" y="302"/>
                  </a:lnTo>
                  <a:lnTo>
                    <a:pt x="33" y="302"/>
                  </a:lnTo>
                  <a:lnTo>
                    <a:pt x="33" y="302"/>
                  </a:lnTo>
                  <a:lnTo>
                    <a:pt x="33" y="302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3" y="316"/>
                  </a:lnTo>
                  <a:lnTo>
                    <a:pt x="33" y="316"/>
                  </a:lnTo>
                  <a:lnTo>
                    <a:pt x="33" y="316"/>
                  </a:lnTo>
                  <a:lnTo>
                    <a:pt x="33" y="316"/>
                  </a:lnTo>
                  <a:lnTo>
                    <a:pt x="33" y="320"/>
                  </a:lnTo>
                  <a:lnTo>
                    <a:pt x="33" y="320"/>
                  </a:lnTo>
                  <a:lnTo>
                    <a:pt x="33" y="320"/>
                  </a:lnTo>
                  <a:lnTo>
                    <a:pt x="33" y="320"/>
                  </a:lnTo>
                  <a:lnTo>
                    <a:pt x="33" y="325"/>
                  </a:lnTo>
                  <a:lnTo>
                    <a:pt x="33" y="325"/>
                  </a:lnTo>
                  <a:lnTo>
                    <a:pt x="33" y="325"/>
                  </a:lnTo>
                  <a:lnTo>
                    <a:pt x="33" y="325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30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43" y="335"/>
                  </a:lnTo>
                  <a:lnTo>
                    <a:pt x="43" y="335"/>
                  </a:lnTo>
                  <a:lnTo>
                    <a:pt x="43" y="335"/>
                  </a:lnTo>
                  <a:lnTo>
                    <a:pt x="43" y="339"/>
                  </a:lnTo>
                  <a:lnTo>
                    <a:pt x="43" y="339"/>
                  </a:lnTo>
                  <a:lnTo>
                    <a:pt x="47" y="339"/>
                  </a:lnTo>
                  <a:lnTo>
                    <a:pt x="47" y="339"/>
                  </a:lnTo>
                  <a:lnTo>
                    <a:pt x="47" y="339"/>
                  </a:lnTo>
                  <a:lnTo>
                    <a:pt x="47" y="339"/>
                  </a:lnTo>
                  <a:lnTo>
                    <a:pt x="47" y="33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52" y="344"/>
                  </a:lnTo>
                  <a:lnTo>
                    <a:pt x="52" y="344"/>
                  </a:lnTo>
                  <a:lnTo>
                    <a:pt x="52" y="344"/>
                  </a:lnTo>
                  <a:lnTo>
                    <a:pt x="52" y="344"/>
                  </a:lnTo>
                  <a:lnTo>
                    <a:pt x="52" y="344"/>
                  </a:lnTo>
                  <a:lnTo>
                    <a:pt x="52" y="349"/>
                  </a:lnTo>
                  <a:lnTo>
                    <a:pt x="52" y="349"/>
                  </a:lnTo>
                  <a:lnTo>
                    <a:pt x="52" y="349"/>
                  </a:lnTo>
                  <a:lnTo>
                    <a:pt x="52" y="349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52" y="358"/>
                  </a:lnTo>
                  <a:lnTo>
                    <a:pt x="52" y="358"/>
                  </a:lnTo>
                  <a:lnTo>
                    <a:pt x="52" y="358"/>
                  </a:lnTo>
                  <a:lnTo>
                    <a:pt x="52" y="358"/>
                  </a:lnTo>
                  <a:lnTo>
                    <a:pt x="52" y="358"/>
                  </a:lnTo>
                  <a:lnTo>
                    <a:pt x="52" y="358"/>
                  </a:lnTo>
                  <a:lnTo>
                    <a:pt x="57" y="358"/>
                  </a:lnTo>
                  <a:lnTo>
                    <a:pt x="57" y="358"/>
                  </a:lnTo>
                  <a:lnTo>
                    <a:pt x="57" y="358"/>
                  </a:lnTo>
                  <a:lnTo>
                    <a:pt x="57" y="358"/>
                  </a:lnTo>
                  <a:lnTo>
                    <a:pt x="57" y="363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6" y="363"/>
                  </a:lnTo>
                  <a:lnTo>
                    <a:pt x="66" y="363"/>
                  </a:lnTo>
                  <a:lnTo>
                    <a:pt x="66" y="368"/>
                  </a:lnTo>
                  <a:lnTo>
                    <a:pt x="66" y="368"/>
                  </a:lnTo>
                  <a:lnTo>
                    <a:pt x="66" y="368"/>
                  </a:lnTo>
                  <a:lnTo>
                    <a:pt x="66" y="368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2" y="372"/>
                  </a:lnTo>
                  <a:lnTo>
                    <a:pt x="62" y="377"/>
                  </a:lnTo>
                  <a:lnTo>
                    <a:pt x="62" y="377"/>
                  </a:lnTo>
                  <a:lnTo>
                    <a:pt x="62" y="377"/>
                  </a:lnTo>
                  <a:lnTo>
                    <a:pt x="62" y="377"/>
                  </a:lnTo>
                  <a:lnTo>
                    <a:pt x="62" y="377"/>
                  </a:lnTo>
                  <a:lnTo>
                    <a:pt x="57" y="377"/>
                  </a:lnTo>
                  <a:lnTo>
                    <a:pt x="57" y="382"/>
                  </a:lnTo>
                  <a:lnTo>
                    <a:pt x="57" y="382"/>
                  </a:lnTo>
                  <a:lnTo>
                    <a:pt x="57" y="382"/>
                  </a:lnTo>
                  <a:lnTo>
                    <a:pt x="57" y="382"/>
                  </a:lnTo>
                  <a:lnTo>
                    <a:pt x="57" y="386"/>
                  </a:lnTo>
                  <a:lnTo>
                    <a:pt x="57" y="386"/>
                  </a:lnTo>
                  <a:lnTo>
                    <a:pt x="57" y="386"/>
                  </a:lnTo>
                  <a:lnTo>
                    <a:pt x="57" y="386"/>
                  </a:lnTo>
                  <a:lnTo>
                    <a:pt x="57" y="391"/>
                  </a:lnTo>
                  <a:lnTo>
                    <a:pt x="57" y="391"/>
                  </a:lnTo>
                  <a:lnTo>
                    <a:pt x="57" y="391"/>
                  </a:lnTo>
                  <a:lnTo>
                    <a:pt x="57" y="391"/>
                  </a:lnTo>
                  <a:lnTo>
                    <a:pt x="57" y="391"/>
                  </a:lnTo>
                  <a:lnTo>
                    <a:pt x="57" y="396"/>
                  </a:lnTo>
                  <a:lnTo>
                    <a:pt x="57" y="396"/>
                  </a:lnTo>
                  <a:lnTo>
                    <a:pt x="57" y="396"/>
                  </a:lnTo>
                  <a:lnTo>
                    <a:pt x="57" y="396"/>
                  </a:lnTo>
                  <a:lnTo>
                    <a:pt x="57" y="401"/>
                  </a:lnTo>
                  <a:lnTo>
                    <a:pt x="57" y="401"/>
                  </a:lnTo>
                  <a:lnTo>
                    <a:pt x="52" y="401"/>
                  </a:lnTo>
                  <a:lnTo>
                    <a:pt x="52" y="401"/>
                  </a:lnTo>
                  <a:lnTo>
                    <a:pt x="52" y="401"/>
                  </a:lnTo>
                  <a:lnTo>
                    <a:pt x="52" y="405"/>
                  </a:lnTo>
                  <a:lnTo>
                    <a:pt x="47" y="405"/>
                  </a:lnTo>
                  <a:lnTo>
                    <a:pt x="47" y="405"/>
                  </a:lnTo>
                  <a:lnTo>
                    <a:pt x="47" y="405"/>
                  </a:lnTo>
                  <a:lnTo>
                    <a:pt x="47" y="405"/>
                  </a:lnTo>
                  <a:lnTo>
                    <a:pt x="43" y="405"/>
                  </a:lnTo>
                  <a:lnTo>
                    <a:pt x="43" y="410"/>
                  </a:lnTo>
                  <a:lnTo>
                    <a:pt x="47" y="410"/>
                  </a:lnTo>
                  <a:lnTo>
                    <a:pt x="47" y="410"/>
                  </a:lnTo>
                  <a:lnTo>
                    <a:pt x="47" y="410"/>
                  </a:lnTo>
                  <a:lnTo>
                    <a:pt x="47" y="410"/>
                  </a:lnTo>
                  <a:lnTo>
                    <a:pt x="47" y="410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5"/>
                  </a:lnTo>
                  <a:lnTo>
                    <a:pt x="52" y="415"/>
                  </a:lnTo>
                  <a:lnTo>
                    <a:pt x="52" y="415"/>
                  </a:lnTo>
                  <a:lnTo>
                    <a:pt x="52" y="419"/>
                  </a:lnTo>
                  <a:lnTo>
                    <a:pt x="52" y="419"/>
                  </a:lnTo>
                  <a:lnTo>
                    <a:pt x="52" y="419"/>
                  </a:lnTo>
                  <a:lnTo>
                    <a:pt x="52" y="419"/>
                  </a:lnTo>
                  <a:lnTo>
                    <a:pt x="52" y="424"/>
                  </a:lnTo>
                  <a:lnTo>
                    <a:pt x="52" y="424"/>
                  </a:lnTo>
                  <a:lnTo>
                    <a:pt x="52" y="424"/>
                  </a:lnTo>
                  <a:lnTo>
                    <a:pt x="57" y="424"/>
                  </a:lnTo>
                  <a:lnTo>
                    <a:pt x="57" y="429"/>
                  </a:lnTo>
                  <a:lnTo>
                    <a:pt x="57" y="429"/>
                  </a:lnTo>
                  <a:lnTo>
                    <a:pt x="57" y="429"/>
                  </a:lnTo>
                  <a:lnTo>
                    <a:pt x="57" y="429"/>
                  </a:lnTo>
                  <a:lnTo>
                    <a:pt x="57" y="433"/>
                  </a:lnTo>
                  <a:lnTo>
                    <a:pt x="57" y="433"/>
                  </a:lnTo>
                  <a:lnTo>
                    <a:pt x="57" y="433"/>
                  </a:lnTo>
                  <a:lnTo>
                    <a:pt x="57" y="433"/>
                  </a:lnTo>
                  <a:lnTo>
                    <a:pt x="62" y="433"/>
                  </a:lnTo>
                  <a:lnTo>
                    <a:pt x="62" y="438"/>
                  </a:lnTo>
                  <a:lnTo>
                    <a:pt x="62" y="438"/>
                  </a:lnTo>
                  <a:lnTo>
                    <a:pt x="62" y="438"/>
                  </a:lnTo>
                  <a:lnTo>
                    <a:pt x="62" y="438"/>
                  </a:lnTo>
                  <a:lnTo>
                    <a:pt x="62" y="443"/>
                  </a:lnTo>
                  <a:lnTo>
                    <a:pt x="57" y="443"/>
                  </a:lnTo>
                  <a:lnTo>
                    <a:pt x="57" y="443"/>
                  </a:lnTo>
                  <a:lnTo>
                    <a:pt x="57" y="443"/>
                  </a:lnTo>
                  <a:lnTo>
                    <a:pt x="57" y="443"/>
                  </a:lnTo>
                  <a:lnTo>
                    <a:pt x="57" y="443"/>
                  </a:lnTo>
                  <a:lnTo>
                    <a:pt x="52" y="448"/>
                  </a:lnTo>
                  <a:lnTo>
                    <a:pt x="52" y="448"/>
                  </a:lnTo>
                  <a:lnTo>
                    <a:pt x="52" y="448"/>
                  </a:lnTo>
                  <a:lnTo>
                    <a:pt x="52" y="448"/>
                  </a:lnTo>
                  <a:lnTo>
                    <a:pt x="52" y="448"/>
                  </a:lnTo>
                  <a:lnTo>
                    <a:pt x="52" y="448"/>
                  </a:lnTo>
                  <a:lnTo>
                    <a:pt x="52" y="448"/>
                  </a:lnTo>
                  <a:lnTo>
                    <a:pt x="52" y="452"/>
                  </a:lnTo>
                  <a:lnTo>
                    <a:pt x="52" y="452"/>
                  </a:lnTo>
                  <a:lnTo>
                    <a:pt x="52" y="452"/>
                  </a:lnTo>
                  <a:lnTo>
                    <a:pt x="57" y="452"/>
                  </a:lnTo>
                  <a:lnTo>
                    <a:pt x="57" y="452"/>
                  </a:lnTo>
                  <a:lnTo>
                    <a:pt x="57" y="452"/>
                  </a:lnTo>
                  <a:lnTo>
                    <a:pt x="57" y="452"/>
                  </a:lnTo>
                  <a:lnTo>
                    <a:pt x="57" y="457"/>
                  </a:lnTo>
                  <a:lnTo>
                    <a:pt x="57" y="457"/>
                  </a:lnTo>
                  <a:lnTo>
                    <a:pt x="57" y="457"/>
                  </a:lnTo>
                  <a:lnTo>
                    <a:pt x="57" y="457"/>
                  </a:lnTo>
                  <a:lnTo>
                    <a:pt x="62" y="457"/>
                  </a:lnTo>
                  <a:lnTo>
                    <a:pt x="62" y="457"/>
                  </a:lnTo>
                  <a:lnTo>
                    <a:pt x="62" y="457"/>
                  </a:lnTo>
                  <a:lnTo>
                    <a:pt x="62" y="457"/>
                  </a:lnTo>
                  <a:lnTo>
                    <a:pt x="66" y="457"/>
                  </a:lnTo>
                  <a:lnTo>
                    <a:pt x="66" y="457"/>
                  </a:lnTo>
                  <a:lnTo>
                    <a:pt x="66" y="457"/>
                  </a:lnTo>
                  <a:lnTo>
                    <a:pt x="66" y="462"/>
                  </a:lnTo>
                  <a:lnTo>
                    <a:pt x="66" y="462"/>
                  </a:lnTo>
                  <a:lnTo>
                    <a:pt x="66" y="462"/>
                  </a:lnTo>
                  <a:lnTo>
                    <a:pt x="71" y="462"/>
                  </a:lnTo>
                  <a:lnTo>
                    <a:pt x="71" y="462"/>
                  </a:lnTo>
                  <a:lnTo>
                    <a:pt x="71" y="462"/>
                  </a:lnTo>
                  <a:lnTo>
                    <a:pt x="71" y="462"/>
                  </a:lnTo>
                  <a:lnTo>
                    <a:pt x="71" y="466"/>
                  </a:lnTo>
                  <a:lnTo>
                    <a:pt x="71" y="466"/>
                  </a:lnTo>
                  <a:lnTo>
                    <a:pt x="76" y="466"/>
                  </a:lnTo>
                  <a:lnTo>
                    <a:pt x="76" y="466"/>
                  </a:lnTo>
                  <a:lnTo>
                    <a:pt x="76" y="466"/>
                  </a:lnTo>
                  <a:lnTo>
                    <a:pt x="76" y="466"/>
                  </a:lnTo>
                  <a:lnTo>
                    <a:pt x="80" y="466"/>
                  </a:lnTo>
                  <a:lnTo>
                    <a:pt x="80" y="466"/>
                  </a:lnTo>
                  <a:lnTo>
                    <a:pt x="80" y="471"/>
                  </a:lnTo>
                  <a:lnTo>
                    <a:pt x="80" y="471"/>
                  </a:lnTo>
                  <a:lnTo>
                    <a:pt x="80" y="471"/>
                  </a:lnTo>
                  <a:lnTo>
                    <a:pt x="80" y="471"/>
                  </a:lnTo>
                  <a:lnTo>
                    <a:pt x="80" y="471"/>
                  </a:lnTo>
                  <a:lnTo>
                    <a:pt x="80" y="471"/>
                  </a:lnTo>
                  <a:lnTo>
                    <a:pt x="80" y="471"/>
                  </a:lnTo>
                  <a:lnTo>
                    <a:pt x="80" y="476"/>
                  </a:lnTo>
                  <a:lnTo>
                    <a:pt x="80" y="476"/>
                  </a:lnTo>
                  <a:lnTo>
                    <a:pt x="76" y="476"/>
                  </a:lnTo>
                  <a:lnTo>
                    <a:pt x="76" y="476"/>
                  </a:lnTo>
                  <a:lnTo>
                    <a:pt x="76" y="476"/>
                  </a:lnTo>
                  <a:lnTo>
                    <a:pt x="76" y="476"/>
                  </a:lnTo>
                  <a:lnTo>
                    <a:pt x="71" y="476"/>
                  </a:lnTo>
                  <a:lnTo>
                    <a:pt x="71" y="476"/>
                  </a:lnTo>
                  <a:lnTo>
                    <a:pt x="71" y="476"/>
                  </a:lnTo>
                  <a:lnTo>
                    <a:pt x="71" y="476"/>
                  </a:lnTo>
                  <a:lnTo>
                    <a:pt x="66" y="476"/>
                  </a:lnTo>
                  <a:lnTo>
                    <a:pt x="66" y="476"/>
                  </a:lnTo>
                  <a:lnTo>
                    <a:pt x="66" y="476"/>
                  </a:lnTo>
                  <a:lnTo>
                    <a:pt x="66" y="476"/>
                  </a:lnTo>
                  <a:lnTo>
                    <a:pt x="62" y="476"/>
                  </a:lnTo>
                  <a:lnTo>
                    <a:pt x="62" y="476"/>
                  </a:lnTo>
                  <a:lnTo>
                    <a:pt x="62" y="476"/>
                  </a:lnTo>
                  <a:lnTo>
                    <a:pt x="62" y="476"/>
                  </a:lnTo>
                  <a:lnTo>
                    <a:pt x="57" y="476"/>
                  </a:lnTo>
                  <a:lnTo>
                    <a:pt x="57" y="481"/>
                  </a:lnTo>
                  <a:lnTo>
                    <a:pt x="57" y="481"/>
                  </a:lnTo>
                  <a:lnTo>
                    <a:pt x="57" y="481"/>
                  </a:lnTo>
                  <a:lnTo>
                    <a:pt x="57" y="481"/>
                  </a:lnTo>
                  <a:lnTo>
                    <a:pt x="57" y="485"/>
                  </a:lnTo>
                  <a:lnTo>
                    <a:pt x="57" y="485"/>
                  </a:lnTo>
                  <a:lnTo>
                    <a:pt x="57" y="485"/>
                  </a:lnTo>
                  <a:lnTo>
                    <a:pt x="52" y="485"/>
                  </a:lnTo>
                  <a:lnTo>
                    <a:pt x="52" y="485"/>
                  </a:lnTo>
                  <a:lnTo>
                    <a:pt x="52" y="485"/>
                  </a:lnTo>
                  <a:lnTo>
                    <a:pt x="52" y="485"/>
                  </a:lnTo>
                  <a:lnTo>
                    <a:pt x="52" y="490"/>
                  </a:lnTo>
                  <a:lnTo>
                    <a:pt x="52" y="490"/>
                  </a:lnTo>
                  <a:lnTo>
                    <a:pt x="47" y="490"/>
                  </a:lnTo>
                  <a:lnTo>
                    <a:pt x="47" y="490"/>
                  </a:lnTo>
                  <a:lnTo>
                    <a:pt x="47" y="490"/>
                  </a:lnTo>
                  <a:lnTo>
                    <a:pt x="47" y="495"/>
                  </a:lnTo>
                  <a:lnTo>
                    <a:pt x="47" y="495"/>
                  </a:lnTo>
                  <a:lnTo>
                    <a:pt x="43" y="495"/>
                  </a:lnTo>
                  <a:lnTo>
                    <a:pt x="43" y="495"/>
                  </a:lnTo>
                  <a:lnTo>
                    <a:pt x="43" y="499"/>
                  </a:lnTo>
                  <a:lnTo>
                    <a:pt x="43" y="499"/>
                  </a:lnTo>
                  <a:lnTo>
                    <a:pt x="43" y="499"/>
                  </a:lnTo>
                  <a:lnTo>
                    <a:pt x="38" y="499"/>
                  </a:lnTo>
                  <a:lnTo>
                    <a:pt x="38" y="499"/>
                  </a:lnTo>
                  <a:lnTo>
                    <a:pt x="38" y="499"/>
                  </a:lnTo>
                  <a:lnTo>
                    <a:pt x="38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29" y="499"/>
                  </a:lnTo>
                  <a:lnTo>
                    <a:pt x="29" y="499"/>
                  </a:lnTo>
                  <a:lnTo>
                    <a:pt x="29" y="499"/>
                  </a:lnTo>
                  <a:lnTo>
                    <a:pt x="29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19" y="499"/>
                  </a:lnTo>
                  <a:lnTo>
                    <a:pt x="19" y="499"/>
                  </a:lnTo>
                  <a:lnTo>
                    <a:pt x="19" y="504"/>
                  </a:lnTo>
                  <a:lnTo>
                    <a:pt x="19" y="504"/>
                  </a:lnTo>
                  <a:lnTo>
                    <a:pt x="14" y="504"/>
                  </a:lnTo>
                  <a:lnTo>
                    <a:pt x="14" y="504"/>
                  </a:lnTo>
                  <a:lnTo>
                    <a:pt x="14" y="509"/>
                  </a:lnTo>
                  <a:lnTo>
                    <a:pt x="14" y="509"/>
                  </a:lnTo>
                  <a:lnTo>
                    <a:pt x="14" y="509"/>
                  </a:lnTo>
                  <a:lnTo>
                    <a:pt x="14" y="509"/>
                  </a:lnTo>
                  <a:lnTo>
                    <a:pt x="14" y="514"/>
                  </a:lnTo>
                  <a:lnTo>
                    <a:pt x="14" y="514"/>
                  </a:lnTo>
                  <a:lnTo>
                    <a:pt x="10" y="514"/>
                  </a:lnTo>
                  <a:lnTo>
                    <a:pt x="10" y="514"/>
                  </a:lnTo>
                  <a:lnTo>
                    <a:pt x="10" y="514"/>
                  </a:lnTo>
                  <a:lnTo>
                    <a:pt x="10" y="518"/>
                  </a:lnTo>
                  <a:lnTo>
                    <a:pt x="10" y="518"/>
                  </a:lnTo>
                  <a:lnTo>
                    <a:pt x="10" y="518"/>
                  </a:lnTo>
                  <a:lnTo>
                    <a:pt x="5" y="518"/>
                  </a:lnTo>
                  <a:lnTo>
                    <a:pt x="5" y="518"/>
                  </a:lnTo>
                  <a:lnTo>
                    <a:pt x="5" y="518"/>
                  </a:lnTo>
                  <a:lnTo>
                    <a:pt x="5" y="518"/>
                  </a:lnTo>
                  <a:lnTo>
                    <a:pt x="5" y="51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0" y="528"/>
                  </a:lnTo>
                  <a:lnTo>
                    <a:pt x="5" y="528"/>
                  </a:lnTo>
                  <a:lnTo>
                    <a:pt x="5" y="528"/>
                  </a:lnTo>
                  <a:lnTo>
                    <a:pt x="5" y="528"/>
                  </a:lnTo>
                  <a:lnTo>
                    <a:pt x="5" y="528"/>
                  </a:lnTo>
                  <a:lnTo>
                    <a:pt x="5" y="528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4" y="532"/>
                  </a:lnTo>
                  <a:lnTo>
                    <a:pt x="14" y="532"/>
                  </a:lnTo>
                  <a:lnTo>
                    <a:pt x="14" y="532"/>
                  </a:lnTo>
                  <a:lnTo>
                    <a:pt x="14" y="532"/>
                  </a:lnTo>
                  <a:lnTo>
                    <a:pt x="14" y="532"/>
                  </a:lnTo>
                  <a:lnTo>
                    <a:pt x="14" y="532"/>
                  </a:lnTo>
                  <a:lnTo>
                    <a:pt x="19" y="532"/>
                  </a:lnTo>
                  <a:lnTo>
                    <a:pt x="19" y="537"/>
                  </a:lnTo>
                  <a:lnTo>
                    <a:pt x="19" y="537"/>
                  </a:lnTo>
                  <a:lnTo>
                    <a:pt x="19" y="537"/>
                  </a:lnTo>
                  <a:lnTo>
                    <a:pt x="19" y="537"/>
                  </a:lnTo>
                  <a:lnTo>
                    <a:pt x="19" y="537"/>
                  </a:lnTo>
                  <a:lnTo>
                    <a:pt x="19" y="542"/>
                  </a:lnTo>
                  <a:lnTo>
                    <a:pt x="24" y="542"/>
                  </a:lnTo>
                  <a:lnTo>
                    <a:pt x="24" y="542"/>
                  </a:lnTo>
                  <a:lnTo>
                    <a:pt x="24" y="542"/>
                  </a:lnTo>
                  <a:lnTo>
                    <a:pt x="24" y="547"/>
                  </a:lnTo>
                  <a:lnTo>
                    <a:pt x="24" y="547"/>
                  </a:lnTo>
                  <a:lnTo>
                    <a:pt x="24" y="547"/>
                  </a:lnTo>
                  <a:lnTo>
                    <a:pt x="24" y="547"/>
                  </a:lnTo>
                  <a:lnTo>
                    <a:pt x="29" y="547"/>
                  </a:lnTo>
                  <a:lnTo>
                    <a:pt x="29" y="547"/>
                  </a:lnTo>
                  <a:lnTo>
                    <a:pt x="29" y="547"/>
                  </a:lnTo>
                  <a:lnTo>
                    <a:pt x="29" y="547"/>
                  </a:lnTo>
                  <a:lnTo>
                    <a:pt x="29" y="547"/>
                  </a:lnTo>
                  <a:lnTo>
                    <a:pt x="33" y="547"/>
                  </a:lnTo>
                  <a:lnTo>
                    <a:pt x="33" y="547"/>
                  </a:lnTo>
                  <a:lnTo>
                    <a:pt x="33" y="547"/>
                  </a:lnTo>
                  <a:lnTo>
                    <a:pt x="33" y="547"/>
                  </a:lnTo>
                  <a:lnTo>
                    <a:pt x="33" y="547"/>
                  </a:lnTo>
                  <a:lnTo>
                    <a:pt x="33" y="547"/>
                  </a:lnTo>
                  <a:lnTo>
                    <a:pt x="38" y="547"/>
                  </a:lnTo>
                  <a:lnTo>
                    <a:pt x="38" y="547"/>
                  </a:lnTo>
                  <a:lnTo>
                    <a:pt x="38" y="547"/>
                  </a:lnTo>
                  <a:lnTo>
                    <a:pt x="38" y="547"/>
                  </a:lnTo>
                  <a:lnTo>
                    <a:pt x="43" y="547"/>
                  </a:lnTo>
                  <a:lnTo>
                    <a:pt x="43" y="551"/>
                  </a:lnTo>
                  <a:lnTo>
                    <a:pt x="43" y="551"/>
                  </a:lnTo>
                  <a:lnTo>
                    <a:pt x="43" y="551"/>
                  </a:lnTo>
                  <a:lnTo>
                    <a:pt x="43" y="551"/>
                  </a:lnTo>
                  <a:lnTo>
                    <a:pt x="43" y="551"/>
                  </a:lnTo>
                  <a:lnTo>
                    <a:pt x="43" y="551"/>
                  </a:lnTo>
                  <a:lnTo>
                    <a:pt x="43" y="551"/>
                  </a:lnTo>
                  <a:lnTo>
                    <a:pt x="47" y="551"/>
                  </a:lnTo>
                  <a:lnTo>
                    <a:pt x="47" y="551"/>
                  </a:lnTo>
                  <a:lnTo>
                    <a:pt x="47" y="551"/>
                  </a:lnTo>
                  <a:lnTo>
                    <a:pt x="47" y="551"/>
                  </a:lnTo>
                  <a:lnTo>
                    <a:pt x="52" y="551"/>
                  </a:lnTo>
                  <a:lnTo>
                    <a:pt x="52" y="551"/>
                  </a:lnTo>
                  <a:lnTo>
                    <a:pt x="52" y="551"/>
                  </a:lnTo>
                  <a:lnTo>
                    <a:pt x="52" y="551"/>
                  </a:lnTo>
                  <a:lnTo>
                    <a:pt x="57" y="551"/>
                  </a:lnTo>
                  <a:lnTo>
                    <a:pt x="57" y="551"/>
                  </a:lnTo>
                  <a:lnTo>
                    <a:pt x="57" y="551"/>
                  </a:lnTo>
                  <a:lnTo>
                    <a:pt x="57" y="551"/>
                  </a:lnTo>
                  <a:lnTo>
                    <a:pt x="57" y="547"/>
                  </a:lnTo>
                  <a:lnTo>
                    <a:pt x="62" y="547"/>
                  </a:lnTo>
                  <a:lnTo>
                    <a:pt x="62" y="547"/>
                  </a:lnTo>
                  <a:lnTo>
                    <a:pt x="62" y="547"/>
                  </a:lnTo>
                  <a:lnTo>
                    <a:pt x="62" y="547"/>
                  </a:lnTo>
                  <a:lnTo>
                    <a:pt x="62" y="551"/>
                  </a:lnTo>
                  <a:lnTo>
                    <a:pt x="62" y="551"/>
                  </a:lnTo>
                  <a:lnTo>
                    <a:pt x="66" y="551"/>
                  </a:lnTo>
                  <a:lnTo>
                    <a:pt x="66" y="551"/>
                  </a:lnTo>
                  <a:lnTo>
                    <a:pt x="66" y="547"/>
                  </a:lnTo>
                  <a:lnTo>
                    <a:pt x="66" y="547"/>
                  </a:lnTo>
                  <a:lnTo>
                    <a:pt x="71" y="551"/>
                  </a:lnTo>
                  <a:lnTo>
                    <a:pt x="71" y="551"/>
                  </a:lnTo>
                  <a:lnTo>
                    <a:pt x="71" y="551"/>
                  </a:lnTo>
                  <a:lnTo>
                    <a:pt x="71" y="551"/>
                  </a:lnTo>
                  <a:lnTo>
                    <a:pt x="66" y="551"/>
                  </a:lnTo>
                  <a:lnTo>
                    <a:pt x="66" y="556"/>
                  </a:lnTo>
                  <a:lnTo>
                    <a:pt x="66" y="556"/>
                  </a:lnTo>
                  <a:lnTo>
                    <a:pt x="66" y="556"/>
                  </a:lnTo>
                  <a:lnTo>
                    <a:pt x="66" y="561"/>
                  </a:lnTo>
                  <a:lnTo>
                    <a:pt x="62" y="561"/>
                  </a:lnTo>
                  <a:lnTo>
                    <a:pt x="62" y="561"/>
                  </a:lnTo>
                  <a:lnTo>
                    <a:pt x="62" y="561"/>
                  </a:lnTo>
                  <a:lnTo>
                    <a:pt x="57" y="561"/>
                  </a:lnTo>
                  <a:lnTo>
                    <a:pt x="57" y="561"/>
                  </a:lnTo>
                  <a:lnTo>
                    <a:pt x="57" y="561"/>
                  </a:lnTo>
                  <a:lnTo>
                    <a:pt x="57" y="561"/>
                  </a:lnTo>
                  <a:lnTo>
                    <a:pt x="57" y="565"/>
                  </a:lnTo>
                  <a:lnTo>
                    <a:pt x="57" y="565"/>
                  </a:lnTo>
                  <a:lnTo>
                    <a:pt x="52" y="565"/>
                  </a:lnTo>
                  <a:lnTo>
                    <a:pt x="52" y="565"/>
                  </a:lnTo>
                  <a:lnTo>
                    <a:pt x="52" y="570"/>
                  </a:lnTo>
                  <a:lnTo>
                    <a:pt x="47" y="570"/>
                  </a:lnTo>
                  <a:lnTo>
                    <a:pt x="47" y="570"/>
                  </a:lnTo>
                  <a:lnTo>
                    <a:pt x="47" y="570"/>
                  </a:lnTo>
                  <a:lnTo>
                    <a:pt x="43" y="575"/>
                  </a:lnTo>
                  <a:lnTo>
                    <a:pt x="43" y="575"/>
                  </a:lnTo>
                  <a:lnTo>
                    <a:pt x="43" y="575"/>
                  </a:lnTo>
                  <a:lnTo>
                    <a:pt x="43" y="575"/>
                  </a:lnTo>
                  <a:lnTo>
                    <a:pt x="43" y="575"/>
                  </a:lnTo>
                  <a:lnTo>
                    <a:pt x="38" y="580"/>
                  </a:lnTo>
                  <a:lnTo>
                    <a:pt x="38" y="580"/>
                  </a:lnTo>
                  <a:lnTo>
                    <a:pt x="38" y="580"/>
                  </a:lnTo>
                  <a:lnTo>
                    <a:pt x="38" y="580"/>
                  </a:lnTo>
                  <a:lnTo>
                    <a:pt x="33" y="580"/>
                  </a:lnTo>
                  <a:lnTo>
                    <a:pt x="33" y="580"/>
                  </a:lnTo>
                  <a:lnTo>
                    <a:pt x="33" y="580"/>
                  </a:lnTo>
                  <a:lnTo>
                    <a:pt x="33" y="580"/>
                  </a:lnTo>
                  <a:lnTo>
                    <a:pt x="33" y="584"/>
                  </a:lnTo>
                  <a:lnTo>
                    <a:pt x="33" y="584"/>
                  </a:lnTo>
                  <a:lnTo>
                    <a:pt x="33" y="584"/>
                  </a:lnTo>
                  <a:lnTo>
                    <a:pt x="33" y="589"/>
                  </a:lnTo>
                  <a:lnTo>
                    <a:pt x="33" y="589"/>
                  </a:lnTo>
                  <a:lnTo>
                    <a:pt x="33" y="589"/>
                  </a:lnTo>
                  <a:lnTo>
                    <a:pt x="33" y="589"/>
                  </a:lnTo>
                  <a:lnTo>
                    <a:pt x="33" y="594"/>
                  </a:lnTo>
                  <a:lnTo>
                    <a:pt x="33" y="594"/>
                  </a:lnTo>
                  <a:lnTo>
                    <a:pt x="33" y="594"/>
                  </a:lnTo>
                  <a:lnTo>
                    <a:pt x="33" y="594"/>
                  </a:lnTo>
                  <a:lnTo>
                    <a:pt x="38" y="594"/>
                  </a:lnTo>
                  <a:lnTo>
                    <a:pt x="38" y="594"/>
                  </a:lnTo>
                  <a:lnTo>
                    <a:pt x="38" y="598"/>
                  </a:lnTo>
                  <a:lnTo>
                    <a:pt x="38" y="598"/>
                  </a:lnTo>
                  <a:lnTo>
                    <a:pt x="38" y="598"/>
                  </a:lnTo>
                  <a:lnTo>
                    <a:pt x="33" y="603"/>
                  </a:lnTo>
                  <a:lnTo>
                    <a:pt x="33" y="603"/>
                  </a:lnTo>
                  <a:lnTo>
                    <a:pt x="33" y="608"/>
                  </a:lnTo>
                  <a:lnTo>
                    <a:pt x="33" y="608"/>
                  </a:lnTo>
                  <a:lnTo>
                    <a:pt x="33" y="613"/>
                  </a:lnTo>
                  <a:lnTo>
                    <a:pt x="33" y="613"/>
                  </a:lnTo>
                  <a:lnTo>
                    <a:pt x="33" y="613"/>
                  </a:lnTo>
                  <a:lnTo>
                    <a:pt x="33" y="617"/>
                  </a:lnTo>
                  <a:lnTo>
                    <a:pt x="33" y="617"/>
                  </a:lnTo>
                  <a:lnTo>
                    <a:pt x="38" y="617"/>
                  </a:lnTo>
                  <a:lnTo>
                    <a:pt x="38" y="617"/>
                  </a:lnTo>
                  <a:lnTo>
                    <a:pt x="38" y="617"/>
                  </a:lnTo>
                  <a:lnTo>
                    <a:pt x="43" y="617"/>
                  </a:lnTo>
                  <a:lnTo>
                    <a:pt x="43" y="617"/>
                  </a:lnTo>
                  <a:lnTo>
                    <a:pt x="47" y="613"/>
                  </a:lnTo>
                  <a:lnTo>
                    <a:pt x="47" y="613"/>
                  </a:lnTo>
                  <a:lnTo>
                    <a:pt x="47" y="613"/>
                  </a:lnTo>
                  <a:lnTo>
                    <a:pt x="47" y="613"/>
                  </a:lnTo>
                  <a:lnTo>
                    <a:pt x="47" y="617"/>
                  </a:lnTo>
                  <a:lnTo>
                    <a:pt x="52" y="617"/>
                  </a:lnTo>
                  <a:lnTo>
                    <a:pt x="52" y="617"/>
                  </a:lnTo>
                  <a:lnTo>
                    <a:pt x="52" y="622"/>
                  </a:lnTo>
                  <a:lnTo>
                    <a:pt x="52" y="622"/>
                  </a:lnTo>
                  <a:lnTo>
                    <a:pt x="52" y="622"/>
                  </a:lnTo>
                  <a:lnTo>
                    <a:pt x="52" y="622"/>
                  </a:lnTo>
                  <a:lnTo>
                    <a:pt x="52" y="622"/>
                  </a:lnTo>
                  <a:lnTo>
                    <a:pt x="57" y="622"/>
                  </a:lnTo>
                  <a:lnTo>
                    <a:pt x="57" y="622"/>
                  </a:lnTo>
                  <a:lnTo>
                    <a:pt x="62" y="622"/>
                  </a:lnTo>
                  <a:lnTo>
                    <a:pt x="62" y="622"/>
                  </a:lnTo>
                  <a:lnTo>
                    <a:pt x="62" y="627"/>
                  </a:lnTo>
                  <a:lnTo>
                    <a:pt x="62" y="627"/>
                  </a:lnTo>
                  <a:lnTo>
                    <a:pt x="66" y="627"/>
                  </a:lnTo>
                  <a:lnTo>
                    <a:pt x="66" y="622"/>
                  </a:lnTo>
                  <a:lnTo>
                    <a:pt x="71" y="622"/>
                  </a:lnTo>
                  <a:lnTo>
                    <a:pt x="71" y="622"/>
                  </a:lnTo>
                  <a:lnTo>
                    <a:pt x="71" y="627"/>
                  </a:lnTo>
                  <a:lnTo>
                    <a:pt x="76" y="627"/>
                  </a:lnTo>
                  <a:lnTo>
                    <a:pt x="76" y="627"/>
                  </a:lnTo>
                  <a:lnTo>
                    <a:pt x="80" y="627"/>
                  </a:lnTo>
                  <a:lnTo>
                    <a:pt x="80" y="627"/>
                  </a:lnTo>
                  <a:lnTo>
                    <a:pt x="80" y="627"/>
                  </a:lnTo>
                  <a:lnTo>
                    <a:pt x="80" y="627"/>
                  </a:lnTo>
                  <a:lnTo>
                    <a:pt x="85" y="627"/>
                  </a:lnTo>
                  <a:lnTo>
                    <a:pt x="85" y="627"/>
                  </a:lnTo>
                  <a:lnTo>
                    <a:pt x="85" y="627"/>
                  </a:lnTo>
                  <a:lnTo>
                    <a:pt x="85" y="627"/>
                  </a:lnTo>
                  <a:lnTo>
                    <a:pt x="90" y="627"/>
                  </a:lnTo>
                  <a:lnTo>
                    <a:pt x="90" y="631"/>
                  </a:lnTo>
                  <a:lnTo>
                    <a:pt x="90" y="631"/>
                  </a:lnTo>
                  <a:lnTo>
                    <a:pt x="90" y="636"/>
                  </a:lnTo>
                  <a:lnTo>
                    <a:pt x="90" y="636"/>
                  </a:lnTo>
                  <a:lnTo>
                    <a:pt x="90" y="641"/>
                  </a:lnTo>
                  <a:lnTo>
                    <a:pt x="90" y="641"/>
                  </a:lnTo>
                  <a:lnTo>
                    <a:pt x="90" y="646"/>
                  </a:lnTo>
                  <a:lnTo>
                    <a:pt x="90" y="646"/>
                  </a:lnTo>
                  <a:lnTo>
                    <a:pt x="90" y="650"/>
                  </a:lnTo>
                  <a:lnTo>
                    <a:pt x="95" y="650"/>
                  </a:lnTo>
                  <a:lnTo>
                    <a:pt x="95" y="650"/>
                  </a:lnTo>
                  <a:lnTo>
                    <a:pt x="95" y="650"/>
                  </a:lnTo>
                  <a:lnTo>
                    <a:pt x="95" y="650"/>
                  </a:lnTo>
                  <a:lnTo>
                    <a:pt x="99" y="650"/>
                  </a:lnTo>
                  <a:lnTo>
                    <a:pt x="99" y="650"/>
                  </a:lnTo>
                  <a:lnTo>
                    <a:pt x="99" y="650"/>
                  </a:lnTo>
                  <a:lnTo>
                    <a:pt x="99" y="655"/>
                  </a:lnTo>
                  <a:lnTo>
                    <a:pt x="104" y="655"/>
                  </a:lnTo>
                  <a:lnTo>
                    <a:pt x="104" y="655"/>
                  </a:lnTo>
                  <a:lnTo>
                    <a:pt x="104" y="655"/>
                  </a:lnTo>
                  <a:lnTo>
                    <a:pt x="104" y="655"/>
                  </a:lnTo>
                  <a:lnTo>
                    <a:pt x="104" y="660"/>
                  </a:lnTo>
                  <a:lnTo>
                    <a:pt x="104" y="664"/>
                  </a:lnTo>
                  <a:lnTo>
                    <a:pt x="104" y="664"/>
                  </a:lnTo>
                  <a:lnTo>
                    <a:pt x="104" y="664"/>
                  </a:lnTo>
                  <a:lnTo>
                    <a:pt x="99" y="669"/>
                  </a:lnTo>
                  <a:lnTo>
                    <a:pt x="99" y="669"/>
                  </a:lnTo>
                  <a:lnTo>
                    <a:pt x="99" y="674"/>
                  </a:lnTo>
                  <a:lnTo>
                    <a:pt x="99" y="674"/>
                  </a:lnTo>
                  <a:lnTo>
                    <a:pt x="99" y="678"/>
                  </a:lnTo>
                  <a:lnTo>
                    <a:pt x="99" y="678"/>
                  </a:lnTo>
                  <a:lnTo>
                    <a:pt x="99" y="678"/>
                  </a:lnTo>
                  <a:lnTo>
                    <a:pt x="99" y="683"/>
                  </a:lnTo>
                  <a:lnTo>
                    <a:pt x="104" y="683"/>
                  </a:lnTo>
                  <a:lnTo>
                    <a:pt x="104" y="683"/>
                  </a:lnTo>
                  <a:lnTo>
                    <a:pt x="104" y="688"/>
                  </a:lnTo>
                  <a:lnTo>
                    <a:pt x="104" y="688"/>
                  </a:lnTo>
                  <a:lnTo>
                    <a:pt x="104" y="688"/>
                  </a:lnTo>
                  <a:lnTo>
                    <a:pt x="104" y="688"/>
                  </a:lnTo>
                  <a:lnTo>
                    <a:pt x="104" y="693"/>
                  </a:lnTo>
                  <a:lnTo>
                    <a:pt x="104" y="693"/>
                  </a:lnTo>
                  <a:lnTo>
                    <a:pt x="104" y="693"/>
                  </a:lnTo>
                  <a:lnTo>
                    <a:pt x="104" y="697"/>
                  </a:lnTo>
                  <a:lnTo>
                    <a:pt x="104" y="697"/>
                  </a:lnTo>
                  <a:lnTo>
                    <a:pt x="104" y="697"/>
                  </a:lnTo>
                  <a:lnTo>
                    <a:pt x="104" y="697"/>
                  </a:lnTo>
                  <a:lnTo>
                    <a:pt x="109" y="702"/>
                  </a:lnTo>
                  <a:lnTo>
                    <a:pt x="109" y="702"/>
                  </a:lnTo>
                  <a:lnTo>
                    <a:pt x="109" y="702"/>
                  </a:lnTo>
                  <a:lnTo>
                    <a:pt x="114" y="702"/>
                  </a:lnTo>
                  <a:lnTo>
                    <a:pt x="114" y="707"/>
                  </a:lnTo>
                  <a:lnTo>
                    <a:pt x="114" y="707"/>
                  </a:lnTo>
                  <a:lnTo>
                    <a:pt x="118" y="707"/>
                  </a:lnTo>
                  <a:lnTo>
                    <a:pt x="118" y="707"/>
                  </a:lnTo>
                  <a:lnTo>
                    <a:pt x="118" y="711"/>
                  </a:lnTo>
                  <a:lnTo>
                    <a:pt x="118" y="711"/>
                  </a:lnTo>
                  <a:lnTo>
                    <a:pt x="118" y="711"/>
                  </a:lnTo>
                  <a:lnTo>
                    <a:pt x="118" y="711"/>
                  </a:lnTo>
                  <a:lnTo>
                    <a:pt x="118" y="711"/>
                  </a:lnTo>
                  <a:lnTo>
                    <a:pt x="118" y="711"/>
                  </a:lnTo>
                  <a:lnTo>
                    <a:pt x="118" y="716"/>
                  </a:lnTo>
                  <a:lnTo>
                    <a:pt x="123" y="711"/>
                  </a:lnTo>
                  <a:lnTo>
                    <a:pt x="123" y="711"/>
                  </a:lnTo>
                  <a:lnTo>
                    <a:pt x="123" y="711"/>
                  </a:lnTo>
                  <a:lnTo>
                    <a:pt x="123" y="711"/>
                  </a:lnTo>
                  <a:lnTo>
                    <a:pt x="123" y="711"/>
                  </a:lnTo>
                  <a:lnTo>
                    <a:pt x="128" y="707"/>
                  </a:lnTo>
                  <a:lnTo>
                    <a:pt x="128" y="707"/>
                  </a:lnTo>
                  <a:lnTo>
                    <a:pt x="128" y="707"/>
                  </a:lnTo>
                  <a:lnTo>
                    <a:pt x="128" y="707"/>
                  </a:lnTo>
                  <a:lnTo>
                    <a:pt x="128" y="707"/>
                  </a:lnTo>
                  <a:lnTo>
                    <a:pt x="132" y="707"/>
                  </a:lnTo>
                  <a:lnTo>
                    <a:pt x="132" y="707"/>
                  </a:lnTo>
                  <a:lnTo>
                    <a:pt x="132" y="707"/>
                  </a:lnTo>
                  <a:lnTo>
                    <a:pt x="132" y="707"/>
                  </a:lnTo>
                  <a:lnTo>
                    <a:pt x="132" y="707"/>
                  </a:lnTo>
                  <a:lnTo>
                    <a:pt x="137" y="707"/>
                  </a:lnTo>
                  <a:lnTo>
                    <a:pt x="137" y="707"/>
                  </a:lnTo>
                  <a:lnTo>
                    <a:pt x="142" y="707"/>
                  </a:lnTo>
                  <a:lnTo>
                    <a:pt x="142" y="707"/>
                  </a:lnTo>
                  <a:lnTo>
                    <a:pt x="142" y="711"/>
                  </a:lnTo>
                  <a:lnTo>
                    <a:pt x="142" y="711"/>
                  </a:lnTo>
                  <a:lnTo>
                    <a:pt x="142" y="711"/>
                  </a:lnTo>
                  <a:lnTo>
                    <a:pt x="142" y="711"/>
                  </a:lnTo>
                  <a:lnTo>
                    <a:pt x="142" y="716"/>
                  </a:lnTo>
                  <a:lnTo>
                    <a:pt x="142" y="716"/>
                  </a:lnTo>
                  <a:lnTo>
                    <a:pt x="147" y="716"/>
                  </a:lnTo>
                  <a:lnTo>
                    <a:pt x="147" y="716"/>
                  </a:lnTo>
                  <a:lnTo>
                    <a:pt x="147" y="716"/>
                  </a:lnTo>
                  <a:lnTo>
                    <a:pt x="147" y="716"/>
                  </a:lnTo>
                  <a:lnTo>
                    <a:pt x="147" y="716"/>
                  </a:lnTo>
                  <a:lnTo>
                    <a:pt x="151" y="716"/>
                  </a:lnTo>
                  <a:lnTo>
                    <a:pt x="151" y="716"/>
                  </a:lnTo>
                  <a:lnTo>
                    <a:pt x="151" y="721"/>
                  </a:lnTo>
                  <a:lnTo>
                    <a:pt x="151" y="721"/>
                  </a:lnTo>
                  <a:lnTo>
                    <a:pt x="151" y="721"/>
                  </a:lnTo>
                  <a:lnTo>
                    <a:pt x="156" y="721"/>
                  </a:lnTo>
                  <a:lnTo>
                    <a:pt x="156" y="726"/>
                  </a:lnTo>
                  <a:lnTo>
                    <a:pt x="156" y="726"/>
                  </a:lnTo>
                  <a:lnTo>
                    <a:pt x="161" y="726"/>
                  </a:lnTo>
                  <a:lnTo>
                    <a:pt x="161" y="726"/>
                  </a:lnTo>
                  <a:lnTo>
                    <a:pt x="165" y="726"/>
                  </a:lnTo>
                  <a:lnTo>
                    <a:pt x="165" y="726"/>
                  </a:lnTo>
                  <a:lnTo>
                    <a:pt x="165" y="726"/>
                  </a:lnTo>
                  <a:lnTo>
                    <a:pt x="170" y="726"/>
                  </a:lnTo>
                  <a:lnTo>
                    <a:pt x="170" y="726"/>
                  </a:lnTo>
                  <a:lnTo>
                    <a:pt x="170" y="726"/>
                  </a:lnTo>
                  <a:lnTo>
                    <a:pt x="170" y="726"/>
                  </a:lnTo>
                  <a:lnTo>
                    <a:pt x="170" y="726"/>
                  </a:lnTo>
                  <a:lnTo>
                    <a:pt x="175" y="726"/>
                  </a:lnTo>
                  <a:lnTo>
                    <a:pt x="175" y="726"/>
                  </a:lnTo>
                  <a:lnTo>
                    <a:pt x="175" y="726"/>
                  </a:lnTo>
                  <a:lnTo>
                    <a:pt x="175" y="726"/>
                  </a:lnTo>
                  <a:lnTo>
                    <a:pt x="175" y="730"/>
                  </a:lnTo>
                  <a:lnTo>
                    <a:pt x="180" y="730"/>
                  </a:lnTo>
                  <a:lnTo>
                    <a:pt x="180" y="726"/>
                  </a:lnTo>
                  <a:lnTo>
                    <a:pt x="180" y="726"/>
                  </a:lnTo>
                  <a:lnTo>
                    <a:pt x="180" y="726"/>
                  </a:lnTo>
                  <a:lnTo>
                    <a:pt x="180" y="726"/>
                  </a:lnTo>
                  <a:lnTo>
                    <a:pt x="184" y="726"/>
                  </a:lnTo>
                  <a:lnTo>
                    <a:pt x="184" y="726"/>
                  </a:lnTo>
                  <a:lnTo>
                    <a:pt x="184" y="726"/>
                  </a:lnTo>
                  <a:lnTo>
                    <a:pt x="184" y="726"/>
                  </a:lnTo>
                  <a:lnTo>
                    <a:pt x="184" y="726"/>
                  </a:lnTo>
                  <a:lnTo>
                    <a:pt x="189" y="726"/>
                  </a:lnTo>
                  <a:lnTo>
                    <a:pt x="189" y="726"/>
                  </a:lnTo>
                  <a:lnTo>
                    <a:pt x="189" y="726"/>
                  </a:lnTo>
                  <a:lnTo>
                    <a:pt x="189" y="721"/>
                  </a:lnTo>
                  <a:lnTo>
                    <a:pt x="189" y="721"/>
                  </a:lnTo>
                  <a:lnTo>
                    <a:pt x="189" y="721"/>
                  </a:lnTo>
                  <a:lnTo>
                    <a:pt x="189" y="721"/>
                  </a:lnTo>
                  <a:lnTo>
                    <a:pt x="189" y="721"/>
                  </a:lnTo>
                  <a:lnTo>
                    <a:pt x="194" y="721"/>
                  </a:lnTo>
                  <a:lnTo>
                    <a:pt x="194" y="721"/>
                  </a:lnTo>
                  <a:lnTo>
                    <a:pt x="194" y="716"/>
                  </a:lnTo>
                  <a:lnTo>
                    <a:pt x="194" y="716"/>
                  </a:lnTo>
                  <a:lnTo>
                    <a:pt x="199" y="716"/>
                  </a:lnTo>
                  <a:lnTo>
                    <a:pt x="199" y="716"/>
                  </a:lnTo>
                  <a:lnTo>
                    <a:pt x="199" y="716"/>
                  </a:lnTo>
                  <a:lnTo>
                    <a:pt x="199" y="716"/>
                  </a:lnTo>
                  <a:lnTo>
                    <a:pt x="203" y="716"/>
                  </a:lnTo>
                  <a:lnTo>
                    <a:pt x="203" y="716"/>
                  </a:lnTo>
                  <a:lnTo>
                    <a:pt x="203" y="716"/>
                  </a:lnTo>
                  <a:lnTo>
                    <a:pt x="203" y="716"/>
                  </a:lnTo>
                  <a:lnTo>
                    <a:pt x="203" y="721"/>
                  </a:lnTo>
                  <a:lnTo>
                    <a:pt x="208" y="721"/>
                  </a:lnTo>
                  <a:lnTo>
                    <a:pt x="208" y="721"/>
                  </a:lnTo>
                  <a:lnTo>
                    <a:pt x="208" y="721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03" y="726"/>
                  </a:lnTo>
                  <a:lnTo>
                    <a:pt x="203" y="730"/>
                  </a:lnTo>
                  <a:lnTo>
                    <a:pt x="203" y="730"/>
                  </a:lnTo>
                  <a:lnTo>
                    <a:pt x="199" y="730"/>
                  </a:lnTo>
                  <a:lnTo>
                    <a:pt x="199" y="730"/>
                  </a:lnTo>
                  <a:lnTo>
                    <a:pt x="199" y="730"/>
                  </a:lnTo>
                  <a:lnTo>
                    <a:pt x="199" y="735"/>
                  </a:lnTo>
                  <a:lnTo>
                    <a:pt x="199" y="735"/>
                  </a:lnTo>
                  <a:lnTo>
                    <a:pt x="194" y="735"/>
                  </a:lnTo>
                  <a:lnTo>
                    <a:pt x="194" y="735"/>
                  </a:lnTo>
                  <a:lnTo>
                    <a:pt x="194" y="740"/>
                  </a:lnTo>
                  <a:lnTo>
                    <a:pt x="194" y="740"/>
                  </a:lnTo>
                  <a:lnTo>
                    <a:pt x="194" y="740"/>
                  </a:lnTo>
                  <a:lnTo>
                    <a:pt x="194" y="740"/>
                  </a:lnTo>
                  <a:lnTo>
                    <a:pt x="194" y="744"/>
                  </a:lnTo>
                  <a:lnTo>
                    <a:pt x="194" y="744"/>
                  </a:lnTo>
                  <a:lnTo>
                    <a:pt x="194" y="749"/>
                  </a:lnTo>
                  <a:lnTo>
                    <a:pt x="194" y="749"/>
                  </a:lnTo>
                  <a:lnTo>
                    <a:pt x="194" y="749"/>
                  </a:lnTo>
                  <a:lnTo>
                    <a:pt x="194" y="749"/>
                  </a:lnTo>
                  <a:lnTo>
                    <a:pt x="194" y="754"/>
                  </a:lnTo>
                  <a:lnTo>
                    <a:pt x="194" y="754"/>
                  </a:lnTo>
                  <a:lnTo>
                    <a:pt x="194" y="754"/>
                  </a:lnTo>
                  <a:lnTo>
                    <a:pt x="194" y="754"/>
                  </a:lnTo>
                  <a:lnTo>
                    <a:pt x="194" y="754"/>
                  </a:lnTo>
                  <a:lnTo>
                    <a:pt x="199" y="754"/>
                  </a:lnTo>
                  <a:lnTo>
                    <a:pt x="194" y="754"/>
                  </a:lnTo>
                  <a:lnTo>
                    <a:pt x="194" y="759"/>
                  </a:lnTo>
                  <a:lnTo>
                    <a:pt x="194" y="759"/>
                  </a:lnTo>
                  <a:lnTo>
                    <a:pt x="194" y="759"/>
                  </a:lnTo>
                  <a:lnTo>
                    <a:pt x="189" y="759"/>
                  </a:lnTo>
                  <a:lnTo>
                    <a:pt x="189" y="759"/>
                  </a:lnTo>
                  <a:lnTo>
                    <a:pt x="189" y="759"/>
                  </a:lnTo>
                  <a:lnTo>
                    <a:pt x="184" y="759"/>
                  </a:lnTo>
                  <a:lnTo>
                    <a:pt x="184" y="759"/>
                  </a:lnTo>
                  <a:lnTo>
                    <a:pt x="184" y="763"/>
                  </a:lnTo>
                  <a:lnTo>
                    <a:pt x="184" y="763"/>
                  </a:lnTo>
                  <a:lnTo>
                    <a:pt x="180" y="763"/>
                  </a:lnTo>
                  <a:lnTo>
                    <a:pt x="180" y="759"/>
                  </a:lnTo>
                  <a:lnTo>
                    <a:pt x="180" y="759"/>
                  </a:lnTo>
                  <a:lnTo>
                    <a:pt x="180" y="759"/>
                  </a:lnTo>
                  <a:lnTo>
                    <a:pt x="175" y="759"/>
                  </a:lnTo>
                  <a:lnTo>
                    <a:pt x="175" y="759"/>
                  </a:lnTo>
                  <a:lnTo>
                    <a:pt x="175" y="759"/>
                  </a:lnTo>
                  <a:lnTo>
                    <a:pt x="175" y="759"/>
                  </a:lnTo>
                  <a:lnTo>
                    <a:pt x="175" y="759"/>
                  </a:lnTo>
                  <a:lnTo>
                    <a:pt x="170" y="759"/>
                  </a:lnTo>
                  <a:lnTo>
                    <a:pt x="170" y="759"/>
                  </a:lnTo>
                  <a:lnTo>
                    <a:pt x="170" y="759"/>
                  </a:lnTo>
                  <a:lnTo>
                    <a:pt x="165" y="759"/>
                  </a:lnTo>
                  <a:lnTo>
                    <a:pt x="165" y="763"/>
                  </a:lnTo>
                  <a:lnTo>
                    <a:pt x="165" y="763"/>
                  </a:lnTo>
                  <a:lnTo>
                    <a:pt x="165" y="763"/>
                  </a:lnTo>
                  <a:lnTo>
                    <a:pt x="161" y="763"/>
                  </a:lnTo>
                  <a:lnTo>
                    <a:pt x="161" y="763"/>
                  </a:lnTo>
                  <a:lnTo>
                    <a:pt x="161" y="763"/>
                  </a:lnTo>
                  <a:lnTo>
                    <a:pt x="161" y="763"/>
                  </a:lnTo>
                  <a:lnTo>
                    <a:pt x="161" y="763"/>
                  </a:lnTo>
                  <a:lnTo>
                    <a:pt x="156" y="763"/>
                  </a:lnTo>
                  <a:lnTo>
                    <a:pt x="156" y="768"/>
                  </a:lnTo>
                  <a:lnTo>
                    <a:pt x="156" y="768"/>
                  </a:lnTo>
                  <a:lnTo>
                    <a:pt x="156" y="763"/>
                  </a:lnTo>
                  <a:lnTo>
                    <a:pt x="151" y="763"/>
                  </a:lnTo>
                  <a:lnTo>
                    <a:pt x="151" y="763"/>
                  </a:lnTo>
                  <a:lnTo>
                    <a:pt x="151" y="768"/>
                  </a:lnTo>
                  <a:lnTo>
                    <a:pt x="151" y="768"/>
                  </a:lnTo>
                  <a:lnTo>
                    <a:pt x="151" y="768"/>
                  </a:lnTo>
                  <a:lnTo>
                    <a:pt x="151" y="768"/>
                  </a:lnTo>
                  <a:lnTo>
                    <a:pt x="147" y="768"/>
                  </a:lnTo>
                  <a:lnTo>
                    <a:pt x="147" y="773"/>
                  </a:lnTo>
                  <a:lnTo>
                    <a:pt x="147" y="773"/>
                  </a:lnTo>
                  <a:lnTo>
                    <a:pt x="147" y="773"/>
                  </a:lnTo>
                  <a:lnTo>
                    <a:pt x="147" y="777"/>
                  </a:lnTo>
                  <a:lnTo>
                    <a:pt x="147" y="777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43" name="Freeform 355"/>
            <p:cNvSpPr>
              <a:spLocks/>
            </p:cNvSpPr>
            <p:nvPr/>
          </p:nvSpPr>
          <p:spPr bwMode="auto">
            <a:xfrm>
              <a:off x="2154" y="925"/>
              <a:ext cx="430" cy="914"/>
            </a:xfrm>
            <a:custGeom>
              <a:avLst/>
              <a:gdLst/>
              <a:ahLst/>
              <a:cxnLst>
                <a:cxn ang="0">
                  <a:pos x="378" y="857"/>
                </a:cxn>
                <a:cxn ang="0">
                  <a:pos x="364" y="862"/>
                </a:cxn>
                <a:cxn ang="0">
                  <a:pos x="345" y="862"/>
                </a:cxn>
                <a:cxn ang="0">
                  <a:pos x="331" y="881"/>
                </a:cxn>
                <a:cxn ang="0">
                  <a:pos x="321" y="900"/>
                </a:cxn>
                <a:cxn ang="0">
                  <a:pos x="303" y="904"/>
                </a:cxn>
                <a:cxn ang="0">
                  <a:pos x="288" y="904"/>
                </a:cxn>
                <a:cxn ang="0">
                  <a:pos x="284" y="895"/>
                </a:cxn>
                <a:cxn ang="0">
                  <a:pos x="274" y="895"/>
                </a:cxn>
                <a:cxn ang="0">
                  <a:pos x="260" y="900"/>
                </a:cxn>
                <a:cxn ang="0">
                  <a:pos x="246" y="909"/>
                </a:cxn>
                <a:cxn ang="0">
                  <a:pos x="194" y="890"/>
                </a:cxn>
                <a:cxn ang="0">
                  <a:pos x="180" y="890"/>
                </a:cxn>
                <a:cxn ang="0">
                  <a:pos x="180" y="819"/>
                </a:cxn>
                <a:cxn ang="0">
                  <a:pos x="170" y="805"/>
                </a:cxn>
                <a:cxn ang="0">
                  <a:pos x="166" y="791"/>
                </a:cxn>
                <a:cxn ang="0">
                  <a:pos x="170" y="772"/>
                </a:cxn>
                <a:cxn ang="0">
                  <a:pos x="166" y="725"/>
                </a:cxn>
                <a:cxn ang="0">
                  <a:pos x="104" y="716"/>
                </a:cxn>
                <a:cxn ang="0">
                  <a:pos x="48" y="669"/>
                </a:cxn>
                <a:cxn ang="0">
                  <a:pos x="19" y="598"/>
                </a:cxn>
                <a:cxn ang="0">
                  <a:pos x="48" y="504"/>
                </a:cxn>
                <a:cxn ang="0">
                  <a:pos x="52" y="414"/>
                </a:cxn>
                <a:cxn ang="0">
                  <a:pos x="33" y="320"/>
                </a:cxn>
                <a:cxn ang="0">
                  <a:pos x="10" y="273"/>
                </a:cxn>
                <a:cxn ang="0">
                  <a:pos x="24" y="245"/>
                </a:cxn>
                <a:cxn ang="0">
                  <a:pos x="48" y="202"/>
                </a:cxn>
                <a:cxn ang="0">
                  <a:pos x="81" y="136"/>
                </a:cxn>
                <a:cxn ang="0">
                  <a:pos x="71" y="66"/>
                </a:cxn>
                <a:cxn ang="0">
                  <a:pos x="52" y="23"/>
                </a:cxn>
                <a:cxn ang="0">
                  <a:pos x="76" y="33"/>
                </a:cxn>
                <a:cxn ang="0">
                  <a:pos x="90" y="37"/>
                </a:cxn>
                <a:cxn ang="0">
                  <a:pos x="109" y="42"/>
                </a:cxn>
                <a:cxn ang="0">
                  <a:pos x="109" y="56"/>
                </a:cxn>
                <a:cxn ang="0">
                  <a:pos x="109" y="75"/>
                </a:cxn>
                <a:cxn ang="0">
                  <a:pos x="109" y="89"/>
                </a:cxn>
                <a:cxn ang="0">
                  <a:pos x="133" y="75"/>
                </a:cxn>
                <a:cxn ang="0">
                  <a:pos x="151" y="52"/>
                </a:cxn>
                <a:cxn ang="0">
                  <a:pos x="166" y="37"/>
                </a:cxn>
                <a:cxn ang="0">
                  <a:pos x="180" y="47"/>
                </a:cxn>
                <a:cxn ang="0">
                  <a:pos x="189" y="56"/>
                </a:cxn>
                <a:cxn ang="0">
                  <a:pos x="213" y="56"/>
                </a:cxn>
                <a:cxn ang="0">
                  <a:pos x="232" y="52"/>
                </a:cxn>
                <a:cxn ang="0">
                  <a:pos x="241" y="66"/>
                </a:cxn>
                <a:cxn ang="0">
                  <a:pos x="255" y="70"/>
                </a:cxn>
                <a:cxn ang="0">
                  <a:pos x="265" y="61"/>
                </a:cxn>
                <a:cxn ang="0">
                  <a:pos x="260" y="42"/>
                </a:cxn>
                <a:cxn ang="0">
                  <a:pos x="270" y="37"/>
                </a:cxn>
                <a:cxn ang="0">
                  <a:pos x="284" y="33"/>
                </a:cxn>
                <a:cxn ang="0">
                  <a:pos x="298" y="28"/>
                </a:cxn>
                <a:cxn ang="0">
                  <a:pos x="312" y="33"/>
                </a:cxn>
                <a:cxn ang="0">
                  <a:pos x="331" y="33"/>
                </a:cxn>
                <a:cxn ang="0">
                  <a:pos x="345" y="37"/>
                </a:cxn>
                <a:cxn ang="0">
                  <a:pos x="359" y="37"/>
                </a:cxn>
                <a:cxn ang="0">
                  <a:pos x="364" y="14"/>
                </a:cxn>
                <a:cxn ang="0">
                  <a:pos x="369" y="4"/>
                </a:cxn>
                <a:cxn ang="0">
                  <a:pos x="378" y="9"/>
                </a:cxn>
                <a:cxn ang="0">
                  <a:pos x="388" y="19"/>
                </a:cxn>
                <a:cxn ang="0">
                  <a:pos x="406" y="28"/>
                </a:cxn>
                <a:cxn ang="0">
                  <a:pos x="416" y="37"/>
                </a:cxn>
                <a:cxn ang="0">
                  <a:pos x="425" y="52"/>
                </a:cxn>
                <a:cxn ang="0">
                  <a:pos x="430" y="70"/>
                </a:cxn>
              </a:cxnLst>
              <a:rect l="0" t="0" r="r" b="b"/>
              <a:pathLst>
                <a:path w="430" h="914">
                  <a:moveTo>
                    <a:pt x="388" y="852"/>
                  </a:moveTo>
                  <a:lnTo>
                    <a:pt x="388" y="852"/>
                  </a:lnTo>
                  <a:lnTo>
                    <a:pt x="388" y="852"/>
                  </a:lnTo>
                  <a:lnTo>
                    <a:pt x="388" y="852"/>
                  </a:lnTo>
                  <a:lnTo>
                    <a:pt x="383" y="852"/>
                  </a:lnTo>
                  <a:lnTo>
                    <a:pt x="383" y="852"/>
                  </a:lnTo>
                  <a:lnTo>
                    <a:pt x="383" y="857"/>
                  </a:lnTo>
                  <a:lnTo>
                    <a:pt x="383" y="857"/>
                  </a:lnTo>
                  <a:lnTo>
                    <a:pt x="383" y="857"/>
                  </a:lnTo>
                  <a:lnTo>
                    <a:pt x="383" y="857"/>
                  </a:lnTo>
                  <a:lnTo>
                    <a:pt x="378" y="857"/>
                  </a:lnTo>
                  <a:lnTo>
                    <a:pt x="378" y="857"/>
                  </a:lnTo>
                  <a:lnTo>
                    <a:pt x="378" y="857"/>
                  </a:lnTo>
                  <a:lnTo>
                    <a:pt x="378" y="857"/>
                  </a:lnTo>
                  <a:lnTo>
                    <a:pt x="373" y="857"/>
                  </a:lnTo>
                  <a:lnTo>
                    <a:pt x="373" y="857"/>
                  </a:lnTo>
                  <a:lnTo>
                    <a:pt x="373" y="857"/>
                  </a:lnTo>
                  <a:lnTo>
                    <a:pt x="369" y="857"/>
                  </a:lnTo>
                  <a:lnTo>
                    <a:pt x="369" y="857"/>
                  </a:lnTo>
                  <a:lnTo>
                    <a:pt x="369" y="857"/>
                  </a:lnTo>
                  <a:lnTo>
                    <a:pt x="369" y="857"/>
                  </a:lnTo>
                  <a:lnTo>
                    <a:pt x="364" y="857"/>
                  </a:lnTo>
                  <a:lnTo>
                    <a:pt x="364" y="857"/>
                  </a:lnTo>
                  <a:lnTo>
                    <a:pt x="364" y="852"/>
                  </a:lnTo>
                  <a:lnTo>
                    <a:pt x="364" y="857"/>
                  </a:lnTo>
                  <a:lnTo>
                    <a:pt x="364" y="857"/>
                  </a:lnTo>
                  <a:lnTo>
                    <a:pt x="364" y="857"/>
                  </a:lnTo>
                  <a:lnTo>
                    <a:pt x="364" y="862"/>
                  </a:lnTo>
                  <a:lnTo>
                    <a:pt x="364" y="862"/>
                  </a:lnTo>
                  <a:lnTo>
                    <a:pt x="359" y="867"/>
                  </a:lnTo>
                  <a:lnTo>
                    <a:pt x="359" y="867"/>
                  </a:lnTo>
                  <a:lnTo>
                    <a:pt x="359" y="862"/>
                  </a:lnTo>
                  <a:lnTo>
                    <a:pt x="359" y="862"/>
                  </a:lnTo>
                  <a:lnTo>
                    <a:pt x="359" y="862"/>
                  </a:lnTo>
                  <a:lnTo>
                    <a:pt x="355" y="862"/>
                  </a:lnTo>
                  <a:lnTo>
                    <a:pt x="355" y="862"/>
                  </a:lnTo>
                  <a:lnTo>
                    <a:pt x="355" y="862"/>
                  </a:lnTo>
                  <a:lnTo>
                    <a:pt x="355" y="862"/>
                  </a:lnTo>
                  <a:lnTo>
                    <a:pt x="350" y="862"/>
                  </a:lnTo>
                  <a:lnTo>
                    <a:pt x="350" y="862"/>
                  </a:lnTo>
                  <a:lnTo>
                    <a:pt x="350" y="862"/>
                  </a:lnTo>
                  <a:lnTo>
                    <a:pt x="345" y="862"/>
                  </a:lnTo>
                  <a:lnTo>
                    <a:pt x="345" y="867"/>
                  </a:lnTo>
                  <a:lnTo>
                    <a:pt x="345" y="867"/>
                  </a:lnTo>
                  <a:lnTo>
                    <a:pt x="345" y="867"/>
                  </a:lnTo>
                  <a:lnTo>
                    <a:pt x="340" y="871"/>
                  </a:lnTo>
                  <a:lnTo>
                    <a:pt x="340" y="871"/>
                  </a:lnTo>
                  <a:lnTo>
                    <a:pt x="340" y="871"/>
                  </a:lnTo>
                  <a:lnTo>
                    <a:pt x="340" y="871"/>
                  </a:lnTo>
                  <a:lnTo>
                    <a:pt x="336" y="876"/>
                  </a:lnTo>
                  <a:lnTo>
                    <a:pt x="336" y="876"/>
                  </a:lnTo>
                  <a:lnTo>
                    <a:pt x="336" y="876"/>
                  </a:lnTo>
                  <a:lnTo>
                    <a:pt x="336" y="876"/>
                  </a:lnTo>
                  <a:lnTo>
                    <a:pt x="336" y="876"/>
                  </a:lnTo>
                  <a:lnTo>
                    <a:pt x="331" y="881"/>
                  </a:lnTo>
                  <a:lnTo>
                    <a:pt x="331" y="881"/>
                  </a:lnTo>
                  <a:lnTo>
                    <a:pt x="331" y="881"/>
                  </a:lnTo>
                  <a:lnTo>
                    <a:pt x="331" y="885"/>
                  </a:lnTo>
                  <a:lnTo>
                    <a:pt x="331" y="885"/>
                  </a:lnTo>
                  <a:lnTo>
                    <a:pt x="326" y="885"/>
                  </a:lnTo>
                  <a:lnTo>
                    <a:pt x="326" y="885"/>
                  </a:lnTo>
                  <a:lnTo>
                    <a:pt x="326" y="890"/>
                  </a:lnTo>
                  <a:lnTo>
                    <a:pt x="326" y="890"/>
                  </a:lnTo>
                  <a:lnTo>
                    <a:pt x="326" y="890"/>
                  </a:lnTo>
                  <a:lnTo>
                    <a:pt x="326" y="890"/>
                  </a:lnTo>
                  <a:lnTo>
                    <a:pt x="326" y="895"/>
                  </a:lnTo>
                  <a:lnTo>
                    <a:pt x="321" y="895"/>
                  </a:lnTo>
                  <a:lnTo>
                    <a:pt x="321" y="900"/>
                  </a:lnTo>
                  <a:lnTo>
                    <a:pt x="321" y="900"/>
                  </a:lnTo>
                  <a:lnTo>
                    <a:pt x="321" y="900"/>
                  </a:lnTo>
                  <a:lnTo>
                    <a:pt x="317" y="904"/>
                  </a:lnTo>
                  <a:lnTo>
                    <a:pt x="317" y="904"/>
                  </a:lnTo>
                  <a:lnTo>
                    <a:pt x="317" y="904"/>
                  </a:lnTo>
                  <a:lnTo>
                    <a:pt x="312" y="904"/>
                  </a:lnTo>
                  <a:lnTo>
                    <a:pt x="312" y="904"/>
                  </a:lnTo>
                  <a:lnTo>
                    <a:pt x="312" y="904"/>
                  </a:lnTo>
                  <a:lnTo>
                    <a:pt x="312" y="904"/>
                  </a:lnTo>
                  <a:lnTo>
                    <a:pt x="307" y="904"/>
                  </a:lnTo>
                  <a:lnTo>
                    <a:pt x="307" y="904"/>
                  </a:lnTo>
                  <a:lnTo>
                    <a:pt x="307" y="904"/>
                  </a:lnTo>
                  <a:lnTo>
                    <a:pt x="307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298" y="904"/>
                  </a:lnTo>
                  <a:lnTo>
                    <a:pt x="298" y="904"/>
                  </a:lnTo>
                  <a:lnTo>
                    <a:pt x="298" y="904"/>
                  </a:lnTo>
                  <a:lnTo>
                    <a:pt x="298" y="904"/>
                  </a:lnTo>
                  <a:lnTo>
                    <a:pt x="298" y="904"/>
                  </a:lnTo>
                  <a:lnTo>
                    <a:pt x="293" y="909"/>
                  </a:lnTo>
                  <a:lnTo>
                    <a:pt x="293" y="909"/>
                  </a:lnTo>
                  <a:lnTo>
                    <a:pt x="293" y="909"/>
                  </a:lnTo>
                  <a:lnTo>
                    <a:pt x="293" y="909"/>
                  </a:lnTo>
                  <a:lnTo>
                    <a:pt x="293" y="909"/>
                  </a:lnTo>
                  <a:lnTo>
                    <a:pt x="293" y="909"/>
                  </a:lnTo>
                  <a:lnTo>
                    <a:pt x="288" y="904"/>
                  </a:lnTo>
                  <a:lnTo>
                    <a:pt x="288" y="904"/>
                  </a:lnTo>
                  <a:lnTo>
                    <a:pt x="288" y="904"/>
                  </a:lnTo>
                  <a:lnTo>
                    <a:pt x="288" y="904"/>
                  </a:lnTo>
                  <a:lnTo>
                    <a:pt x="288" y="904"/>
                  </a:lnTo>
                  <a:lnTo>
                    <a:pt x="288" y="900"/>
                  </a:lnTo>
                  <a:lnTo>
                    <a:pt x="288" y="900"/>
                  </a:lnTo>
                  <a:lnTo>
                    <a:pt x="284" y="900"/>
                  </a:lnTo>
                  <a:lnTo>
                    <a:pt x="284" y="900"/>
                  </a:lnTo>
                  <a:lnTo>
                    <a:pt x="284" y="900"/>
                  </a:lnTo>
                  <a:lnTo>
                    <a:pt x="284" y="900"/>
                  </a:lnTo>
                  <a:lnTo>
                    <a:pt x="279" y="895"/>
                  </a:lnTo>
                  <a:lnTo>
                    <a:pt x="284" y="895"/>
                  </a:lnTo>
                  <a:lnTo>
                    <a:pt x="284" y="895"/>
                  </a:lnTo>
                  <a:lnTo>
                    <a:pt x="284" y="895"/>
                  </a:lnTo>
                  <a:lnTo>
                    <a:pt x="284" y="895"/>
                  </a:lnTo>
                  <a:lnTo>
                    <a:pt x="284" y="895"/>
                  </a:lnTo>
                  <a:lnTo>
                    <a:pt x="284" y="895"/>
                  </a:lnTo>
                  <a:lnTo>
                    <a:pt x="284" y="89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0"/>
                  </a:lnTo>
                  <a:lnTo>
                    <a:pt x="279" y="890"/>
                  </a:lnTo>
                  <a:lnTo>
                    <a:pt x="279" y="890"/>
                  </a:lnTo>
                  <a:lnTo>
                    <a:pt x="279" y="890"/>
                  </a:lnTo>
                  <a:lnTo>
                    <a:pt x="274" y="890"/>
                  </a:lnTo>
                  <a:lnTo>
                    <a:pt x="274" y="895"/>
                  </a:lnTo>
                  <a:lnTo>
                    <a:pt x="274" y="895"/>
                  </a:lnTo>
                  <a:lnTo>
                    <a:pt x="274" y="895"/>
                  </a:lnTo>
                  <a:lnTo>
                    <a:pt x="274" y="895"/>
                  </a:lnTo>
                  <a:lnTo>
                    <a:pt x="270" y="895"/>
                  </a:lnTo>
                  <a:lnTo>
                    <a:pt x="270" y="895"/>
                  </a:lnTo>
                  <a:lnTo>
                    <a:pt x="270" y="895"/>
                  </a:lnTo>
                  <a:lnTo>
                    <a:pt x="270" y="895"/>
                  </a:lnTo>
                  <a:lnTo>
                    <a:pt x="270" y="895"/>
                  </a:lnTo>
                  <a:lnTo>
                    <a:pt x="265" y="895"/>
                  </a:lnTo>
                  <a:lnTo>
                    <a:pt x="265" y="895"/>
                  </a:lnTo>
                  <a:lnTo>
                    <a:pt x="265" y="895"/>
                  </a:lnTo>
                  <a:lnTo>
                    <a:pt x="265" y="895"/>
                  </a:lnTo>
                  <a:lnTo>
                    <a:pt x="260" y="895"/>
                  </a:lnTo>
                  <a:lnTo>
                    <a:pt x="260" y="895"/>
                  </a:lnTo>
                  <a:lnTo>
                    <a:pt x="260" y="900"/>
                  </a:lnTo>
                  <a:lnTo>
                    <a:pt x="260" y="900"/>
                  </a:lnTo>
                  <a:lnTo>
                    <a:pt x="260" y="900"/>
                  </a:lnTo>
                  <a:lnTo>
                    <a:pt x="255" y="900"/>
                  </a:lnTo>
                  <a:lnTo>
                    <a:pt x="255" y="900"/>
                  </a:lnTo>
                  <a:lnTo>
                    <a:pt x="255" y="904"/>
                  </a:lnTo>
                  <a:lnTo>
                    <a:pt x="255" y="904"/>
                  </a:lnTo>
                  <a:lnTo>
                    <a:pt x="255" y="904"/>
                  </a:lnTo>
                  <a:lnTo>
                    <a:pt x="255" y="904"/>
                  </a:lnTo>
                  <a:lnTo>
                    <a:pt x="251" y="904"/>
                  </a:lnTo>
                  <a:lnTo>
                    <a:pt x="251" y="909"/>
                  </a:lnTo>
                  <a:lnTo>
                    <a:pt x="251" y="909"/>
                  </a:lnTo>
                  <a:lnTo>
                    <a:pt x="251" y="909"/>
                  </a:lnTo>
                  <a:lnTo>
                    <a:pt x="251" y="909"/>
                  </a:lnTo>
                  <a:lnTo>
                    <a:pt x="246" y="909"/>
                  </a:lnTo>
                  <a:lnTo>
                    <a:pt x="246" y="909"/>
                  </a:lnTo>
                  <a:lnTo>
                    <a:pt x="246" y="909"/>
                  </a:lnTo>
                  <a:lnTo>
                    <a:pt x="246" y="909"/>
                  </a:lnTo>
                  <a:lnTo>
                    <a:pt x="241" y="914"/>
                  </a:lnTo>
                  <a:lnTo>
                    <a:pt x="241" y="914"/>
                  </a:lnTo>
                  <a:lnTo>
                    <a:pt x="241" y="914"/>
                  </a:lnTo>
                  <a:lnTo>
                    <a:pt x="241" y="914"/>
                  </a:lnTo>
                  <a:lnTo>
                    <a:pt x="241" y="914"/>
                  </a:lnTo>
                  <a:lnTo>
                    <a:pt x="236" y="914"/>
                  </a:lnTo>
                  <a:lnTo>
                    <a:pt x="236" y="914"/>
                  </a:lnTo>
                  <a:lnTo>
                    <a:pt x="236" y="914"/>
                  </a:lnTo>
                  <a:lnTo>
                    <a:pt x="236" y="914"/>
                  </a:lnTo>
                  <a:lnTo>
                    <a:pt x="232" y="914"/>
                  </a:lnTo>
                  <a:lnTo>
                    <a:pt x="232" y="914"/>
                  </a:lnTo>
                  <a:lnTo>
                    <a:pt x="222" y="914"/>
                  </a:lnTo>
                  <a:lnTo>
                    <a:pt x="194" y="890"/>
                  </a:lnTo>
                  <a:lnTo>
                    <a:pt x="194" y="890"/>
                  </a:lnTo>
                  <a:lnTo>
                    <a:pt x="194" y="890"/>
                  </a:lnTo>
                  <a:lnTo>
                    <a:pt x="194" y="890"/>
                  </a:lnTo>
                  <a:lnTo>
                    <a:pt x="189" y="890"/>
                  </a:lnTo>
                  <a:lnTo>
                    <a:pt x="189" y="890"/>
                  </a:lnTo>
                  <a:lnTo>
                    <a:pt x="189" y="890"/>
                  </a:lnTo>
                  <a:lnTo>
                    <a:pt x="184" y="890"/>
                  </a:lnTo>
                  <a:lnTo>
                    <a:pt x="184" y="890"/>
                  </a:lnTo>
                  <a:lnTo>
                    <a:pt x="184" y="890"/>
                  </a:lnTo>
                  <a:lnTo>
                    <a:pt x="180" y="890"/>
                  </a:lnTo>
                  <a:lnTo>
                    <a:pt x="180" y="890"/>
                  </a:lnTo>
                  <a:lnTo>
                    <a:pt x="180" y="890"/>
                  </a:lnTo>
                  <a:lnTo>
                    <a:pt x="180" y="890"/>
                  </a:lnTo>
                  <a:lnTo>
                    <a:pt x="180" y="890"/>
                  </a:lnTo>
                  <a:lnTo>
                    <a:pt x="175" y="867"/>
                  </a:lnTo>
                  <a:lnTo>
                    <a:pt x="170" y="843"/>
                  </a:lnTo>
                  <a:lnTo>
                    <a:pt x="184" y="829"/>
                  </a:lnTo>
                  <a:lnTo>
                    <a:pt x="184" y="829"/>
                  </a:lnTo>
                  <a:lnTo>
                    <a:pt x="184" y="829"/>
                  </a:lnTo>
                  <a:lnTo>
                    <a:pt x="184" y="824"/>
                  </a:lnTo>
                  <a:lnTo>
                    <a:pt x="184" y="824"/>
                  </a:lnTo>
                  <a:lnTo>
                    <a:pt x="184" y="824"/>
                  </a:lnTo>
                  <a:lnTo>
                    <a:pt x="184" y="824"/>
                  </a:lnTo>
                  <a:lnTo>
                    <a:pt x="184" y="824"/>
                  </a:lnTo>
                  <a:lnTo>
                    <a:pt x="180" y="824"/>
                  </a:lnTo>
                  <a:lnTo>
                    <a:pt x="180" y="824"/>
                  </a:lnTo>
                  <a:lnTo>
                    <a:pt x="180" y="824"/>
                  </a:lnTo>
                  <a:lnTo>
                    <a:pt x="180" y="819"/>
                  </a:lnTo>
                  <a:lnTo>
                    <a:pt x="180" y="819"/>
                  </a:lnTo>
                  <a:lnTo>
                    <a:pt x="180" y="819"/>
                  </a:lnTo>
                  <a:lnTo>
                    <a:pt x="175" y="819"/>
                  </a:lnTo>
                  <a:lnTo>
                    <a:pt x="175" y="819"/>
                  </a:lnTo>
                  <a:lnTo>
                    <a:pt x="175" y="819"/>
                  </a:lnTo>
                  <a:lnTo>
                    <a:pt x="175" y="815"/>
                  </a:lnTo>
                  <a:lnTo>
                    <a:pt x="175" y="815"/>
                  </a:lnTo>
                  <a:lnTo>
                    <a:pt x="175" y="815"/>
                  </a:lnTo>
                  <a:lnTo>
                    <a:pt x="175" y="815"/>
                  </a:lnTo>
                  <a:lnTo>
                    <a:pt x="170" y="810"/>
                  </a:lnTo>
                  <a:lnTo>
                    <a:pt x="170" y="810"/>
                  </a:lnTo>
                  <a:lnTo>
                    <a:pt x="170" y="810"/>
                  </a:lnTo>
                  <a:lnTo>
                    <a:pt x="170" y="810"/>
                  </a:lnTo>
                  <a:lnTo>
                    <a:pt x="170" y="805"/>
                  </a:lnTo>
                  <a:lnTo>
                    <a:pt x="170" y="805"/>
                  </a:lnTo>
                  <a:lnTo>
                    <a:pt x="170" y="805"/>
                  </a:lnTo>
                  <a:lnTo>
                    <a:pt x="170" y="805"/>
                  </a:lnTo>
                  <a:lnTo>
                    <a:pt x="170" y="801"/>
                  </a:lnTo>
                  <a:lnTo>
                    <a:pt x="170" y="801"/>
                  </a:lnTo>
                  <a:lnTo>
                    <a:pt x="170" y="801"/>
                  </a:lnTo>
                  <a:lnTo>
                    <a:pt x="170" y="801"/>
                  </a:lnTo>
                  <a:lnTo>
                    <a:pt x="170" y="801"/>
                  </a:lnTo>
                  <a:lnTo>
                    <a:pt x="170" y="796"/>
                  </a:lnTo>
                  <a:lnTo>
                    <a:pt x="166" y="796"/>
                  </a:lnTo>
                  <a:lnTo>
                    <a:pt x="166" y="796"/>
                  </a:lnTo>
                  <a:lnTo>
                    <a:pt x="166" y="796"/>
                  </a:lnTo>
                  <a:lnTo>
                    <a:pt x="166" y="791"/>
                  </a:lnTo>
                  <a:lnTo>
                    <a:pt x="166" y="791"/>
                  </a:lnTo>
                  <a:lnTo>
                    <a:pt x="166" y="791"/>
                  </a:lnTo>
                  <a:lnTo>
                    <a:pt x="166" y="791"/>
                  </a:lnTo>
                  <a:lnTo>
                    <a:pt x="166" y="791"/>
                  </a:lnTo>
                  <a:lnTo>
                    <a:pt x="166" y="786"/>
                  </a:lnTo>
                  <a:lnTo>
                    <a:pt x="166" y="786"/>
                  </a:lnTo>
                  <a:lnTo>
                    <a:pt x="166" y="786"/>
                  </a:lnTo>
                  <a:lnTo>
                    <a:pt x="166" y="786"/>
                  </a:lnTo>
                  <a:lnTo>
                    <a:pt x="166" y="782"/>
                  </a:lnTo>
                  <a:lnTo>
                    <a:pt x="166" y="782"/>
                  </a:lnTo>
                  <a:lnTo>
                    <a:pt x="166" y="782"/>
                  </a:lnTo>
                  <a:lnTo>
                    <a:pt x="161" y="782"/>
                  </a:lnTo>
                  <a:lnTo>
                    <a:pt x="161" y="777"/>
                  </a:lnTo>
                  <a:lnTo>
                    <a:pt x="161" y="777"/>
                  </a:lnTo>
                  <a:lnTo>
                    <a:pt x="170" y="772"/>
                  </a:lnTo>
                  <a:lnTo>
                    <a:pt x="175" y="772"/>
                  </a:lnTo>
                  <a:lnTo>
                    <a:pt x="180" y="772"/>
                  </a:lnTo>
                  <a:lnTo>
                    <a:pt x="189" y="768"/>
                  </a:lnTo>
                  <a:lnTo>
                    <a:pt x="189" y="758"/>
                  </a:lnTo>
                  <a:lnTo>
                    <a:pt x="189" y="758"/>
                  </a:lnTo>
                  <a:lnTo>
                    <a:pt x="189" y="753"/>
                  </a:lnTo>
                  <a:lnTo>
                    <a:pt x="199" y="730"/>
                  </a:lnTo>
                  <a:lnTo>
                    <a:pt x="189" y="730"/>
                  </a:lnTo>
                  <a:lnTo>
                    <a:pt x="184" y="730"/>
                  </a:lnTo>
                  <a:lnTo>
                    <a:pt x="175" y="730"/>
                  </a:lnTo>
                  <a:lnTo>
                    <a:pt x="166" y="730"/>
                  </a:lnTo>
                  <a:lnTo>
                    <a:pt x="166" y="730"/>
                  </a:lnTo>
                  <a:lnTo>
                    <a:pt x="166" y="725"/>
                  </a:lnTo>
                  <a:lnTo>
                    <a:pt x="166" y="725"/>
                  </a:lnTo>
                  <a:lnTo>
                    <a:pt x="166" y="721"/>
                  </a:lnTo>
                  <a:lnTo>
                    <a:pt x="166" y="716"/>
                  </a:lnTo>
                  <a:lnTo>
                    <a:pt x="161" y="711"/>
                  </a:lnTo>
                  <a:lnTo>
                    <a:pt x="161" y="711"/>
                  </a:lnTo>
                  <a:lnTo>
                    <a:pt x="156" y="711"/>
                  </a:lnTo>
                  <a:lnTo>
                    <a:pt x="151" y="716"/>
                  </a:lnTo>
                  <a:lnTo>
                    <a:pt x="147" y="716"/>
                  </a:lnTo>
                  <a:lnTo>
                    <a:pt x="142" y="711"/>
                  </a:lnTo>
                  <a:lnTo>
                    <a:pt x="137" y="711"/>
                  </a:lnTo>
                  <a:lnTo>
                    <a:pt x="133" y="706"/>
                  </a:lnTo>
                  <a:lnTo>
                    <a:pt x="118" y="702"/>
                  </a:lnTo>
                  <a:lnTo>
                    <a:pt x="114" y="706"/>
                  </a:lnTo>
                  <a:lnTo>
                    <a:pt x="109" y="711"/>
                  </a:lnTo>
                  <a:lnTo>
                    <a:pt x="104" y="716"/>
                  </a:lnTo>
                  <a:lnTo>
                    <a:pt x="95" y="716"/>
                  </a:lnTo>
                  <a:lnTo>
                    <a:pt x="90" y="711"/>
                  </a:lnTo>
                  <a:lnTo>
                    <a:pt x="81" y="716"/>
                  </a:lnTo>
                  <a:lnTo>
                    <a:pt x="76" y="716"/>
                  </a:lnTo>
                  <a:lnTo>
                    <a:pt x="71" y="716"/>
                  </a:lnTo>
                  <a:lnTo>
                    <a:pt x="71" y="702"/>
                  </a:lnTo>
                  <a:lnTo>
                    <a:pt x="71" y="697"/>
                  </a:lnTo>
                  <a:lnTo>
                    <a:pt x="66" y="697"/>
                  </a:lnTo>
                  <a:lnTo>
                    <a:pt x="66" y="692"/>
                  </a:lnTo>
                  <a:lnTo>
                    <a:pt x="57" y="688"/>
                  </a:lnTo>
                  <a:lnTo>
                    <a:pt x="57" y="683"/>
                  </a:lnTo>
                  <a:lnTo>
                    <a:pt x="57" y="673"/>
                  </a:lnTo>
                  <a:lnTo>
                    <a:pt x="52" y="669"/>
                  </a:lnTo>
                  <a:lnTo>
                    <a:pt x="48" y="669"/>
                  </a:lnTo>
                  <a:lnTo>
                    <a:pt x="43" y="669"/>
                  </a:lnTo>
                  <a:lnTo>
                    <a:pt x="43" y="659"/>
                  </a:lnTo>
                  <a:lnTo>
                    <a:pt x="43" y="655"/>
                  </a:lnTo>
                  <a:lnTo>
                    <a:pt x="43" y="645"/>
                  </a:lnTo>
                  <a:lnTo>
                    <a:pt x="43" y="631"/>
                  </a:lnTo>
                  <a:lnTo>
                    <a:pt x="43" y="622"/>
                  </a:lnTo>
                  <a:lnTo>
                    <a:pt x="43" y="622"/>
                  </a:lnTo>
                  <a:lnTo>
                    <a:pt x="33" y="622"/>
                  </a:lnTo>
                  <a:lnTo>
                    <a:pt x="24" y="617"/>
                  </a:lnTo>
                  <a:lnTo>
                    <a:pt x="24" y="617"/>
                  </a:lnTo>
                  <a:lnTo>
                    <a:pt x="19" y="617"/>
                  </a:lnTo>
                  <a:lnTo>
                    <a:pt x="19" y="612"/>
                  </a:lnTo>
                  <a:lnTo>
                    <a:pt x="19" y="603"/>
                  </a:lnTo>
                  <a:lnTo>
                    <a:pt x="19" y="598"/>
                  </a:lnTo>
                  <a:lnTo>
                    <a:pt x="19" y="598"/>
                  </a:lnTo>
                  <a:lnTo>
                    <a:pt x="24" y="579"/>
                  </a:lnTo>
                  <a:lnTo>
                    <a:pt x="29" y="570"/>
                  </a:lnTo>
                  <a:lnTo>
                    <a:pt x="33" y="560"/>
                  </a:lnTo>
                  <a:lnTo>
                    <a:pt x="33" y="560"/>
                  </a:lnTo>
                  <a:lnTo>
                    <a:pt x="38" y="551"/>
                  </a:lnTo>
                  <a:lnTo>
                    <a:pt x="38" y="546"/>
                  </a:lnTo>
                  <a:lnTo>
                    <a:pt x="43" y="537"/>
                  </a:lnTo>
                  <a:lnTo>
                    <a:pt x="43" y="537"/>
                  </a:lnTo>
                  <a:lnTo>
                    <a:pt x="43" y="532"/>
                  </a:lnTo>
                  <a:lnTo>
                    <a:pt x="43" y="527"/>
                  </a:lnTo>
                  <a:lnTo>
                    <a:pt x="43" y="523"/>
                  </a:lnTo>
                  <a:lnTo>
                    <a:pt x="43" y="513"/>
                  </a:lnTo>
                  <a:lnTo>
                    <a:pt x="48" y="504"/>
                  </a:lnTo>
                  <a:lnTo>
                    <a:pt x="52" y="494"/>
                  </a:lnTo>
                  <a:lnTo>
                    <a:pt x="52" y="485"/>
                  </a:lnTo>
                  <a:lnTo>
                    <a:pt x="48" y="476"/>
                  </a:lnTo>
                  <a:lnTo>
                    <a:pt x="43" y="471"/>
                  </a:lnTo>
                  <a:lnTo>
                    <a:pt x="43" y="471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48" y="457"/>
                  </a:lnTo>
                  <a:lnTo>
                    <a:pt x="52" y="447"/>
                  </a:lnTo>
                  <a:lnTo>
                    <a:pt x="57" y="438"/>
                  </a:lnTo>
                  <a:lnTo>
                    <a:pt x="57" y="433"/>
                  </a:lnTo>
                  <a:lnTo>
                    <a:pt x="57" y="428"/>
                  </a:lnTo>
                  <a:lnTo>
                    <a:pt x="52" y="424"/>
                  </a:lnTo>
                  <a:lnTo>
                    <a:pt x="52" y="414"/>
                  </a:lnTo>
                  <a:lnTo>
                    <a:pt x="52" y="414"/>
                  </a:lnTo>
                  <a:lnTo>
                    <a:pt x="52" y="414"/>
                  </a:lnTo>
                  <a:lnTo>
                    <a:pt x="48" y="395"/>
                  </a:lnTo>
                  <a:lnTo>
                    <a:pt x="48" y="386"/>
                  </a:lnTo>
                  <a:lnTo>
                    <a:pt x="48" y="362"/>
                  </a:lnTo>
                  <a:lnTo>
                    <a:pt x="48" y="348"/>
                  </a:lnTo>
                  <a:lnTo>
                    <a:pt x="48" y="348"/>
                  </a:lnTo>
                  <a:lnTo>
                    <a:pt x="48" y="334"/>
                  </a:lnTo>
                  <a:lnTo>
                    <a:pt x="43" y="329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33" y="325"/>
                  </a:lnTo>
                  <a:lnTo>
                    <a:pt x="33" y="320"/>
                  </a:lnTo>
                  <a:lnTo>
                    <a:pt x="33" y="320"/>
                  </a:lnTo>
                  <a:lnTo>
                    <a:pt x="33" y="315"/>
                  </a:lnTo>
                  <a:lnTo>
                    <a:pt x="29" y="320"/>
                  </a:lnTo>
                  <a:lnTo>
                    <a:pt x="19" y="320"/>
                  </a:lnTo>
                  <a:lnTo>
                    <a:pt x="10" y="325"/>
                  </a:lnTo>
                  <a:lnTo>
                    <a:pt x="10" y="325"/>
                  </a:lnTo>
                  <a:lnTo>
                    <a:pt x="0" y="325"/>
                  </a:lnTo>
                  <a:lnTo>
                    <a:pt x="0" y="306"/>
                  </a:lnTo>
                  <a:lnTo>
                    <a:pt x="5" y="306"/>
                  </a:lnTo>
                  <a:lnTo>
                    <a:pt x="5" y="301"/>
                  </a:lnTo>
                  <a:lnTo>
                    <a:pt x="10" y="296"/>
                  </a:lnTo>
                  <a:lnTo>
                    <a:pt x="14" y="292"/>
                  </a:lnTo>
                  <a:lnTo>
                    <a:pt x="14" y="287"/>
                  </a:lnTo>
                  <a:lnTo>
                    <a:pt x="14" y="282"/>
                  </a:lnTo>
                  <a:lnTo>
                    <a:pt x="10" y="273"/>
                  </a:lnTo>
                  <a:lnTo>
                    <a:pt x="10" y="264"/>
                  </a:lnTo>
                  <a:lnTo>
                    <a:pt x="10" y="259"/>
                  </a:lnTo>
                  <a:lnTo>
                    <a:pt x="10" y="254"/>
                  </a:lnTo>
                  <a:lnTo>
                    <a:pt x="5" y="249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5" y="235"/>
                  </a:lnTo>
                  <a:lnTo>
                    <a:pt x="5" y="231"/>
                  </a:lnTo>
                  <a:lnTo>
                    <a:pt x="10" y="226"/>
                  </a:lnTo>
                  <a:lnTo>
                    <a:pt x="10" y="231"/>
                  </a:lnTo>
                  <a:lnTo>
                    <a:pt x="14" y="231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24" y="245"/>
                  </a:lnTo>
                  <a:lnTo>
                    <a:pt x="29" y="24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38" y="240"/>
                  </a:lnTo>
                  <a:lnTo>
                    <a:pt x="33" y="226"/>
                  </a:lnTo>
                  <a:lnTo>
                    <a:pt x="33" y="226"/>
                  </a:lnTo>
                  <a:lnTo>
                    <a:pt x="29" y="216"/>
                  </a:lnTo>
                  <a:lnTo>
                    <a:pt x="29" y="216"/>
                  </a:lnTo>
                  <a:lnTo>
                    <a:pt x="33" y="212"/>
                  </a:lnTo>
                  <a:lnTo>
                    <a:pt x="38" y="212"/>
                  </a:lnTo>
                  <a:lnTo>
                    <a:pt x="43" y="212"/>
                  </a:lnTo>
                  <a:lnTo>
                    <a:pt x="43" y="212"/>
                  </a:lnTo>
                  <a:lnTo>
                    <a:pt x="48" y="207"/>
                  </a:lnTo>
                  <a:lnTo>
                    <a:pt x="48" y="202"/>
                  </a:lnTo>
                  <a:lnTo>
                    <a:pt x="43" y="198"/>
                  </a:lnTo>
                  <a:lnTo>
                    <a:pt x="43" y="193"/>
                  </a:lnTo>
                  <a:lnTo>
                    <a:pt x="43" y="193"/>
                  </a:lnTo>
                  <a:lnTo>
                    <a:pt x="48" y="188"/>
                  </a:lnTo>
                  <a:lnTo>
                    <a:pt x="52" y="183"/>
                  </a:lnTo>
                  <a:lnTo>
                    <a:pt x="57" y="179"/>
                  </a:lnTo>
                  <a:lnTo>
                    <a:pt x="62" y="169"/>
                  </a:lnTo>
                  <a:lnTo>
                    <a:pt x="66" y="165"/>
                  </a:lnTo>
                  <a:lnTo>
                    <a:pt x="66" y="160"/>
                  </a:lnTo>
                  <a:lnTo>
                    <a:pt x="66" y="155"/>
                  </a:lnTo>
                  <a:lnTo>
                    <a:pt x="71" y="150"/>
                  </a:lnTo>
                  <a:lnTo>
                    <a:pt x="81" y="146"/>
                  </a:lnTo>
                  <a:lnTo>
                    <a:pt x="81" y="141"/>
                  </a:lnTo>
                  <a:lnTo>
                    <a:pt x="81" y="136"/>
                  </a:lnTo>
                  <a:lnTo>
                    <a:pt x="85" y="127"/>
                  </a:lnTo>
                  <a:lnTo>
                    <a:pt x="90" y="117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5" y="103"/>
                  </a:lnTo>
                  <a:lnTo>
                    <a:pt x="95" y="99"/>
                  </a:lnTo>
                  <a:lnTo>
                    <a:pt x="90" y="99"/>
                  </a:lnTo>
                  <a:lnTo>
                    <a:pt x="85" y="94"/>
                  </a:lnTo>
                  <a:lnTo>
                    <a:pt x="81" y="94"/>
                  </a:lnTo>
                  <a:lnTo>
                    <a:pt x="76" y="94"/>
                  </a:lnTo>
                  <a:lnTo>
                    <a:pt x="76" y="89"/>
                  </a:lnTo>
                  <a:lnTo>
                    <a:pt x="81" y="80"/>
                  </a:lnTo>
                  <a:lnTo>
                    <a:pt x="71" y="70"/>
                  </a:lnTo>
                  <a:lnTo>
                    <a:pt x="71" y="66"/>
                  </a:lnTo>
                  <a:lnTo>
                    <a:pt x="62" y="6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2" y="47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37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7" y="23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37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14" y="61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75"/>
                  </a:lnTo>
                  <a:lnTo>
                    <a:pt x="109" y="75"/>
                  </a:lnTo>
                  <a:lnTo>
                    <a:pt x="109" y="75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04" y="84"/>
                  </a:lnTo>
                  <a:lnTo>
                    <a:pt x="109" y="89"/>
                  </a:lnTo>
                  <a:lnTo>
                    <a:pt x="109" y="89"/>
                  </a:lnTo>
                  <a:lnTo>
                    <a:pt x="109" y="89"/>
                  </a:lnTo>
                  <a:lnTo>
                    <a:pt x="109" y="89"/>
                  </a:lnTo>
                  <a:lnTo>
                    <a:pt x="114" y="89"/>
                  </a:lnTo>
                  <a:lnTo>
                    <a:pt x="114" y="89"/>
                  </a:lnTo>
                  <a:lnTo>
                    <a:pt x="114" y="89"/>
                  </a:lnTo>
                  <a:lnTo>
                    <a:pt x="114" y="89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23" y="84"/>
                  </a:lnTo>
                  <a:lnTo>
                    <a:pt x="123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33" y="75"/>
                  </a:lnTo>
                  <a:lnTo>
                    <a:pt x="133" y="70"/>
                  </a:lnTo>
                  <a:lnTo>
                    <a:pt x="133" y="70"/>
                  </a:lnTo>
                  <a:lnTo>
                    <a:pt x="137" y="70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37" y="61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51" y="52"/>
                  </a:lnTo>
                  <a:lnTo>
                    <a:pt x="151" y="52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37"/>
                  </a:lnTo>
                  <a:lnTo>
                    <a:pt x="156" y="37"/>
                  </a:lnTo>
                  <a:lnTo>
                    <a:pt x="161" y="37"/>
                  </a:lnTo>
                  <a:lnTo>
                    <a:pt x="161" y="37"/>
                  </a:lnTo>
                  <a:lnTo>
                    <a:pt x="161" y="37"/>
                  </a:lnTo>
                  <a:lnTo>
                    <a:pt x="166" y="37"/>
                  </a:lnTo>
                  <a:lnTo>
                    <a:pt x="166" y="37"/>
                  </a:lnTo>
                  <a:lnTo>
                    <a:pt x="166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5" y="42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89" y="56"/>
                  </a:lnTo>
                  <a:lnTo>
                    <a:pt x="189" y="56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08" y="56"/>
                  </a:lnTo>
                  <a:lnTo>
                    <a:pt x="208" y="56"/>
                  </a:lnTo>
                  <a:lnTo>
                    <a:pt x="208" y="56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18" y="52"/>
                  </a:lnTo>
                  <a:lnTo>
                    <a:pt x="218" y="52"/>
                  </a:lnTo>
                  <a:lnTo>
                    <a:pt x="222" y="52"/>
                  </a:lnTo>
                  <a:lnTo>
                    <a:pt x="222" y="52"/>
                  </a:lnTo>
                  <a:lnTo>
                    <a:pt x="222" y="52"/>
                  </a:lnTo>
                  <a:lnTo>
                    <a:pt x="227" y="52"/>
                  </a:lnTo>
                  <a:lnTo>
                    <a:pt x="227" y="52"/>
                  </a:lnTo>
                  <a:lnTo>
                    <a:pt x="232" y="52"/>
                  </a:lnTo>
                  <a:lnTo>
                    <a:pt x="232" y="56"/>
                  </a:lnTo>
                  <a:lnTo>
                    <a:pt x="232" y="56"/>
                  </a:lnTo>
                  <a:lnTo>
                    <a:pt x="232" y="56"/>
                  </a:lnTo>
                  <a:lnTo>
                    <a:pt x="232" y="5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1" y="70"/>
                  </a:lnTo>
                  <a:lnTo>
                    <a:pt x="241" y="70"/>
                  </a:lnTo>
                  <a:lnTo>
                    <a:pt x="241" y="70"/>
                  </a:lnTo>
                  <a:lnTo>
                    <a:pt x="246" y="75"/>
                  </a:lnTo>
                  <a:lnTo>
                    <a:pt x="246" y="75"/>
                  </a:lnTo>
                  <a:lnTo>
                    <a:pt x="246" y="75"/>
                  </a:lnTo>
                  <a:lnTo>
                    <a:pt x="246" y="70"/>
                  </a:lnTo>
                  <a:lnTo>
                    <a:pt x="251" y="70"/>
                  </a:lnTo>
                  <a:lnTo>
                    <a:pt x="251" y="70"/>
                  </a:lnTo>
                  <a:lnTo>
                    <a:pt x="251" y="70"/>
                  </a:lnTo>
                  <a:lnTo>
                    <a:pt x="251" y="70"/>
                  </a:lnTo>
                  <a:lnTo>
                    <a:pt x="251" y="70"/>
                  </a:lnTo>
                  <a:lnTo>
                    <a:pt x="255" y="70"/>
                  </a:lnTo>
                  <a:lnTo>
                    <a:pt x="255" y="70"/>
                  </a:lnTo>
                  <a:lnTo>
                    <a:pt x="255" y="70"/>
                  </a:lnTo>
                  <a:lnTo>
                    <a:pt x="255" y="70"/>
                  </a:lnTo>
                  <a:lnTo>
                    <a:pt x="260" y="70"/>
                  </a:lnTo>
                  <a:lnTo>
                    <a:pt x="260" y="70"/>
                  </a:lnTo>
                  <a:lnTo>
                    <a:pt x="260" y="70"/>
                  </a:lnTo>
                  <a:lnTo>
                    <a:pt x="260" y="70"/>
                  </a:lnTo>
                  <a:lnTo>
                    <a:pt x="265" y="70"/>
                  </a:lnTo>
                  <a:lnTo>
                    <a:pt x="265" y="66"/>
                  </a:lnTo>
                  <a:lnTo>
                    <a:pt x="265" y="66"/>
                  </a:lnTo>
                  <a:lnTo>
                    <a:pt x="265" y="66"/>
                  </a:lnTo>
                  <a:lnTo>
                    <a:pt x="265" y="66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65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47"/>
                  </a:lnTo>
                  <a:lnTo>
                    <a:pt x="260" y="47"/>
                  </a:lnTo>
                  <a:lnTo>
                    <a:pt x="260" y="47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5" y="42"/>
                  </a:lnTo>
                  <a:lnTo>
                    <a:pt x="265" y="42"/>
                  </a:lnTo>
                  <a:lnTo>
                    <a:pt x="265" y="42"/>
                  </a:lnTo>
                  <a:lnTo>
                    <a:pt x="265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70" y="37"/>
                  </a:lnTo>
                  <a:lnTo>
                    <a:pt x="270" y="37"/>
                  </a:lnTo>
                  <a:lnTo>
                    <a:pt x="270" y="37"/>
                  </a:lnTo>
                  <a:lnTo>
                    <a:pt x="270" y="37"/>
                  </a:lnTo>
                  <a:lnTo>
                    <a:pt x="270" y="37"/>
                  </a:lnTo>
                  <a:lnTo>
                    <a:pt x="274" y="37"/>
                  </a:lnTo>
                  <a:lnTo>
                    <a:pt x="274" y="33"/>
                  </a:lnTo>
                  <a:lnTo>
                    <a:pt x="274" y="33"/>
                  </a:lnTo>
                  <a:lnTo>
                    <a:pt x="274" y="33"/>
                  </a:lnTo>
                  <a:lnTo>
                    <a:pt x="274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79" y="37"/>
                  </a:lnTo>
                  <a:lnTo>
                    <a:pt x="279" y="37"/>
                  </a:lnTo>
                  <a:lnTo>
                    <a:pt x="284" y="37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8" y="33"/>
                  </a:lnTo>
                  <a:lnTo>
                    <a:pt x="288" y="33"/>
                  </a:lnTo>
                  <a:lnTo>
                    <a:pt x="288" y="33"/>
                  </a:lnTo>
                  <a:lnTo>
                    <a:pt x="288" y="33"/>
                  </a:lnTo>
                  <a:lnTo>
                    <a:pt x="288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3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303" y="28"/>
                  </a:lnTo>
                  <a:lnTo>
                    <a:pt x="303" y="33"/>
                  </a:lnTo>
                  <a:lnTo>
                    <a:pt x="303" y="33"/>
                  </a:lnTo>
                  <a:lnTo>
                    <a:pt x="307" y="33"/>
                  </a:lnTo>
                  <a:lnTo>
                    <a:pt x="307" y="33"/>
                  </a:lnTo>
                  <a:lnTo>
                    <a:pt x="307" y="33"/>
                  </a:lnTo>
                  <a:lnTo>
                    <a:pt x="307" y="33"/>
                  </a:lnTo>
                  <a:lnTo>
                    <a:pt x="312" y="33"/>
                  </a:lnTo>
                  <a:lnTo>
                    <a:pt x="312" y="37"/>
                  </a:lnTo>
                  <a:lnTo>
                    <a:pt x="312" y="33"/>
                  </a:lnTo>
                  <a:lnTo>
                    <a:pt x="312" y="33"/>
                  </a:lnTo>
                  <a:lnTo>
                    <a:pt x="312" y="37"/>
                  </a:lnTo>
                  <a:lnTo>
                    <a:pt x="312" y="33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26" y="33"/>
                  </a:lnTo>
                  <a:lnTo>
                    <a:pt x="326" y="33"/>
                  </a:lnTo>
                  <a:lnTo>
                    <a:pt x="326" y="33"/>
                  </a:lnTo>
                  <a:lnTo>
                    <a:pt x="326" y="33"/>
                  </a:lnTo>
                  <a:lnTo>
                    <a:pt x="331" y="33"/>
                  </a:lnTo>
                  <a:lnTo>
                    <a:pt x="331" y="33"/>
                  </a:lnTo>
                  <a:lnTo>
                    <a:pt x="331" y="33"/>
                  </a:lnTo>
                  <a:lnTo>
                    <a:pt x="331" y="37"/>
                  </a:lnTo>
                  <a:lnTo>
                    <a:pt x="331" y="37"/>
                  </a:lnTo>
                  <a:lnTo>
                    <a:pt x="331" y="37"/>
                  </a:lnTo>
                  <a:lnTo>
                    <a:pt x="331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40" y="37"/>
                  </a:lnTo>
                  <a:lnTo>
                    <a:pt x="340" y="37"/>
                  </a:lnTo>
                  <a:lnTo>
                    <a:pt x="340" y="37"/>
                  </a:lnTo>
                  <a:lnTo>
                    <a:pt x="340" y="37"/>
                  </a:lnTo>
                  <a:lnTo>
                    <a:pt x="345" y="37"/>
                  </a:lnTo>
                  <a:lnTo>
                    <a:pt x="345" y="37"/>
                  </a:lnTo>
                  <a:lnTo>
                    <a:pt x="345" y="37"/>
                  </a:lnTo>
                  <a:lnTo>
                    <a:pt x="345" y="37"/>
                  </a:lnTo>
                  <a:lnTo>
                    <a:pt x="350" y="37"/>
                  </a:lnTo>
                  <a:lnTo>
                    <a:pt x="350" y="37"/>
                  </a:lnTo>
                  <a:lnTo>
                    <a:pt x="350" y="37"/>
                  </a:lnTo>
                  <a:lnTo>
                    <a:pt x="350" y="37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5" y="37"/>
                  </a:lnTo>
                  <a:lnTo>
                    <a:pt x="359" y="37"/>
                  </a:lnTo>
                  <a:lnTo>
                    <a:pt x="359" y="37"/>
                  </a:lnTo>
                  <a:lnTo>
                    <a:pt x="359" y="37"/>
                  </a:lnTo>
                  <a:lnTo>
                    <a:pt x="359" y="37"/>
                  </a:lnTo>
                  <a:lnTo>
                    <a:pt x="364" y="37"/>
                  </a:lnTo>
                  <a:lnTo>
                    <a:pt x="364" y="33"/>
                  </a:lnTo>
                  <a:lnTo>
                    <a:pt x="364" y="33"/>
                  </a:lnTo>
                  <a:lnTo>
                    <a:pt x="359" y="33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4" y="23"/>
                  </a:lnTo>
                  <a:lnTo>
                    <a:pt x="364" y="23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4"/>
                  </a:lnTo>
                  <a:lnTo>
                    <a:pt x="364" y="14"/>
                  </a:lnTo>
                  <a:lnTo>
                    <a:pt x="364" y="14"/>
                  </a:lnTo>
                  <a:lnTo>
                    <a:pt x="369" y="14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4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9"/>
                  </a:lnTo>
                  <a:lnTo>
                    <a:pt x="369" y="4"/>
                  </a:lnTo>
                  <a:lnTo>
                    <a:pt x="369" y="4"/>
                  </a:lnTo>
                  <a:lnTo>
                    <a:pt x="369" y="4"/>
                  </a:lnTo>
                  <a:lnTo>
                    <a:pt x="369" y="4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373" y="0"/>
                  </a:lnTo>
                  <a:lnTo>
                    <a:pt x="373" y="4"/>
                  </a:lnTo>
                  <a:lnTo>
                    <a:pt x="373" y="4"/>
                  </a:lnTo>
                  <a:lnTo>
                    <a:pt x="373" y="4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83" y="9"/>
                  </a:lnTo>
                  <a:lnTo>
                    <a:pt x="383" y="9"/>
                  </a:lnTo>
                  <a:lnTo>
                    <a:pt x="383" y="9"/>
                  </a:lnTo>
                  <a:lnTo>
                    <a:pt x="383" y="9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8" y="14"/>
                  </a:lnTo>
                  <a:lnTo>
                    <a:pt x="388" y="14"/>
                  </a:lnTo>
                  <a:lnTo>
                    <a:pt x="388" y="14"/>
                  </a:lnTo>
                  <a:lnTo>
                    <a:pt x="388" y="19"/>
                  </a:lnTo>
                  <a:lnTo>
                    <a:pt x="388" y="19"/>
                  </a:lnTo>
                  <a:lnTo>
                    <a:pt x="388" y="19"/>
                  </a:lnTo>
                  <a:lnTo>
                    <a:pt x="388" y="19"/>
                  </a:lnTo>
                  <a:lnTo>
                    <a:pt x="388" y="19"/>
                  </a:lnTo>
                  <a:lnTo>
                    <a:pt x="392" y="23"/>
                  </a:lnTo>
                  <a:lnTo>
                    <a:pt x="392" y="23"/>
                  </a:lnTo>
                  <a:lnTo>
                    <a:pt x="392" y="23"/>
                  </a:lnTo>
                  <a:lnTo>
                    <a:pt x="397" y="23"/>
                  </a:lnTo>
                  <a:lnTo>
                    <a:pt x="397" y="23"/>
                  </a:lnTo>
                  <a:lnTo>
                    <a:pt x="397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402" y="23"/>
                  </a:lnTo>
                  <a:lnTo>
                    <a:pt x="402" y="23"/>
                  </a:lnTo>
                  <a:lnTo>
                    <a:pt x="402" y="28"/>
                  </a:lnTo>
                  <a:lnTo>
                    <a:pt x="402" y="28"/>
                  </a:lnTo>
                  <a:lnTo>
                    <a:pt x="406" y="28"/>
                  </a:lnTo>
                  <a:lnTo>
                    <a:pt x="406" y="28"/>
                  </a:lnTo>
                  <a:lnTo>
                    <a:pt x="406" y="28"/>
                  </a:lnTo>
                  <a:lnTo>
                    <a:pt x="406" y="28"/>
                  </a:lnTo>
                  <a:lnTo>
                    <a:pt x="406" y="33"/>
                  </a:lnTo>
                  <a:lnTo>
                    <a:pt x="406" y="33"/>
                  </a:lnTo>
                  <a:lnTo>
                    <a:pt x="411" y="33"/>
                  </a:lnTo>
                  <a:lnTo>
                    <a:pt x="411" y="33"/>
                  </a:lnTo>
                  <a:lnTo>
                    <a:pt x="411" y="33"/>
                  </a:lnTo>
                  <a:lnTo>
                    <a:pt x="411" y="37"/>
                  </a:lnTo>
                  <a:lnTo>
                    <a:pt x="411" y="37"/>
                  </a:lnTo>
                  <a:lnTo>
                    <a:pt x="416" y="37"/>
                  </a:lnTo>
                  <a:lnTo>
                    <a:pt x="416" y="37"/>
                  </a:lnTo>
                  <a:lnTo>
                    <a:pt x="416" y="37"/>
                  </a:lnTo>
                  <a:lnTo>
                    <a:pt x="416" y="37"/>
                  </a:lnTo>
                  <a:lnTo>
                    <a:pt x="416" y="37"/>
                  </a:lnTo>
                  <a:lnTo>
                    <a:pt x="416" y="42"/>
                  </a:lnTo>
                  <a:lnTo>
                    <a:pt x="416" y="42"/>
                  </a:lnTo>
                  <a:lnTo>
                    <a:pt x="421" y="42"/>
                  </a:lnTo>
                  <a:lnTo>
                    <a:pt x="421" y="42"/>
                  </a:lnTo>
                  <a:lnTo>
                    <a:pt x="421" y="42"/>
                  </a:lnTo>
                  <a:lnTo>
                    <a:pt x="421" y="42"/>
                  </a:lnTo>
                  <a:lnTo>
                    <a:pt x="421" y="47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5" y="52"/>
                  </a:lnTo>
                  <a:lnTo>
                    <a:pt x="430" y="52"/>
                  </a:lnTo>
                  <a:lnTo>
                    <a:pt x="430" y="52"/>
                  </a:lnTo>
                  <a:lnTo>
                    <a:pt x="430" y="52"/>
                  </a:lnTo>
                  <a:lnTo>
                    <a:pt x="430" y="56"/>
                  </a:lnTo>
                  <a:lnTo>
                    <a:pt x="425" y="56"/>
                  </a:lnTo>
                  <a:lnTo>
                    <a:pt x="425" y="56"/>
                  </a:lnTo>
                  <a:lnTo>
                    <a:pt x="425" y="56"/>
                  </a:lnTo>
                  <a:lnTo>
                    <a:pt x="425" y="61"/>
                  </a:lnTo>
                  <a:lnTo>
                    <a:pt x="425" y="61"/>
                  </a:lnTo>
                  <a:lnTo>
                    <a:pt x="425" y="61"/>
                  </a:lnTo>
                  <a:lnTo>
                    <a:pt x="430" y="61"/>
                  </a:lnTo>
                  <a:lnTo>
                    <a:pt x="430" y="66"/>
                  </a:lnTo>
                  <a:lnTo>
                    <a:pt x="430" y="66"/>
                  </a:lnTo>
                  <a:lnTo>
                    <a:pt x="430" y="70"/>
                  </a:lnTo>
                  <a:lnTo>
                    <a:pt x="430" y="70"/>
                  </a:lnTo>
                  <a:lnTo>
                    <a:pt x="430" y="75"/>
                  </a:lnTo>
                  <a:lnTo>
                    <a:pt x="430" y="75"/>
                  </a:lnTo>
                  <a:lnTo>
                    <a:pt x="430" y="75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44" name="Freeform 356"/>
            <p:cNvSpPr>
              <a:spLocks/>
            </p:cNvSpPr>
            <p:nvPr/>
          </p:nvSpPr>
          <p:spPr bwMode="auto">
            <a:xfrm>
              <a:off x="2575" y="1123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45" name="Freeform 357"/>
            <p:cNvSpPr>
              <a:spLocks/>
            </p:cNvSpPr>
            <p:nvPr/>
          </p:nvSpPr>
          <p:spPr bwMode="auto">
            <a:xfrm>
              <a:off x="2362" y="2432"/>
              <a:ext cx="71" cy="66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24" y="5"/>
                </a:cxn>
                <a:cxn ang="0">
                  <a:pos x="38" y="0"/>
                </a:cxn>
                <a:cxn ang="0">
                  <a:pos x="57" y="10"/>
                </a:cxn>
                <a:cxn ang="0">
                  <a:pos x="66" y="19"/>
                </a:cxn>
                <a:cxn ang="0">
                  <a:pos x="71" y="33"/>
                </a:cxn>
                <a:cxn ang="0">
                  <a:pos x="71" y="52"/>
                </a:cxn>
                <a:cxn ang="0">
                  <a:pos x="66" y="57"/>
                </a:cxn>
                <a:cxn ang="0">
                  <a:pos x="57" y="62"/>
                </a:cxn>
                <a:cxn ang="0">
                  <a:pos x="38" y="66"/>
                </a:cxn>
                <a:cxn ang="0">
                  <a:pos x="24" y="66"/>
                </a:cxn>
                <a:cxn ang="0">
                  <a:pos x="14" y="62"/>
                </a:cxn>
                <a:cxn ang="0">
                  <a:pos x="10" y="57"/>
                </a:cxn>
                <a:cxn ang="0">
                  <a:pos x="0" y="43"/>
                </a:cxn>
                <a:cxn ang="0">
                  <a:pos x="0" y="24"/>
                </a:cxn>
                <a:cxn ang="0">
                  <a:pos x="10" y="14"/>
                </a:cxn>
              </a:cxnLst>
              <a:rect l="0" t="0" r="r" b="b"/>
              <a:pathLst>
                <a:path w="71" h="66">
                  <a:moveTo>
                    <a:pt x="10" y="14"/>
                  </a:moveTo>
                  <a:lnTo>
                    <a:pt x="24" y="5"/>
                  </a:lnTo>
                  <a:lnTo>
                    <a:pt x="38" y="0"/>
                  </a:lnTo>
                  <a:lnTo>
                    <a:pt x="57" y="10"/>
                  </a:lnTo>
                  <a:lnTo>
                    <a:pt x="66" y="19"/>
                  </a:lnTo>
                  <a:lnTo>
                    <a:pt x="71" y="33"/>
                  </a:lnTo>
                  <a:lnTo>
                    <a:pt x="71" y="52"/>
                  </a:lnTo>
                  <a:lnTo>
                    <a:pt x="66" y="57"/>
                  </a:lnTo>
                  <a:lnTo>
                    <a:pt x="57" y="62"/>
                  </a:lnTo>
                  <a:lnTo>
                    <a:pt x="38" y="66"/>
                  </a:lnTo>
                  <a:lnTo>
                    <a:pt x="24" y="66"/>
                  </a:lnTo>
                  <a:lnTo>
                    <a:pt x="14" y="62"/>
                  </a:lnTo>
                  <a:lnTo>
                    <a:pt x="10" y="57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46" name="Freeform 358"/>
            <p:cNvSpPr>
              <a:spLocks/>
            </p:cNvSpPr>
            <p:nvPr/>
          </p:nvSpPr>
          <p:spPr bwMode="auto">
            <a:xfrm>
              <a:off x="2362" y="2432"/>
              <a:ext cx="71" cy="66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24" y="5"/>
                </a:cxn>
                <a:cxn ang="0">
                  <a:pos x="38" y="0"/>
                </a:cxn>
                <a:cxn ang="0">
                  <a:pos x="57" y="10"/>
                </a:cxn>
                <a:cxn ang="0">
                  <a:pos x="66" y="19"/>
                </a:cxn>
                <a:cxn ang="0">
                  <a:pos x="71" y="33"/>
                </a:cxn>
                <a:cxn ang="0">
                  <a:pos x="71" y="52"/>
                </a:cxn>
                <a:cxn ang="0">
                  <a:pos x="66" y="57"/>
                </a:cxn>
                <a:cxn ang="0">
                  <a:pos x="57" y="62"/>
                </a:cxn>
                <a:cxn ang="0">
                  <a:pos x="38" y="66"/>
                </a:cxn>
                <a:cxn ang="0">
                  <a:pos x="24" y="66"/>
                </a:cxn>
                <a:cxn ang="0">
                  <a:pos x="14" y="62"/>
                </a:cxn>
                <a:cxn ang="0">
                  <a:pos x="10" y="57"/>
                </a:cxn>
                <a:cxn ang="0">
                  <a:pos x="0" y="43"/>
                </a:cxn>
                <a:cxn ang="0">
                  <a:pos x="0" y="24"/>
                </a:cxn>
                <a:cxn ang="0">
                  <a:pos x="10" y="14"/>
                </a:cxn>
                <a:cxn ang="0">
                  <a:pos x="14" y="10"/>
                </a:cxn>
              </a:cxnLst>
              <a:rect l="0" t="0" r="r" b="b"/>
              <a:pathLst>
                <a:path w="71" h="66">
                  <a:moveTo>
                    <a:pt x="14" y="10"/>
                  </a:moveTo>
                  <a:lnTo>
                    <a:pt x="24" y="5"/>
                  </a:lnTo>
                  <a:lnTo>
                    <a:pt x="38" y="0"/>
                  </a:lnTo>
                  <a:lnTo>
                    <a:pt x="57" y="10"/>
                  </a:lnTo>
                  <a:lnTo>
                    <a:pt x="66" y="19"/>
                  </a:lnTo>
                  <a:lnTo>
                    <a:pt x="71" y="33"/>
                  </a:lnTo>
                  <a:lnTo>
                    <a:pt x="71" y="52"/>
                  </a:lnTo>
                  <a:lnTo>
                    <a:pt x="66" y="57"/>
                  </a:lnTo>
                  <a:lnTo>
                    <a:pt x="57" y="62"/>
                  </a:lnTo>
                  <a:lnTo>
                    <a:pt x="38" y="66"/>
                  </a:lnTo>
                  <a:lnTo>
                    <a:pt x="24" y="66"/>
                  </a:lnTo>
                  <a:lnTo>
                    <a:pt x="14" y="62"/>
                  </a:lnTo>
                  <a:lnTo>
                    <a:pt x="10" y="57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10" y="14"/>
                  </a:lnTo>
                  <a:lnTo>
                    <a:pt x="14" y="10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47" name="Freeform 359"/>
            <p:cNvSpPr>
              <a:spLocks noEditPoints="1"/>
            </p:cNvSpPr>
            <p:nvPr/>
          </p:nvSpPr>
          <p:spPr bwMode="auto">
            <a:xfrm>
              <a:off x="2164" y="2230"/>
              <a:ext cx="538" cy="574"/>
            </a:xfrm>
            <a:custGeom>
              <a:avLst/>
              <a:gdLst/>
              <a:ahLst/>
              <a:cxnLst>
                <a:cxn ang="0">
                  <a:pos x="453" y="306"/>
                </a:cxn>
                <a:cxn ang="0">
                  <a:pos x="439" y="329"/>
                </a:cxn>
                <a:cxn ang="0">
                  <a:pos x="420" y="344"/>
                </a:cxn>
                <a:cxn ang="0">
                  <a:pos x="406" y="367"/>
                </a:cxn>
                <a:cxn ang="0">
                  <a:pos x="387" y="367"/>
                </a:cxn>
                <a:cxn ang="0">
                  <a:pos x="368" y="381"/>
                </a:cxn>
                <a:cxn ang="0">
                  <a:pos x="363" y="410"/>
                </a:cxn>
                <a:cxn ang="0">
                  <a:pos x="345" y="428"/>
                </a:cxn>
                <a:cxn ang="0">
                  <a:pos x="321" y="433"/>
                </a:cxn>
                <a:cxn ang="0">
                  <a:pos x="293" y="443"/>
                </a:cxn>
                <a:cxn ang="0">
                  <a:pos x="278" y="457"/>
                </a:cxn>
                <a:cxn ang="0">
                  <a:pos x="250" y="466"/>
                </a:cxn>
                <a:cxn ang="0">
                  <a:pos x="236" y="485"/>
                </a:cxn>
                <a:cxn ang="0">
                  <a:pos x="231" y="513"/>
                </a:cxn>
                <a:cxn ang="0">
                  <a:pos x="217" y="541"/>
                </a:cxn>
                <a:cxn ang="0">
                  <a:pos x="212" y="570"/>
                </a:cxn>
                <a:cxn ang="0">
                  <a:pos x="198" y="551"/>
                </a:cxn>
                <a:cxn ang="0">
                  <a:pos x="189" y="527"/>
                </a:cxn>
                <a:cxn ang="0">
                  <a:pos x="170" y="513"/>
                </a:cxn>
                <a:cxn ang="0">
                  <a:pos x="151" y="490"/>
                </a:cxn>
                <a:cxn ang="0">
                  <a:pos x="127" y="476"/>
                </a:cxn>
                <a:cxn ang="0">
                  <a:pos x="113" y="461"/>
                </a:cxn>
                <a:cxn ang="0">
                  <a:pos x="99" y="438"/>
                </a:cxn>
                <a:cxn ang="0">
                  <a:pos x="89" y="414"/>
                </a:cxn>
                <a:cxn ang="0">
                  <a:pos x="75" y="391"/>
                </a:cxn>
                <a:cxn ang="0">
                  <a:pos x="56" y="377"/>
                </a:cxn>
                <a:cxn ang="0">
                  <a:pos x="47" y="334"/>
                </a:cxn>
                <a:cxn ang="0">
                  <a:pos x="52" y="297"/>
                </a:cxn>
                <a:cxn ang="0">
                  <a:pos x="56" y="264"/>
                </a:cxn>
                <a:cxn ang="0">
                  <a:pos x="33" y="231"/>
                </a:cxn>
                <a:cxn ang="0">
                  <a:pos x="9" y="193"/>
                </a:cxn>
                <a:cxn ang="0">
                  <a:pos x="9" y="155"/>
                </a:cxn>
                <a:cxn ang="0">
                  <a:pos x="14" y="117"/>
                </a:cxn>
                <a:cxn ang="0">
                  <a:pos x="33" y="85"/>
                </a:cxn>
                <a:cxn ang="0">
                  <a:pos x="52" y="61"/>
                </a:cxn>
                <a:cxn ang="0">
                  <a:pos x="71" y="37"/>
                </a:cxn>
                <a:cxn ang="0">
                  <a:pos x="75" y="4"/>
                </a:cxn>
                <a:cxn ang="0">
                  <a:pos x="104" y="9"/>
                </a:cxn>
                <a:cxn ang="0">
                  <a:pos x="104" y="47"/>
                </a:cxn>
                <a:cxn ang="0">
                  <a:pos x="113" y="94"/>
                </a:cxn>
                <a:cxn ang="0">
                  <a:pos x="132" y="113"/>
                </a:cxn>
                <a:cxn ang="0">
                  <a:pos x="165" y="122"/>
                </a:cxn>
                <a:cxn ang="0">
                  <a:pos x="208" y="113"/>
                </a:cxn>
                <a:cxn ang="0">
                  <a:pos x="264" y="99"/>
                </a:cxn>
                <a:cxn ang="0">
                  <a:pos x="269" y="127"/>
                </a:cxn>
                <a:cxn ang="0">
                  <a:pos x="283" y="146"/>
                </a:cxn>
                <a:cxn ang="0">
                  <a:pos x="307" y="150"/>
                </a:cxn>
                <a:cxn ang="0">
                  <a:pos x="335" y="146"/>
                </a:cxn>
                <a:cxn ang="0">
                  <a:pos x="359" y="150"/>
                </a:cxn>
                <a:cxn ang="0">
                  <a:pos x="382" y="160"/>
                </a:cxn>
                <a:cxn ang="0">
                  <a:pos x="401" y="174"/>
                </a:cxn>
                <a:cxn ang="0">
                  <a:pos x="420" y="179"/>
                </a:cxn>
                <a:cxn ang="0">
                  <a:pos x="448" y="179"/>
                </a:cxn>
                <a:cxn ang="0">
                  <a:pos x="467" y="174"/>
                </a:cxn>
                <a:cxn ang="0">
                  <a:pos x="496" y="165"/>
                </a:cxn>
                <a:cxn ang="0">
                  <a:pos x="515" y="169"/>
                </a:cxn>
                <a:cxn ang="0">
                  <a:pos x="491" y="202"/>
                </a:cxn>
                <a:cxn ang="0">
                  <a:pos x="519" y="198"/>
                </a:cxn>
                <a:cxn ang="0">
                  <a:pos x="529" y="212"/>
                </a:cxn>
                <a:cxn ang="0">
                  <a:pos x="510" y="226"/>
                </a:cxn>
                <a:cxn ang="0">
                  <a:pos x="496" y="245"/>
                </a:cxn>
                <a:cxn ang="0">
                  <a:pos x="482" y="268"/>
                </a:cxn>
                <a:cxn ang="0">
                  <a:pos x="236" y="268"/>
                </a:cxn>
              </a:cxnLst>
              <a:rect l="0" t="0" r="r" b="b"/>
              <a:pathLst>
                <a:path w="538" h="574">
                  <a:moveTo>
                    <a:pt x="467" y="278"/>
                  </a:moveTo>
                  <a:lnTo>
                    <a:pt x="463" y="282"/>
                  </a:lnTo>
                  <a:lnTo>
                    <a:pt x="463" y="282"/>
                  </a:lnTo>
                  <a:lnTo>
                    <a:pt x="463" y="282"/>
                  </a:lnTo>
                  <a:lnTo>
                    <a:pt x="463" y="282"/>
                  </a:lnTo>
                  <a:lnTo>
                    <a:pt x="463" y="282"/>
                  </a:lnTo>
                  <a:lnTo>
                    <a:pt x="463" y="287"/>
                  </a:lnTo>
                  <a:lnTo>
                    <a:pt x="463" y="287"/>
                  </a:lnTo>
                  <a:lnTo>
                    <a:pt x="463" y="287"/>
                  </a:lnTo>
                  <a:lnTo>
                    <a:pt x="458" y="287"/>
                  </a:lnTo>
                  <a:lnTo>
                    <a:pt x="458" y="292"/>
                  </a:lnTo>
                  <a:lnTo>
                    <a:pt x="458" y="292"/>
                  </a:lnTo>
                  <a:lnTo>
                    <a:pt x="458" y="292"/>
                  </a:lnTo>
                  <a:lnTo>
                    <a:pt x="458" y="292"/>
                  </a:lnTo>
                  <a:lnTo>
                    <a:pt x="458" y="297"/>
                  </a:lnTo>
                  <a:lnTo>
                    <a:pt x="458" y="297"/>
                  </a:lnTo>
                  <a:lnTo>
                    <a:pt x="458" y="297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3" y="301"/>
                  </a:lnTo>
                  <a:lnTo>
                    <a:pt x="453" y="301"/>
                  </a:lnTo>
                  <a:lnTo>
                    <a:pt x="453" y="301"/>
                  </a:lnTo>
                  <a:lnTo>
                    <a:pt x="453" y="301"/>
                  </a:lnTo>
                  <a:lnTo>
                    <a:pt x="453" y="306"/>
                  </a:lnTo>
                  <a:lnTo>
                    <a:pt x="453" y="306"/>
                  </a:lnTo>
                  <a:lnTo>
                    <a:pt x="448" y="306"/>
                  </a:lnTo>
                  <a:lnTo>
                    <a:pt x="448" y="306"/>
                  </a:lnTo>
                  <a:lnTo>
                    <a:pt x="448" y="306"/>
                  </a:lnTo>
                  <a:lnTo>
                    <a:pt x="448" y="306"/>
                  </a:lnTo>
                  <a:lnTo>
                    <a:pt x="448" y="311"/>
                  </a:lnTo>
                  <a:lnTo>
                    <a:pt x="448" y="311"/>
                  </a:lnTo>
                  <a:lnTo>
                    <a:pt x="448" y="311"/>
                  </a:lnTo>
                  <a:lnTo>
                    <a:pt x="444" y="311"/>
                  </a:lnTo>
                  <a:lnTo>
                    <a:pt x="444" y="311"/>
                  </a:lnTo>
                  <a:lnTo>
                    <a:pt x="444" y="311"/>
                  </a:lnTo>
                  <a:lnTo>
                    <a:pt x="444" y="311"/>
                  </a:lnTo>
                  <a:lnTo>
                    <a:pt x="444" y="315"/>
                  </a:lnTo>
                  <a:lnTo>
                    <a:pt x="444" y="315"/>
                  </a:lnTo>
                  <a:lnTo>
                    <a:pt x="444" y="315"/>
                  </a:lnTo>
                  <a:lnTo>
                    <a:pt x="444" y="315"/>
                  </a:lnTo>
                  <a:lnTo>
                    <a:pt x="444" y="320"/>
                  </a:lnTo>
                  <a:lnTo>
                    <a:pt x="439" y="320"/>
                  </a:lnTo>
                  <a:lnTo>
                    <a:pt x="439" y="320"/>
                  </a:lnTo>
                  <a:lnTo>
                    <a:pt x="439" y="320"/>
                  </a:lnTo>
                  <a:lnTo>
                    <a:pt x="439" y="320"/>
                  </a:lnTo>
                  <a:lnTo>
                    <a:pt x="439" y="325"/>
                  </a:lnTo>
                  <a:lnTo>
                    <a:pt x="439" y="325"/>
                  </a:lnTo>
                  <a:lnTo>
                    <a:pt x="439" y="325"/>
                  </a:lnTo>
                  <a:lnTo>
                    <a:pt x="439" y="325"/>
                  </a:lnTo>
                  <a:lnTo>
                    <a:pt x="439" y="325"/>
                  </a:lnTo>
                  <a:lnTo>
                    <a:pt x="439" y="329"/>
                  </a:lnTo>
                  <a:lnTo>
                    <a:pt x="439" y="329"/>
                  </a:lnTo>
                  <a:lnTo>
                    <a:pt x="439" y="329"/>
                  </a:lnTo>
                  <a:lnTo>
                    <a:pt x="439" y="329"/>
                  </a:lnTo>
                  <a:lnTo>
                    <a:pt x="439" y="334"/>
                  </a:lnTo>
                  <a:lnTo>
                    <a:pt x="439" y="334"/>
                  </a:lnTo>
                  <a:lnTo>
                    <a:pt x="434" y="334"/>
                  </a:lnTo>
                  <a:lnTo>
                    <a:pt x="434" y="334"/>
                  </a:lnTo>
                  <a:lnTo>
                    <a:pt x="434" y="334"/>
                  </a:lnTo>
                  <a:lnTo>
                    <a:pt x="434" y="339"/>
                  </a:lnTo>
                  <a:lnTo>
                    <a:pt x="434" y="339"/>
                  </a:lnTo>
                  <a:lnTo>
                    <a:pt x="434" y="339"/>
                  </a:lnTo>
                  <a:lnTo>
                    <a:pt x="434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25" y="339"/>
                  </a:lnTo>
                  <a:lnTo>
                    <a:pt x="425" y="339"/>
                  </a:lnTo>
                  <a:lnTo>
                    <a:pt x="425" y="339"/>
                  </a:lnTo>
                  <a:lnTo>
                    <a:pt x="425" y="339"/>
                  </a:lnTo>
                  <a:lnTo>
                    <a:pt x="425" y="339"/>
                  </a:lnTo>
                  <a:lnTo>
                    <a:pt x="420" y="339"/>
                  </a:lnTo>
                  <a:lnTo>
                    <a:pt x="420" y="339"/>
                  </a:lnTo>
                  <a:lnTo>
                    <a:pt x="420" y="344"/>
                  </a:lnTo>
                  <a:lnTo>
                    <a:pt x="420" y="344"/>
                  </a:lnTo>
                  <a:lnTo>
                    <a:pt x="420" y="344"/>
                  </a:lnTo>
                  <a:lnTo>
                    <a:pt x="420" y="344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20" y="353"/>
                  </a:lnTo>
                  <a:lnTo>
                    <a:pt x="420" y="353"/>
                  </a:lnTo>
                  <a:lnTo>
                    <a:pt x="420" y="353"/>
                  </a:lnTo>
                  <a:lnTo>
                    <a:pt x="415" y="353"/>
                  </a:lnTo>
                  <a:lnTo>
                    <a:pt x="415" y="358"/>
                  </a:lnTo>
                  <a:lnTo>
                    <a:pt x="415" y="358"/>
                  </a:lnTo>
                  <a:lnTo>
                    <a:pt x="415" y="358"/>
                  </a:lnTo>
                  <a:lnTo>
                    <a:pt x="415" y="358"/>
                  </a:lnTo>
                  <a:lnTo>
                    <a:pt x="415" y="358"/>
                  </a:lnTo>
                  <a:lnTo>
                    <a:pt x="415" y="362"/>
                  </a:lnTo>
                  <a:lnTo>
                    <a:pt x="415" y="362"/>
                  </a:lnTo>
                  <a:lnTo>
                    <a:pt x="415" y="362"/>
                  </a:lnTo>
                  <a:lnTo>
                    <a:pt x="415" y="362"/>
                  </a:lnTo>
                  <a:lnTo>
                    <a:pt x="415" y="362"/>
                  </a:lnTo>
                  <a:lnTo>
                    <a:pt x="411" y="362"/>
                  </a:lnTo>
                  <a:lnTo>
                    <a:pt x="411" y="362"/>
                  </a:lnTo>
                  <a:lnTo>
                    <a:pt x="411" y="362"/>
                  </a:lnTo>
                  <a:lnTo>
                    <a:pt x="411" y="367"/>
                  </a:lnTo>
                  <a:lnTo>
                    <a:pt x="411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1" y="367"/>
                  </a:lnTo>
                  <a:lnTo>
                    <a:pt x="401" y="367"/>
                  </a:lnTo>
                  <a:lnTo>
                    <a:pt x="401" y="367"/>
                  </a:lnTo>
                  <a:lnTo>
                    <a:pt x="401" y="367"/>
                  </a:lnTo>
                  <a:lnTo>
                    <a:pt x="401" y="367"/>
                  </a:lnTo>
                  <a:lnTo>
                    <a:pt x="396" y="367"/>
                  </a:lnTo>
                  <a:lnTo>
                    <a:pt x="396" y="372"/>
                  </a:lnTo>
                  <a:lnTo>
                    <a:pt x="396" y="372"/>
                  </a:lnTo>
                  <a:lnTo>
                    <a:pt x="396" y="372"/>
                  </a:lnTo>
                  <a:lnTo>
                    <a:pt x="396" y="372"/>
                  </a:lnTo>
                  <a:lnTo>
                    <a:pt x="396" y="372"/>
                  </a:lnTo>
                  <a:lnTo>
                    <a:pt x="396" y="372"/>
                  </a:lnTo>
                  <a:lnTo>
                    <a:pt x="392" y="372"/>
                  </a:lnTo>
                  <a:lnTo>
                    <a:pt x="392" y="372"/>
                  </a:lnTo>
                  <a:lnTo>
                    <a:pt x="392" y="372"/>
                  </a:lnTo>
                  <a:lnTo>
                    <a:pt x="392" y="372"/>
                  </a:lnTo>
                  <a:lnTo>
                    <a:pt x="392" y="367"/>
                  </a:lnTo>
                  <a:lnTo>
                    <a:pt x="392" y="367"/>
                  </a:lnTo>
                  <a:lnTo>
                    <a:pt x="387" y="367"/>
                  </a:lnTo>
                  <a:lnTo>
                    <a:pt x="387" y="367"/>
                  </a:lnTo>
                  <a:lnTo>
                    <a:pt x="387" y="367"/>
                  </a:lnTo>
                  <a:lnTo>
                    <a:pt x="387" y="367"/>
                  </a:lnTo>
                  <a:lnTo>
                    <a:pt x="382" y="367"/>
                  </a:lnTo>
                  <a:lnTo>
                    <a:pt x="382" y="367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78" y="372"/>
                  </a:lnTo>
                  <a:lnTo>
                    <a:pt x="378" y="372"/>
                  </a:lnTo>
                  <a:lnTo>
                    <a:pt x="378" y="372"/>
                  </a:lnTo>
                  <a:lnTo>
                    <a:pt x="378" y="372"/>
                  </a:lnTo>
                  <a:lnTo>
                    <a:pt x="373" y="372"/>
                  </a:lnTo>
                  <a:lnTo>
                    <a:pt x="373" y="372"/>
                  </a:lnTo>
                  <a:lnTo>
                    <a:pt x="373" y="372"/>
                  </a:lnTo>
                  <a:lnTo>
                    <a:pt x="368" y="372"/>
                  </a:lnTo>
                  <a:lnTo>
                    <a:pt x="368" y="372"/>
                  </a:lnTo>
                  <a:lnTo>
                    <a:pt x="368" y="372"/>
                  </a:lnTo>
                  <a:lnTo>
                    <a:pt x="368" y="372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3" y="377"/>
                  </a:lnTo>
                  <a:lnTo>
                    <a:pt x="363" y="377"/>
                  </a:lnTo>
                  <a:lnTo>
                    <a:pt x="363" y="377"/>
                  </a:lnTo>
                  <a:lnTo>
                    <a:pt x="363" y="377"/>
                  </a:lnTo>
                  <a:lnTo>
                    <a:pt x="363" y="381"/>
                  </a:lnTo>
                  <a:lnTo>
                    <a:pt x="368" y="381"/>
                  </a:lnTo>
                  <a:lnTo>
                    <a:pt x="368" y="381"/>
                  </a:lnTo>
                  <a:lnTo>
                    <a:pt x="368" y="381"/>
                  </a:lnTo>
                  <a:lnTo>
                    <a:pt x="363" y="386"/>
                  </a:lnTo>
                  <a:lnTo>
                    <a:pt x="363" y="386"/>
                  </a:lnTo>
                  <a:lnTo>
                    <a:pt x="363" y="386"/>
                  </a:lnTo>
                  <a:lnTo>
                    <a:pt x="363" y="386"/>
                  </a:lnTo>
                  <a:lnTo>
                    <a:pt x="363" y="391"/>
                  </a:lnTo>
                  <a:lnTo>
                    <a:pt x="363" y="391"/>
                  </a:lnTo>
                  <a:lnTo>
                    <a:pt x="363" y="391"/>
                  </a:lnTo>
                  <a:lnTo>
                    <a:pt x="363" y="391"/>
                  </a:lnTo>
                  <a:lnTo>
                    <a:pt x="363" y="395"/>
                  </a:lnTo>
                  <a:lnTo>
                    <a:pt x="363" y="395"/>
                  </a:lnTo>
                  <a:lnTo>
                    <a:pt x="363" y="395"/>
                  </a:lnTo>
                  <a:lnTo>
                    <a:pt x="363" y="395"/>
                  </a:lnTo>
                  <a:lnTo>
                    <a:pt x="363" y="395"/>
                  </a:lnTo>
                  <a:lnTo>
                    <a:pt x="363" y="400"/>
                  </a:lnTo>
                  <a:lnTo>
                    <a:pt x="363" y="400"/>
                  </a:lnTo>
                  <a:lnTo>
                    <a:pt x="363" y="400"/>
                  </a:lnTo>
                  <a:lnTo>
                    <a:pt x="363" y="400"/>
                  </a:lnTo>
                  <a:lnTo>
                    <a:pt x="363" y="405"/>
                  </a:lnTo>
                  <a:lnTo>
                    <a:pt x="363" y="405"/>
                  </a:lnTo>
                  <a:lnTo>
                    <a:pt x="363" y="405"/>
                  </a:lnTo>
                  <a:lnTo>
                    <a:pt x="363" y="405"/>
                  </a:lnTo>
                  <a:lnTo>
                    <a:pt x="363" y="405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14"/>
                  </a:lnTo>
                  <a:lnTo>
                    <a:pt x="363" y="414"/>
                  </a:lnTo>
                  <a:lnTo>
                    <a:pt x="363" y="414"/>
                  </a:lnTo>
                  <a:lnTo>
                    <a:pt x="363" y="414"/>
                  </a:lnTo>
                  <a:lnTo>
                    <a:pt x="363" y="419"/>
                  </a:lnTo>
                  <a:lnTo>
                    <a:pt x="363" y="419"/>
                  </a:lnTo>
                  <a:lnTo>
                    <a:pt x="363" y="419"/>
                  </a:lnTo>
                  <a:lnTo>
                    <a:pt x="359" y="419"/>
                  </a:lnTo>
                  <a:lnTo>
                    <a:pt x="359" y="419"/>
                  </a:lnTo>
                  <a:lnTo>
                    <a:pt x="359" y="424"/>
                  </a:lnTo>
                  <a:lnTo>
                    <a:pt x="359" y="424"/>
                  </a:lnTo>
                  <a:lnTo>
                    <a:pt x="359" y="424"/>
                  </a:lnTo>
                  <a:lnTo>
                    <a:pt x="359" y="424"/>
                  </a:lnTo>
                  <a:lnTo>
                    <a:pt x="359" y="424"/>
                  </a:lnTo>
                  <a:lnTo>
                    <a:pt x="359" y="424"/>
                  </a:lnTo>
                  <a:lnTo>
                    <a:pt x="359" y="424"/>
                  </a:lnTo>
                  <a:lnTo>
                    <a:pt x="354" y="424"/>
                  </a:lnTo>
                  <a:lnTo>
                    <a:pt x="354" y="424"/>
                  </a:lnTo>
                  <a:lnTo>
                    <a:pt x="354" y="424"/>
                  </a:lnTo>
                  <a:lnTo>
                    <a:pt x="354" y="424"/>
                  </a:lnTo>
                  <a:lnTo>
                    <a:pt x="354" y="424"/>
                  </a:lnTo>
                  <a:lnTo>
                    <a:pt x="349" y="428"/>
                  </a:lnTo>
                  <a:lnTo>
                    <a:pt x="349" y="428"/>
                  </a:lnTo>
                  <a:lnTo>
                    <a:pt x="349" y="428"/>
                  </a:lnTo>
                  <a:lnTo>
                    <a:pt x="349" y="428"/>
                  </a:lnTo>
                  <a:lnTo>
                    <a:pt x="345" y="428"/>
                  </a:lnTo>
                  <a:lnTo>
                    <a:pt x="345" y="428"/>
                  </a:lnTo>
                  <a:lnTo>
                    <a:pt x="345" y="428"/>
                  </a:lnTo>
                  <a:lnTo>
                    <a:pt x="345" y="424"/>
                  </a:lnTo>
                  <a:lnTo>
                    <a:pt x="345" y="424"/>
                  </a:lnTo>
                  <a:lnTo>
                    <a:pt x="340" y="424"/>
                  </a:lnTo>
                  <a:lnTo>
                    <a:pt x="340" y="424"/>
                  </a:lnTo>
                  <a:lnTo>
                    <a:pt x="340" y="424"/>
                  </a:lnTo>
                  <a:lnTo>
                    <a:pt x="340" y="424"/>
                  </a:lnTo>
                  <a:lnTo>
                    <a:pt x="340" y="424"/>
                  </a:lnTo>
                  <a:lnTo>
                    <a:pt x="340" y="424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0" y="433"/>
                  </a:lnTo>
                  <a:lnTo>
                    <a:pt x="326" y="433"/>
                  </a:lnTo>
                  <a:lnTo>
                    <a:pt x="326" y="433"/>
                  </a:lnTo>
                  <a:lnTo>
                    <a:pt x="326" y="433"/>
                  </a:lnTo>
                  <a:lnTo>
                    <a:pt x="326" y="433"/>
                  </a:lnTo>
                  <a:lnTo>
                    <a:pt x="321" y="433"/>
                  </a:lnTo>
                  <a:lnTo>
                    <a:pt x="321" y="433"/>
                  </a:lnTo>
                  <a:lnTo>
                    <a:pt x="321" y="433"/>
                  </a:lnTo>
                  <a:lnTo>
                    <a:pt x="321" y="433"/>
                  </a:lnTo>
                  <a:lnTo>
                    <a:pt x="316" y="433"/>
                  </a:lnTo>
                  <a:lnTo>
                    <a:pt x="316" y="433"/>
                  </a:lnTo>
                  <a:lnTo>
                    <a:pt x="316" y="433"/>
                  </a:lnTo>
                  <a:lnTo>
                    <a:pt x="316" y="433"/>
                  </a:lnTo>
                  <a:lnTo>
                    <a:pt x="311" y="433"/>
                  </a:lnTo>
                  <a:lnTo>
                    <a:pt x="311" y="428"/>
                  </a:lnTo>
                  <a:lnTo>
                    <a:pt x="311" y="428"/>
                  </a:lnTo>
                  <a:lnTo>
                    <a:pt x="311" y="428"/>
                  </a:lnTo>
                  <a:lnTo>
                    <a:pt x="311" y="428"/>
                  </a:lnTo>
                  <a:lnTo>
                    <a:pt x="311" y="428"/>
                  </a:lnTo>
                  <a:lnTo>
                    <a:pt x="307" y="428"/>
                  </a:lnTo>
                  <a:lnTo>
                    <a:pt x="307" y="428"/>
                  </a:lnTo>
                  <a:lnTo>
                    <a:pt x="307" y="428"/>
                  </a:lnTo>
                  <a:lnTo>
                    <a:pt x="307" y="433"/>
                  </a:lnTo>
                  <a:lnTo>
                    <a:pt x="302" y="433"/>
                  </a:lnTo>
                  <a:lnTo>
                    <a:pt x="302" y="433"/>
                  </a:lnTo>
                  <a:lnTo>
                    <a:pt x="302" y="433"/>
                  </a:lnTo>
                  <a:lnTo>
                    <a:pt x="302" y="438"/>
                  </a:lnTo>
                  <a:lnTo>
                    <a:pt x="302" y="438"/>
                  </a:lnTo>
                  <a:lnTo>
                    <a:pt x="297" y="438"/>
                  </a:lnTo>
                  <a:lnTo>
                    <a:pt x="297" y="438"/>
                  </a:lnTo>
                  <a:lnTo>
                    <a:pt x="297" y="438"/>
                  </a:lnTo>
                  <a:lnTo>
                    <a:pt x="297" y="438"/>
                  </a:lnTo>
                  <a:lnTo>
                    <a:pt x="293" y="438"/>
                  </a:lnTo>
                  <a:lnTo>
                    <a:pt x="293" y="438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88" y="443"/>
                  </a:lnTo>
                  <a:lnTo>
                    <a:pt x="288" y="447"/>
                  </a:lnTo>
                  <a:lnTo>
                    <a:pt x="288" y="447"/>
                  </a:lnTo>
                  <a:lnTo>
                    <a:pt x="288" y="447"/>
                  </a:lnTo>
                  <a:lnTo>
                    <a:pt x="288" y="447"/>
                  </a:lnTo>
                  <a:lnTo>
                    <a:pt x="288" y="452"/>
                  </a:lnTo>
                  <a:lnTo>
                    <a:pt x="288" y="452"/>
                  </a:lnTo>
                  <a:lnTo>
                    <a:pt x="288" y="452"/>
                  </a:lnTo>
                  <a:lnTo>
                    <a:pt x="293" y="452"/>
                  </a:lnTo>
                  <a:lnTo>
                    <a:pt x="288" y="452"/>
                  </a:lnTo>
                  <a:lnTo>
                    <a:pt x="288" y="452"/>
                  </a:lnTo>
                  <a:lnTo>
                    <a:pt x="288" y="452"/>
                  </a:lnTo>
                  <a:lnTo>
                    <a:pt x="283" y="452"/>
                  </a:lnTo>
                  <a:lnTo>
                    <a:pt x="283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78" y="452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8" y="461"/>
                  </a:lnTo>
                  <a:lnTo>
                    <a:pt x="278" y="461"/>
                  </a:lnTo>
                  <a:lnTo>
                    <a:pt x="274" y="461"/>
                  </a:lnTo>
                  <a:lnTo>
                    <a:pt x="274" y="461"/>
                  </a:lnTo>
                  <a:lnTo>
                    <a:pt x="274" y="461"/>
                  </a:lnTo>
                  <a:lnTo>
                    <a:pt x="274" y="461"/>
                  </a:lnTo>
                  <a:lnTo>
                    <a:pt x="269" y="461"/>
                  </a:lnTo>
                  <a:lnTo>
                    <a:pt x="269" y="461"/>
                  </a:lnTo>
                  <a:lnTo>
                    <a:pt x="269" y="466"/>
                  </a:lnTo>
                  <a:lnTo>
                    <a:pt x="269" y="466"/>
                  </a:lnTo>
                  <a:lnTo>
                    <a:pt x="264" y="466"/>
                  </a:lnTo>
                  <a:lnTo>
                    <a:pt x="264" y="466"/>
                  </a:lnTo>
                  <a:lnTo>
                    <a:pt x="264" y="466"/>
                  </a:lnTo>
                  <a:lnTo>
                    <a:pt x="264" y="466"/>
                  </a:lnTo>
                  <a:lnTo>
                    <a:pt x="260" y="466"/>
                  </a:lnTo>
                  <a:lnTo>
                    <a:pt x="260" y="466"/>
                  </a:lnTo>
                  <a:lnTo>
                    <a:pt x="260" y="466"/>
                  </a:lnTo>
                  <a:lnTo>
                    <a:pt x="260" y="466"/>
                  </a:lnTo>
                  <a:lnTo>
                    <a:pt x="255" y="466"/>
                  </a:lnTo>
                  <a:lnTo>
                    <a:pt x="255" y="466"/>
                  </a:lnTo>
                  <a:lnTo>
                    <a:pt x="255" y="466"/>
                  </a:lnTo>
                  <a:lnTo>
                    <a:pt x="255" y="466"/>
                  </a:lnTo>
                  <a:lnTo>
                    <a:pt x="255" y="466"/>
                  </a:lnTo>
                  <a:lnTo>
                    <a:pt x="250" y="466"/>
                  </a:lnTo>
                  <a:lnTo>
                    <a:pt x="250" y="466"/>
                  </a:lnTo>
                  <a:lnTo>
                    <a:pt x="250" y="466"/>
                  </a:lnTo>
                  <a:lnTo>
                    <a:pt x="250" y="466"/>
                  </a:lnTo>
                  <a:lnTo>
                    <a:pt x="250" y="466"/>
                  </a:lnTo>
                  <a:lnTo>
                    <a:pt x="245" y="466"/>
                  </a:lnTo>
                  <a:lnTo>
                    <a:pt x="245" y="466"/>
                  </a:lnTo>
                  <a:lnTo>
                    <a:pt x="245" y="471"/>
                  </a:lnTo>
                  <a:lnTo>
                    <a:pt x="245" y="471"/>
                  </a:lnTo>
                  <a:lnTo>
                    <a:pt x="245" y="471"/>
                  </a:lnTo>
                  <a:lnTo>
                    <a:pt x="245" y="471"/>
                  </a:lnTo>
                  <a:lnTo>
                    <a:pt x="241" y="471"/>
                  </a:lnTo>
                  <a:lnTo>
                    <a:pt x="241" y="476"/>
                  </a:lnTo>
                  <a:lnTo>
                    <a:pt x="241" y="476"/>
                  </a:lnTo>
                  <a:lnTo>
                    <a:pt x="241" y="476"/>
                  </a:lnTo>
                  <a:lnTo>
                    <a:pt x="241" y="476"/>
                  </a:lnTo>
                  <a:lnTo>
                    <a:pt x="241" y="480"/>
                  </a:lnTo>
                  <a:lnTo>
                    <a:pt x="241" y="480"/>
                  </a:lnTo>
                  <a:lnTo>
                    <a:pt x="241" y="480"/>
                  </a:lnTo>
                  <a:lnTo>
                    <a:pt x="241" y="480"/>
                  </a:lnTo>
                  <a:lnTo>
                    <a:pt x="236" y="480"/>
                  </a:lnTo>
                  <a:lnTo>
                    <a:pt x="236" y="480"/>
                  </a:lnTo>
                  <a:lnTo>
                    <a:pt x="236" y="480"/>
                  </a:lnTo>
                  <a:lnTo>
                    <a:pt x="236" y="480"/>
                  </a:lnTo>
                  <a:lnTo>
                    <a:pt x="236" y="480"/>
                  </a:lnTo>
                  <a:lnTo>
                    <a:pt x="236" y="480"/>
                  </a:lnTo>
                  <a:lnTo>
                    <a:pt x="236" y="485"/>
                  </a:lnTo>
                  <a:lnTo>
                    <a:pt x="236" y="485"/>
                  </a:lnTo>
                  <a:lnTo>
                    <a:pt x="236" y="485"/>
                  </a:lnTo>
                  <a:lnTo>
                    <a:pt x="236" y="485"/>
                  </a:lnTo>
                  <a:lnTo>
                    <a:pt x="236" y="485"/>
                  </a:lnTo>
                  <a:lnTo>
                    <a:pt x="236" y="490"/>
                  </a:lnTo>
                  <a:lnTo>
                    <a:pt x="236" y="490"/>
                  </a:lnTo>
                  <a:lnTo>
                    <a:pt x="236" y="490"/>
                  </a:lnTo>
                  <a:lnTo>
                    <a:pt x="236" y="490"/>
                  </a:lnTo>
                  <a:lnTo>
                    <a:pt x="236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9"/>
                  </a:lnTo>
                  <a:lnTo>
                    <a:pt x="231" y="499"/>
                  </a:lnTo>
                  <a:lnTo>
                    <a:pt x="231" y="499"/>
                  </a:lnTo>
                  <a:lnTo>
                    <a:pt x="231" y="499"/>
                  </a:lnTo>
                  <a:lnTo>
                    <a:pt x="231" y="499"/>
                  </a:lnTo>
                  <a:lnTo>
                    <a:pt x="231" y="504"/>
                  </a:lnTo>
                  <a:lnTo>
                    <a:pt x="231" y="504"/>
                  </a:lnTo>
                  <a:lnTo>
                    <a:pt x="231" y="504"/>
                  </a:lnTo>
                  <a:lnTo>
                    <a:pt x="231" y="504"/>
                  </a:lnTo>
                  <a:lnTo>
                    <a:pt x="231" y="509"/>
                  </a:lnTo>
                  <a:lnTo>
                    <a:pt x="231" y="509"/>
                  </a:lnTo>
                  <a:lnTo>
                    <a:pt x="231" y="509"/>
                  </a:lnTo>
                  <a:lnTo>
                    <a:pt x="231" y="509"/>
                  </a:lnTo>
                  <a:lnTo>
                    <a:pt x="231" y="513"/>
                  </a:lnTo>
                  <a:lnTo>
                    <a:pt x="231" y="513"/>
                  </a:lnTo>
                  <a:lnTo>
                    <a:pt x="231" y="513"/>
                  </a:lnTo>
                  <a:lnTo>
                    <a:pt x="231" y="513"/>
                  </a:lnTo>
                  <a:lnTo>
                    <a:pt x="231" y="513"/>
                  </a:lnTo>
                  <a:lnTo>
                    <a:pt x="231" y="518"/>
                  </a:lnTo>
                  <a:lnTo>
                    <a:pt x="231" y="518"/>
                  </a:lnTo>
                  <a:lnTo>
                    <a:pt x="231" y="518"/>
                  </a:lnTo>
                  <a:lnTo>
                    <a:pt x="231" y="518"/>
                  </a:lnTo>
                  <a:lnTo>
                    <a:pt x="231" y="523"/>
                  </a:lnTo>
                  <a:lnTo>
                    <a:pt x="231" y="523"/>
                  </a:lnTo>
                  <a:lnTo>
                    <a:pt x="231" y="523"/>
                  </a:lnTo>
                  <a:lnTo>
                    <a:pt x="231" y="523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31" y="532"/>
                  </a:lnTo>
                  <a:lnTo>
                    <a:pt x="231" y="532"/>
                  </a:lnTo>
                  <a:lnTo>
                    <a:pt x="231" y="532"/>
                  </a:lnTo>
                  <a:lnTo>
                    <a:pt x="231" y="532"/>
                  </a:lnTo>
                  <a:lnTo>
                    <a:pt x="226" y="532"/>
                  </a:lnTo>
                  <a:lnTo>
                    <a:pt x="226" y="532"/>
                  </a:lnTo>
                  <a:lnTo>
                    <a:pt x="226" y="532"/>
                  </a:lnTo>
                  <a:lnTo>
                    <a:pt x="222" y="532"/>
                  </a:lnTo>
                  <a:lnTo>
                    <a:pt x="222" y="532"/>
                  </a:lnTo>
                  <a:lnTo>
                    <a:pt x="222" y="537"/>
                  </a:lnTo>
                  <a:lnTo>
                    <a:pt x="222" y="537"/>
                  </a:lnTo>
                  <a:lnTo>
                    <a:pt x="222" y="537"/>
                  </a:lnTo>
                  <a:lnTo>
                    <a:pt x="222" y="537"/>
                  </a:lnTo>
                  <a:lnTo>
                    <a:pt x="217" y="541"/>
                  </a:lnTo>
                  <a:lnTo>
                    <a:pt x="217" y="541"/>
                  </a:lnTo>
                  <a:lnTo>
                    <a:pt x="217" y="541"/>
                  </a:lnTo>
                  <a:lnTo>
                    <a:pt x="217" y="546"/>
                  </a:lnTo>
                  <a:lnTo>
                    <a:pt x="217" y="546"/>
                  </a:lnTo>
                  <a:lnTo>
                    <a:pt x="217" y="546"/>
                  </a:lnTo>
                  <a:lnTo>
                    <a:pt x="217" y="551"/>
                  </a:lnTo>
                  <a:lnTo>
                    <a:pt x="217" y="551"/>
                  </a:lnTo>
                  <a:lnTo>
                    <a:pt x="217" y="551"/>
                  </a:lnTo>
                  <a:lnTo>
                    <a:pt x="212" y="551"/>
                  </a:lnTo>
                  <a:lnTo>
                    <a:pt x="212" y="556"/>
                  </a:lnTo>
                  <a:lnTo>
                    <a:pt x="212" y="556"/>
                  </a:lnTo>
                  <a:lnTo>
                    <a:pt x="212" y="556"/>
                  </a:lnTo>
                  <a:lnTo>
                    <a:pt x="212" y="560"/>
                  </a:lnTo>
                  <a:lnTo>
                    <a:pt x="217" y="560"/>
                  </a:lnTo>
                  <a:lnTo>
                    <a:pt x="217" y="560"/>
                  </a:lnTo>
                  <a:lnTo>
                    <a:pt x="217" y="560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2" y="574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8" y="565"/>
                  </a:lnTo>
                  <a:lnTo>
                    <a:pt x="208" y="565"/>
                  </a:lnTo>
                  <a:lnTo>
                    <a:pt x="208" y="565"/>
                  </a:lnTo>
                  <a:lnTo>
                    <a:pt x="208" y="565"/>
                  </a:lnTo>
                  <a:lnTo>
                    <a:pt x="208" y="565"/>
                  </a:lnTo>
                  <a:lnTo>
                    <a:pt x="203" y="565"/>
                  </a:lnTo>
                  <a:lnTo>
                    <a:pt x="203" y="560"/>
                  </a:lnTo>
                  <a:lnTo>
                    <a:pt x="203" y="560"/>
                  </a:lnTo>
                  <a:lnTo>
                    <a:pt x="203" y="560"/>
                  </a:lnTo>
                  <a:lnTo>
                    <a:pt x="203" y="560"/>
                  </a:lnTo>
                  <a:lnTo>
                    <a:pt x="203" y="560"/>
                  </a:lnTo>
                  <a:lnTo>
                    <a:pt x="203" y="560"/>
                  </a:lnTo>
                  <a:lnTo>
                    <a:pt x="203" y="556"/>
                  </a:lnTo>
                  <a:lnTo>
                    <a:pt x="198" y="556"/>
                  </a:lnTo>
                  <a:lnTo>
                    <a:pt x="198" y="556"/>
                  </a:lnTo>
                  <a:lnTo>
                    <a:pt x="198" y="556"/>
                  </a:lnTo>
                  <a:lnTo>
                    <a:pt x="198" y="556"/>
                  </a:lnTo>
                  <a:lnTo>
                    <a:pt x="198" y="556"/>
                  </a:lnTo>
                  <a:lnTo>
                    <a:pt x="198" y="551"/>
                  </a:lnTo>
                  <a:lnTo>
                    <a:pt x="198" y="551"/>
                  </a:lnTo>
                  <a:lnTo>
                    <a:pt x="198" y="551"/>
                  </a:lnTo>
                  <a:lnTo>
                    <a:pt x="198" y="551"/>
                  </a:lnTo>
                  <a:lnTo>
                    <a:pt x="198" y="546"/>
                  </a:lnTo>
                  <a:lnTo>
                    <a:pt x="198" y="546"/>
                  </a:lnTo>
                  <a:lnTo>
                    <a:pt x="198" y="546"/>
                  </a:lnTo>
                  <a:lnTo>
                    <a:pt x="198" y="546"/>
                  </a:lnTo>
                  <a:lnTo>
                    <a:pt x="198" y="541"/>
                  </a:lnTo>
                  <a:lnTo>
                    <a:pt x="198" y="541"/>
                  </a:lnTo>
                  <a:lnTo>
                    <a:pt x="198" y="541"/>
                  </a:lnTo>
                  <a:lnTo>
                    <a:pt x="198" y="541"/>
                  </a:lnTo>
                  <a:lnTo>
                    <a:pt x="198" y="541"/>
                  </a:lnTo>
                  <a:lnTo>
                    <a:pt x="198" y="537"/>
                  </a:lnTo>
                  <a:lnTo>
                    <a:pt x="198" y="537"/>
                  </a:lnTo>
                  <a:lnTo>
                    <a:pt x="198" y="537"/>
                  </a:lnTo>
                  <a:lnTo>
                    <a:pt x="198" y="537"/>
                  </a:lnTo>
                  <a:lnTo>
                    <a:pt x="198" y="537"/>
                  </a:lnTo>
                  <a:lnTo>
                    <a:pt x="198" y="537"/>
                  </a:lnTo>
                  <a:lnTo>
                    <a:pt x="198" y="532"/>
                  </a:lnTo>
                  <a:lnTo>
                    <a:pt x="198" y="532"/>
                  </a:lnTo>
                  <a:lnTo>
                    <a:pt x="193" y="532"/>
                  </a:lnTo>
                  <a:lnTo>
                    <a:pt x="193" y="532"/>
                  </a:lnTo>
                  <a:lnTo>
                    <a:pt x="193" y="532"/>
                  </a:lnTo>
                  <a:lnTo>
                    <a:pt x="193" y="527"/>
                  </a:lnTo>
                  <a:lnTo>
                    <a:pt x="193" y="527"/>
                  </a:lnTo>
                  <a:lnTo>
                    <a:pt x="193" y="527"/>
                  </a:lnTo>
                  <a:lnTo>
                    <a:pt x="193" y="527"/>
                  </a:lnTo>
                  <a:lnTo>
                    <a:pt x="193" y="527"/>
                  </a:lnTo>
                  <a:lnTo>
                    <a:pt x="189" y="527"/>
                  </a:lnTo>
                  <a:lnTo>
                    <a:pt x="189" y="523"/>
                  </a:lnTo>
                  <a:lnTo>
                    <a:pt x="189" y="523"/>
                  </a:lnTo>
                  <a:lnTo>
                    <a:pt x="189" y="523"/>
                  </a:lnTo>
                  <a:lnTo>
                    <a:pt x="184" y="523"/>
                  </a:lnTo>
                  <a:lnTo>
                    <a:pt x="184" y="518"/>
                  </a:lnTo>
                  <a:lnTo>
                    <a:pt x="184" y="518"/>
                  </a:lnTo>
                  <a:lnTo>
                    <a:pt x="184" y="518"/>
                  </a:lnTo>
                  <a:lnTo>
                    <a:pt x="184" y="518"/>
                  </a:lnTo>
                  <a:lnTo>
                    <a:pt x="184" y="518"/>
                  </a:lnTo>
                  <a:lnTo>
                    <a:pt x="179" y="518"/>
                  </a:lnTo>
                  <a:lnTo>
                    <a:pt x="179" y="518"/>
                  </a:lnTo>
                  <a:lnTo>
                    <a:pt x="179" y="518"/>
                  </a:lnTo>
                  <a:lnTo>
                    <a:pt x="179" y="518"/>
                  </a:lnTo>
                  <a:lnTo>
                    <a:pt x="179" y="513"/>
                  </a:lnTo>
                  <a:lnTo>
                    <a:pt x="179" y="513"/>
                  </a:lnTo>
                  <a:lnTo>
                    <a:pt x="174" y="513"/>
                  </a:lnTo>
                  <a:lnTo>
                    <a:pt x="174" y="513"/>
                  </a:lnTo>
                  <a:lnTo>
                    <a:pt x="174" y="513"/>
                  </a:lnTo>
                  <a:lnTo>
                    <a:pt x="174" y="513"/>
                  </a:lnTo>
                  <a:lnTo>
                    <a:pt x="174" y="513"/>
                  </a:lnTo>
                  <a:lnTo>
                    <a:pt x="174" y="513"/>
                  </a:lnTo>
                  <a:lnTo>
                    <a:pt x="170" y="513"/>
                  </a:lnTo>
                  <a:lnTo>
                    <a:pt x="170" y="513"/>
                  </a:lnTo>
                  <a:lnTo>
                    <a:pt x="170" y="513"/>
                  </a:lnTo>
                  <a:lnTo>
                    <a:pt x="170" y="513"/>
                  </a:lnTo>
                  <a:lnTo>
                    <a:pt x="170" y="513"/>
                  </a:lnTo>
                  <a:lnTo>
                    <a:pt x="170" y="513"/>
                  </a:lnTo>
                  <a:lnTo>
                    <a:pt x="170" y="509"/>
                  </a:lnTo>
                  <a:lnTo>
                    <a:pt x="165" y="509"/>
                  </a:lnTo>
                  <a:lnTo>
                    <a:pt x="165" y="509"/>
                  </a:lnTo>
                  <a:lnTo>
                    <a:pt x="165" y="509"/>
                  </a:lnTo>
                  <a:lnTo>
                    <a:pt x="165" y="509"/>
                  </a:lnTo>
                  <a:lnTo>
                    <a:pt x="165" y="509"/>
                  </a:lnTo>
                  <a:lnTo>
                    <a:pt x="165" y="504"/>
                  </a:lnTo>
                  <a:lnTo>
                    <a:pt x="165" y="504"/>
                  </a:lnTo>
                  <a:lnTo>
                    <a:pt x="165" y="504"/>
                  </a:lnTo>
                  <a:lnTo>
                    <a:pt x="165" y="504"/>
                  </a:lnTo>
                  <a:lnTo>
                    <a:pt x="165" y="504"/>
                  </a:lnTo>
                  <a:lnTo>
                    <a:pt x="160" y="504"/>
                  </a:lnTo>
                  <a:lnTo>
                    <a:pt x="160" y="499"/>
                  </a:lnTo>
                  <a:lnTo>
                    <a:pt x="160" y="499"/>
                  </a:lnTo>
                  <a:lnTo>
                    <a:pt x="160" y="499"/>
                  </a:lnTo>
                  <a:lnTo>
                    <a:pt x="160" y="499"/>
                  </a:lnTo>
                  <a:lnTo>
                    <a:pt x="160" y="499"/>
                  </a:lnTo>
                  <a:lnTo>
                    <a:pt x="160" y="499"/>
                  </a:lnTo>
                  <a:lnTo>
                    <a:pt x="160" y="494"/>
                  </a:lnTo>
                  <a:lnTo>
                    <a:pt x="160" y="494"/>
                  </a:lnTo>
                  <a:lnTo>
                    <a:pt x="156" y="494"/>
                  </a:lnTo>
                  <a:lnTo>
                    <a:pt x="156" y="494"/>
                  </a:lnTo>
                  <a:lnTo>
                    <a:pt x="156" y="494"/>
                  </a:lnTo>
                  <a:lnTo>
                    <a:pt x="156" y="490"/>
                  </a:lnTo>
                  <a:lnTo>
                    <a:pt x="156" y="490"/>
                  </a:lnTo>
                  <a:lnTo>
                    <a:pt x="156" y="490"/>
                  </a:lnTo>
                  <a:lnTo>
                    <a:pt x="151" y="490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46" y="485"/>
                  </a:lnTo>
                  <a:lnTo>
                    <a:pt x="146" y="485"/>
                  </a:lnTo>
                  <a:lnTo>
                    <a:pt x="146" y="485"/>
                  </a:lnTo>
                  <a:lnTo>
                    <a:pt x="146" y="485"/>
                  </a:lnTo>
                  <a:lnTo>
                    <a:pt x="146" y="485"/>
                  </a:lnTo>
                  <a:lnTo>
                    <a:pt x="141" y="485"/>
                  </a:lnTo>
                  <a:lnTo>
                    <a:pt x="141" y="485"/>
                  </a:lnTo>
                  <a:lnTo>
                    <a:pt x="141" y="480"/>
                  </a:lnTo>
                  <a:lnTo>
                    <a:pt x="141" y="480"/>
                  </a:lnTo>
                  <a:lnTo>
                    <a:pt x="137" y="480"/>
                  </a:lnTo>
                  <a:lnTo>
                    <a:pt x="137" y="480"/>
                  </a:lnTo>
                  <a:lnTo>
                    <a:pt x="137" y="480"/>
                  </a:lnTo>
                  <a:lnTo>
                    <a:pt x="137" y="480"/>
                  </a:lnTo>
                  <a:lnTo>
                    <a:pt x="137" y="480"/>
                  </a:lnTo>
                  <a:lnTo>
                    <a:pt x="132" y="480"/>
                  </a:lnTo>
                  <a:lnTo>
                    <a:pt x="132" y="480"/>
                  </a:lnTo>
                  <a:lnTo>
                    <a:pt x="132" y="480"/>
                  </a:lnTo>
                  <a:lnTo>
                    <a:pt x="132" y="480"/>
                  </a:lnTo>
                  <a:lnTo>
                    <a:pt x="132" y="480"/>
                  </a:lnTo>
                  <a:lnTo>
                    <a:pt x="132" y="480"/>
                  </a:lnTo>
                  <a:lnTo>
                    <a:pt x="127" y="480"/>
                  </a:lnTo>
                  <a:lnTo>
                    <a:pt x="127" y="480"/>
                  </a:lnTo>
                  <a:lnTo>
                    <a:pt x="127" y="476"/>
                  </a:lnTo>
                  <a:lnTo>
                    <a:pt x="127" y="476"/>
                  </a:lnTo>
                  <a:lnTo>
                    <a:pt x="127" y="476"/>
                  </a:lnTo>
                  <a:lnTo>
                    <a:pt x="123" y="476"/>
                  </a:lnTo>
                  <a:lnTo>
                    <a:pt x="123" y="476"/>
                  </a:lnTo>
                  <a:lnTo>
                    <a:pt x="123" y="476"/>
                  </a:lnTo>
                  <a:lnTo>
                    <a:pt x="123" y="476"/>
                  </a:lnTo>
                  <a:lnTo>
                    <a:pt x="123" y="476"/>
                  </a:lnTo>
                  <a:lnTo>
                    <a:pt x="123" y="471"/>
                  </a:lnTo>
                  <a:lnTo>
                    <a:pt x="118" y="471"/>
                  </a:lnTo>
                  <a:lnTo>
                    <a:pt x="118" y="471"/>
                  </a:lnTo>
                  <a:lnTo>
                    <a:pt x="118" y="471"/>
                  </a:lnTo>
                  <a:lnTo>
                    <a:pt x="118" y="471"/>
                  </a:lnTo>
                  <a:lnTo>
                    <a:pt x="118" y="471"/>
                  </a:lnTo>
                  <a:lnTo>
                    <a:pt x="118" y="471"/>
                  </a:lnTo>
                  <a:lnTo>
                    <a:pt x="118" y="466"/>
                  </a:lnTo>
                  <a:lnTo>
                    <a:pt x="118" y="466"/>
                  </a:lnTo>
                  <a:lnTo>
                    <a:pt x="118" y="466"/>
                  </a:lnTo>
                  <a:lnTo>
                    <a:pt x="118" y="466"/>
                  </a:lnTo>
                  <a:lnTo>
                    <a:pt x="118" y="466"/>
                  </a:lnTo>
                  <a:lnTo>
                    <a:pt x="113" y="466"/>
                  </a:lnTo>
                  <a:lnTo>
                    <a:pt x="113" y="461"/>
                  </a:lnTo>
                  <a:lnTo>
                    <a:pt x="113" y="461"/>
                  </a:lnTo>
                  <a:lnTo>
                    <a:pt x="113" y="461"/>
                  </a:lnTo>
                  <a:lnTo>
                    <a:pt x="113" y="461"/>
                  </a:lnTo>
                  <a:lnTo>
                    <a:pt x="113" y="461"/>
                  </a:lnTo>
                  <a:lnTo>
                    <a:pt x="113" y="461"/>
                  </a:lnTo>
                  <a:lnTo>
                    <a:pt x="113" y="461"/>
                  </a:lnTo>
                  <a:lnTo>
                    <a:pt x="113" y="457"/>
                  </a:lnTo>
                  <a:lnTo>
                    <a:pt x="108" y="457"/>
                  </a:lnTo>
                  <a:lnTo>
                    <a:pt x="108" y="457"/>
                  </a:lnTo>
                  <a:lnTo>
                    <a:pt x="108" y="457"/>
                  </a:lnTo>
                  <a:lnTo>
                    <a:pt x="108" y="457"/>
                  </a:lnTo>
                  <a:lnTo>
                    <a:pt x="108" y="457"/>
                  </a:lnTo>
                  <a:lnTo>
                    <a:pt x="108" y="45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4" y="438"/>
                  </a:lnTo>
                  <a:lnTo>
                    <a:pt x="104" y="438"/>
                  </a:lnTo>
                  <a:lnTo>
                    <a:pt x="104" y="438"/>
                  </a:lnTo>
                  <a:lnTo>
                    <a:pt x="104" y="438"/>
                  </a:lnTo>
                  <a:lnTo>
                    <a:pt x="99" y="438"/>
                  </a:lnTo>
                  <a:lnTo>
                    <a:pt x="99" y="438"/>
                  </a:lnTo>
                  <a:lnTo>
                    <a:pt x="99" y="433"/>
                  </a:lnTo>
                  <a:lnTo>
                    <a:pt x="99" y="433"/>
                  </a:lnTo>
                  <a:lnTo>
                    <a:pt x="99" y="433"/>
                  </a:lnTo>
                  <a:lnTo>
                    <a:pt x="99" y="433"/>
                  </a:lnTo>
                  <a:lnTo>
                    <a:pt x="99" y="433"/>
                  </a:lnTo>
                  <a:lnTo>
                    <a:pt x="99" y="433"/>
                  </a:lnTo>
                  <a:lnTo>
                    <a:pt x="99" y="428"/>
                  </a:lnTo>
                  <a:lnTo>
                    <a:pt x="94" y="428"/>
                  </a:lnTo>
                  <a:lnTo>
                    <a:pt x="94" y="428"/>
                  </a:lnTo>
                  <a:lnTo>
                    <a:pt x="94" y="428"/>
                  </a:lnTo>
                  <a:lnTo>
                    <a:pt x="94" y="428"/>
                  </a:lnTo>
                  <a:lnTo>
                    <a:pt x="94" y="428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89" y="424"/>
                  </a:lnTo>
                  <a:lnTo>
                    <a:pt x="89" y="424"/>
                  </a:lnTo>
                  <a:lnTo>
                    <a:pt x="89" y="419"/>
                  </a:lnTo>
                  <a:lnTo>
                    <a:pt x="89" y="419"/>
                  </a:lnTo>
                  <a:lnTo>
                    <a:pt x="89" y="419"/>
                  </a:lnTo>
                  <a:lnTo>
                    <a:pt x="89" y="419"/>
                  </a:lnTo>
                  <a:lnTo>
                    <a:pt x="89" y="419"/>
                  </a:lnTo>
                  <a:lnTo>
                    <a:pt x="89" y="414"/>
                  </a:lnTo>
                  <a:lnTo>
                    <a:pt x="89" y="414"/>
                  </a:lnTo>
                  <a:lnTo>
                    <a:pt x="89" y="414"/>
                  </a:lnTo>
                  <a:lnTo>
                    <a:pt x="89" y="414"/>
                  </a:lnTo>
                  <a:lnTo>
                    <a:pt x="89" y="414"/>
                  </a:lnTo>
                  <a:lnTo>
                    <a:pt x="89" y="414"/>
                  </a:lnTo>
                  <a:lnTo>
                    <a:pt x="89" y="410"/>
                  </a:lnTo>
                  <a:lnTo>
                    <a:pt x="89" y="410"/>
                  </a:lnTo>
                  <a:lnTo>
                    <a:pt x="85" y="410"/>
                  </a:lnTo>
                  <a:lnTo>
                    <a:pt x="85" y="410"/>
                  </a:lnTo>
                  <a:lnTo>
                    <a:pt x="85" y="410"/>
                  </a:lnTo>
                  <a:lnTo>
                    <a:pt x="85" y="410"/>
                  </a:lnTo>
                  <a:lnTo>
                    <a:pt x="85" y="410"/>
                  </a:lnTo>
                  <a:lnTo>
                    <a:pt x="85" y="405"/>
                  </a:lnTo>
                  <a:lnTo>
                    <a:pt x="85" y="405"/>
                  </a:lnTo>
                  <a:lnTo>
                    <a:pt x="85" y="405"/>
                  </a:lnTo>
                  <a:lnTo>
                    <a:pt x="80" y="405"/>
                  </a:lnTo>
                  <a:lnTo>
                    <a:pt x="80" y="405"/>
                  </a:lnTo>
                  <a:lnTo>
                    <a:pt x="80" y="400"/>
                  </a:lnTo>
                  <a:lnTo>
                    <a:pt x="80" y="400"/>
                  </a:lnTo>
                  <a:lnTo>
                    <a:pt x="80" y="400"/>
                  </a:lnTo>
                  <a:lnTo>
                    <a:pt x="80" y="400"/>
                  </a:lnTo>
                  <a:lnTo>
                    <a:pt x="80" y="400"/>
                  </a:lnTo>
                  <a:lnTo>
                    <a:pt x="80" y="395"/>
                  </a:lnTo>
                  <a:lnTo>
                    <a:pt x="80" y="395"/>
                  </a:lnTo>
                  <a:lnTo>
                    <a:pt x="80" y="395"/>
                  </a:lnTo>
                  <a:lnTo>
                    <a:pt x="80" y="395"/>
                  </a:lnTo>
                  <a:lnTo>
                    <a:pt x="80" y="395"/>
                  </a:lnTo>
                  <a:lnTo>
                    <a:pt x="75" y="391"/>
                  </a:lnTo>
                  <a:lnTo>
                    <a:pt x="75" y="391"/>
                  </a:lnTo>
                  <a:lnTo>
                    <a:pt x="75" y="391"/>
                  </a:lnTo>
                  <a:lnTo>
                    <a:pt x="75" y="391"/>
                  </a:lnTo>
                  <a:lnTo>
                    <a:pt x="75" y="386"/>
                  </a:lnTo>
                  <a:lnTo>
                    <a:pt x="71" y="386"/>
                  </a:lnTo>
                  <a:lnTo>
                    <a:pt x="71" y="386"/>
                  </a:lnTo>
                  <a:lnTo>
                    <a:pt x="71" y="386"/>
                  </a:lnTo>
                  <a:lnTo>
                    <a:pt x="71" y="386"/>
                  </a:lnTo>
                  <a:lnTo>
                    <a:pt x="71" y="386"/>
                  </a:lnTo>
                  <a:lnTo>
                    <a:pt x="71" y="381"/>
                  </a:lnTo>
                  <a:lnTo>
                    <a:pt x="71" y="381"/>
                  </a:lnTo>
                  <a:lnTo>
                    <a:pt x="71" y="381"/>
                  </a:lnTo>
                  <a:lnTo>
                    <a:pt x="71" y="381"/>
                  </a:lnTo>
                  <a:lnTo>
                    <a:pt x="71" y="377"/>
                  </a:lnTo>
                  <a:lnTo>
                    <a:pt x="71" y="377"/>
                  </a:lnTo>
                  <a:lnTo>
                    <a:pt x="71" y="377"/>
                  </a:lnTo>
                  <a:lnTo>
                    <a:pt x="71" y="377"/>
                  </a:lnTo>
                  <a:lnTo>
                    <a:pt x="71" y="377"/>
                  </a:lnTo>
                  <a:lnTo>
                    <a:pt x="66" y="377"/>
                  </a:lnTo>
                  <a:lnTo>
                    <a:pt x="66" y="377"/>
                  </a:lnTo>
                  <a:lnTo>
                    <a:pt x="66" y="377"/>
                  </a:lnTo>
                  <a:lnTo>
                    <a:pt x="66" y="377"/>
                  </a:lnTo>
                  <a:lnTo>
                    <a:pt x="61" y="377"/>
                  </a:lnTo>
                  <a:lnTo>
                    <a:pt x="61" y="377"/>
                  </a:lnTo>
                  <a:lnTo>
                    <a:pt x="61" y="377"/>
                  </a:lnTo>
                  <a:lnTo>
                    <a:pt x="61" y="377"/>
                  </a:lnTo>
                  <a:lnTo>
                    <a:pt x="61" y="377"/>
                  </a:lnTo>
                  <a:lnTo>
                    <a:pt x="56" y="377"/>
                  </a:lnTo>
                  <a:lnTo>
                    <a:pt x="56" y="377"/>
                  </a:lnTo>
                  <a:lnTo>
                    <a:pt x="56" y="377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67"/>
                  </a:lnTo>
                  <a:lnTo>
                    <a:pt x="56" y="367"/>
                  </a:lnTo>
                  <a:lnTo>
                    <a:pt x="56" y="367"/>
                  </a:lnTo>
                  <a:lnTo>
                    <a:pt x="56" y="362"/>
                  </a:lnTo>
                  <a:lnTo>
                    <a:pt x="56" y="362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56" y="353"/>
                  </a:lnTo>
                  <a:lnTo>
                    <a:pt x="56" y="353"/>
                  </a:lnTo>
                  <a:lnTo>
                    <a:pt x="52" y="353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47" y="344"/>
                  </a:lnTo>
                  <a:lnTo>
                    <a:pt x="47" y="344"/>
                  </a:lnTo>
                  <a:lnTo>
                    <a:pt x="47" y="344"/>
                  </a:lnTo>
                  <a:lnTo>
                    <a:pt x="47" y="339"/>
                  </a:lnTo>
                  <a:lnTo>
                    <a:pt x="47" y="339"/>
                  </a:lnTo>
                  <a:lnTo>
                    <a:pt x="47" y="334"/>
                  </a:lnTo>
                  <a:lnTo>
                    <a:pt x="47" y="334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47" y="325"/>
                  </a:lnTo>
                  <a:lnTo>
                    <a:pt x="52" y="325"/>
                  </a:lnTo>
                  <a:lnTo>
                    <a:pt x="52" y="325"/>
                  </a:lnTo>
                  <a:lnTo>
                    <a:pt x="52" y="320"/>
                  </a:lnTo>
                  <a:lnTo>
                    <a:pt x="52" y="320"/>
                  </a:lnTo>
                  <a:lnTo>
                    <a:pt x="52" y="320"/>
                  </a:lnTo>
                  <a:lnTo>
                    <a:pt x="52" y="320"/>
                  </a:lnTo>
                  <a:lnTo>
                    <a:pt x="52" y="320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56" y="315"/>
                  </a:lnTo>
                  <a:lnTo>
                    <a:pt x="56" y="315"/>
                  </a:lnTo>
                  <a:lnTo>
                    <a:pt x="56" y="311"/>
                  </a:lnTo>
                  <a:lnTo>
                    <a:pt x="56" y="311"/>
                  </a:lnTo>
                  <a:lnTo>
                    <a:pt x="56" y="311"/>
                  </a:lnTo>
                  <a:lnTo>
                    <a:pt x="56" y="311"/>
                  </a:lnTo>
                  <a:lnTo>
                    <a:pt x="56" y="306"/>
                  </a:lnTo>
                  <a:lnTo>
                    <a:pt x="56" y="306"/>
                  </a:lnTo>
                  <a:lnTo>
                    <a:pt x="56" y="306"/>
                  </a:lnTo>
                  <a:lnTo>
                    <a:pt x="56" y="301"/>
                  </a:lnTo>
                  <a:lnTo>
                    <a:pt x="56" y="301"/>
                  </a:lnTo>
                  <a:lnTo>
                    <a:pt x="52" y="301"/>
                  </a:lnTo>
                  <a:lnTo>
                    <a:pt x="52" y="297"/>
                  </a:lnTo>
                  <a:lnTo>
                    <a:pt x="52" y="297"/>
                  </a:lnTo>
                  <a:lnTo>
                    <a:pt x="52" y="297"/>
                  </a:lnTo>
                  <a:lnTo>
                    <a:pt x="52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87"/>
                  </a:lnTo>
                  <a:lnTo>
                    <a:pt x="47" y="287"/>
                  </a:lnTo>
                  <a:lnTo>
                    <a:pt x="47" y="287"/>
                  </a:lnTo>
                  <a:lnTo>
                    <a:pt x="47" y="282"/>
                  </a:lnTo>
                  <a:lnTo>
                    <a:pt x="47" y="278"/>
                  </a:lnTo>
                  <a:lnTo>
                    <a:pt x="47" y="278"/>
                  </a:lnTo>
                  <a:lnTo>
                    <a:pt x="47" y="278"/>
                  </a:lnTo>
                  <a:lnTo>
                    <a:pt x="52" y="278"/>
                  </a:lnTo>
                  <a:lnTo>
                    <a:pt x="52" y="278"/>
                  </a:lnTo>
                  <a:lnTo>
                    <a:pt x="52" y="278"/>
                  </a:lnTo>
                  <a:lnTo>
                    <a:pt x="52" y="278"/>
                  </a:lnTo>
                  <a:lnTo>
                    <a:pt x="56" y="278"/>
                  </a:lnTo>
                  <a:lnTo>
                    <a:pt x="56" y="278"/>
                  </a:lnTo>
                  <a:lnTo>
                    <a:pt x="56" y="278"/>
                  </a:lnTo>
                  <a:lnTo>
                    <a:pt x="56" y="273"/>
                  </a:lnTo>
                  <a:lnTo>
                    <a:pt x="56" y="273"/>
                  </a:lnTo>
                  <a:lnTo>
                    <a:pt x="56" y="273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6" y="264"/>
                  </a:lnTo>
                  <a:lnTo>
                    <a:pt x="56" y="264"/>
                  </a:lnTo>
                  <a:lnTo>
                    <a:pt x="52" y="264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47" y="254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2" y="240"/>
                  </a:lnTo>
                  <a:lnTo>
                    <a:pt x="38" y="240"/>
                  </a:lnTo>
                  <a:lnTo>
                    <a:pt x="38" y="240"/>
                  </a:lnTo>
                  <a:lnTo>
                    <a:pt x="38" y="240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26"/>
                  </a:lnTo>
                  <a:lnTo>
                    <a:pt x="33" y="226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3" y="216"/>
                  </a:lnTo>
                  <a:lnTo>
                    <a:pt x="33" y="216"/>
                  </a:lnTo>
                  <a:lnTo>
                    <a:pt x="28" y="216"/>
                  </a:lnTo>
                  <a:lnTo>
                    <a:pt x="28" y="216"/>
                  </a:lnTo>
                  <a:lnTo>
                    <a:pt x="28" y="212"/>
                  </a:lnTo>
                  <a:lnTo>
                    <a:pt x="28" y="212"/>
                  </a:lnTo>
                  <a:lnTo>
                    <a:pt x="28" y="212"/>
                  </a:lnTo>
                  <a:lnTo>
                    <a:pt x="28" y="212"/>
                  </a:lnTo>
                  <a:lnTo>
                    <a:pt x="23" y="212"/>
                  </a:lnTo>
                  <a:lnTo>
                    <a:pt x="23" y="212"/>
                  </a:lnTo>
                  <a:lnTo>
                    <a:pt x="23" y="212"/>
                  </a:lnTo>
                  <a:lnTo>
                    <a:pt x="23" y="212"/>
                  </a:lnTo>
                  <a:lnTo>
                    <a:pt x="19" y="207"/>
                  </a:lnTo>
                  <a:lnTo>
                    <a:pt x="19" y="207"/>
                  </a:lnTo>
                  <a:lnTo>
                    <a:pt x="14" y="207"/>
                  </a:lnTo>
                  <a:lnTo>
                    <a:pt x="14" y="207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9" y="202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9" y="193"/>
                  </a:lnTo>
                  <a:lnTo>
                    <a:pt x="9" y="193"/>
                  </a:lnTo>
                  <a:lnTo>
                    <a:pt x="9" y="193"/>
                  </a:lnTo>
                  <a:lnTo>
                    <a:pt x="9" y="188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0" y="18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4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4" y="169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36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6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4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9" y="4"/>
                  </a:lnTo>
                  <a:lnTo>
                    <a:pt x="99" y="4"/>
                  </a:lnTo>
                  <a:lnTo>
                    <a:pt x="99" y="4"/>
                  </a:lnTo>
                  <a:lnTo>
                    <a:pt x="99" y="4"/>
                  </a:lnTo>
                  <a:lnTo>
                    <a:pt x="104" y="4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4" y="19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99" y="42"/>
                  </a:lnTo>
                  <a:lnTo>
                    <a:pt x="99" y="42"/>
                  </a:lnTo>
                  <a:lnTo>
                    <a:pt x="99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8" y="56"/>
                  </a:lnTo>
                  <a:lnTo>
                    <a:pt x="108" y="61"/>
                  </a:lnTo>
                  <a:lnTo>
                    <a:pt x="108" y="61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13" y="85"/>
                  </a:lnTo>
                  <a:lnTo>
                    <a:pt x="113" y="85"/>
                  </a:lnTo>
                  <a:lnTo>
                    <a:pt x="113" y="85"/>
                  </a:lnTo>
                  <a:lnTo>
                    <a:pt x="113" y="89"/>
                  </a:lnTo>
                  <a:lnTo>
                    <a:pt x="113" y="89"/>
                  </a:lnTo>
                  <a:lnTo>
                    <a:pt x="113" y="94"/>
                  </a:lnTo>
                  <a:lnTo>
                    <a:pt x="113" y="94"/>
                  </a:lnTo>
                  <a:lnTo>
                    <a:pt x="113" y="94"/>
                  </a:lnTo>
                  <a:lnTo>
                    <a:pt x="108" y="99"/>
                  </a:lnTo>
                  <a:lnTo>
                    <a:pt x="108" y="99"/>
                  </a:lnTo>
                  <a:lnTo>
                    <a:pt x="108" y="99"/>
                  </a:lnTo>
                  <a:lnTo>
                    <a:pt x="108" y="103"/>
                  </a:lnTo>
                  <a:lnTo>
                    <a:pt x="113" y="103"/>
                  </a:lnTo>
                  <a:lnTo>
                    <a:pt x="113" y="103"/>
                  </a:lnTo>
                  <a:lnTo>
                    <a:pt x="113" y="103"/>
                  </a:lnTo>
                  <a:lnTo>
                    <a:pt x="113" y="103"/>
                  </a:lnTo>
                  <a:lnTo>
                    <a:pt x="113" y="103"/>
                  </a:lnTo>
                  <a:lnTo>
                    <a:pt x="113" y="108"/>
                  </a:lnTo>
                  <a:lnTo>
                    <a:pt x="118" y="108"/>
                  </a:lnTo>
                  <a:lnTo>
                    <a:pt x="118" y="108"/>
                  </a:lnTo>
                  <a:lnTo>
                    <a:pt x="118" y="108"/>
                  </a:lnTo>
                  <a:lnTo>
                    <a:pt x="118" y="108"/>
                  </a:lnTo>
                  <a:lnTo>
                    <a:pt x="123" y="108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7" y="103"/>
                  </a:lnTo>
                  <a:lnTo>
                    <a:pt x="127" y="103"/>
                  </a:lnTo>
                  <a:lnTo>
                    <a:pt x="127" y="108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7" y="117"/>
                  </a:lnTo>
                  <a:lnTo>
                    <a:pt x="137" y="117"/>
                  </a:lnTo>
                  <a:lnTo>
                    <a:pt x="137" y="117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1" y="122"/>
                  </a:lnTo>
                  <a:lnTo>
                    <a:pt x="146" y="122"/>
                  </a:lnTo>
                  <a:lnTo>
                    <a:pt x="146" y="122"/>
                  </a:lnTo>
                  <a:lnTo>
                    <a:pt x="146" y="122"/>
                  </a:lnTo>
                  <a:lnTo>
                    <a:pt x="151" y="122"/>
                  </a:lnTo>
                  <a:lnTo>
                    <a:pt x="151" y="122"/>
                  </a:lnTo>
                  <a:lnTo>
                    <a:pt x="156" y="122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60" y="117"/>
                  </a:lnTo>
                  <a:lnTo>
                    <a:pt x="160" y="117"/>
                  </a:lnTo>
                  <a:lnTo>
                    <a:pt x="160" y="117"/>
                  </a:lnTo>
                  <a:lnTo>
                    <a:pt x="160" y="117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7"/>
                  </a:lnTo>
                  <a:lnTo>
                    <a:pt x="174" y="127"/>
                  </a:lnTo>
                  <a:lnTo>
                    <a:pt x="174" y="127"/>
                  </a:lnTo>
                  <a:lnTo>
                    <a:pt x="174" y="127"/>
                  </a:lnTo>
                  <a:lnTo>
                    <a:pt x="174" y="127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9" y="122"/>
                  </a:lnTo>
                  <a:lnTo>
                    <a:pt x="179" y="117"/>
                  </a:lnTo>
                  <a:lnTo>
                    <a:pt x="179" y="117"/>
                  </a:lnTo>
                  <a:lnTo>
                    <a:pt x="179" y="113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4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8" y="113"/>
                  </a:lnTo>
                  <a:lnTo>
                    <a:pt x="203" y="113"/>
                  </a:lnTo>
                  <a:lnTo>
                    <a:pt x="203" y="113"/>
                  </a:lnTo>
                  <a:lnTo>
                    <a:pt x="208" y="113"/>
                  </a:lnTo>
                  <a:lnTo>
                    <a:pt x="208" y="108"/>
                  </a:lnTo>
                  <a:lnTo>
                    <a:pt x="212" y="108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26" y="108"/>
                  </a:lnTo>
                  <a:lnTo>
                    <a:pt x="226" y="108"/>
                  </a:lnTo>
                  <a:lnTo>
                    <a:pt x="226" y="108"/>
                  </a:lnTo>
                  <a:lnTo>
                    <a:pt x="231" y="108"/>
                  </a:lnTo>
                  <a:lnTo>
                    <a:pt x="231" y="108"/>
                  </a:lnTo>
                  <a:lnTo>
                    <a:pt x="236" y="108"/>
                  </a:lnTo>
                  <a:lnTo>
                    <a:pt x="236" y="108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5" y="103"/>
                  </a:lnTo>
                  <a:lnTo>
                    <a:pt x="245" y="103"/>
                  </a:lnTo>
                  <a:lnTo>
                    <a:pt x="250" y="103"/>
                  </a:lnTo>
                  <a:lnTo>
                    <a:pt x="250" y="103"/>
                  </a:lnTo>
                  <a:lnTo>
                    <a:pt x="255" y="99"/>
                  </a:lnTo>
                  <a:lnTo>
                    <a:pt x="255" y="99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4" y="99"/>
                  </a:lnTo>
                  <a:lnTo>
                    <a:pt x="269" y="94"/>
                  </a:lnTo>
                  <a:lnTo>
                    <a:pt x="269" y="99"/>
                  </a:lnTo>
                  <a:lnTo>
                    <a:pt x="269" y="99"/>
                  </a:lnTo>
                  <a:lnTo>
                    <a:pt x="269" y="99"/>
                  </a:lnTo>
                  <a:lnTo>
                    <a:pt x="269" y="99"/>
                  </a:lnTo>
                  <a:lnTo>
                    <a:pt x="269" y="103"/>
                  </a:lnTo>
                  <a:lnTo>
                    <a:pt x="264" y="103"/>
                  </a:lnTo>
                  <a:lnTo>
                    <a:pt x="264" y="103"/>
                  </a:lnTo>
                  <a:lnTo>
                    <a:pt x="264" y="108"/>
                  </a:lnTo>
                  <a:lnTo>
                    <a:pt x="264" y="108"/>
                  </a:lnTo>
                  <a:lnTo>
                    <a:pt x="264" y="108"/>
                  </a:lnTo>
                  <a:lnTo>
                    <a:pt x="260" y="108"/>
                  </a:lnTo>
                  <a:lnTo>
                    <a:pt x="260" y="108"/>
                  </a:lnTo>
                  <a:lnTo>
                    <a:pt x="260" y="113"/>
                  </a:lnTo>
                  <a:lnTo>
                    <a:pt x="260" y="113"/>
                  </a:lnTo>
                  <a:lnTo>
                    <a:pt x="264" y="117"/>
                  </a:lnTo>
                  <a:lnTo>
                    <a:pt x="264" y="117"/>
                  </a:lnTo>
                  <a:lnTo>
                    <a:pt x="264" y="117"/>
                  </a:lnTo>
                  <a:lnTo>
                    <a:pt x="264" y="122"/>
                  </a:lnTo>
                  <a:lnTo>
                    <a:pt x="269" y="122"/>
                  </a:lnTo>
                  <a:lnTo>
                    <a:pt x="269" y="122"/>
                  </a:lnTo>
                  <a:lnTo>
                    <a:pt x="269" y="122"/>
                  </a:lnTo>
                  <a:lnTo>
                    <a:pt x="269" y="122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4" y="136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9" y="141"/>
                  </a:lnTo>
                  <a:lnTo>
                    <a:pt x="269" y="141"/>
                  </a:lnTo>
                  <a:lnTo>
                    <a:pt x="269" y="146"/>
                  </a:lnTo>
                  <a:lnTo>
                    <a:pt x="269" y="146"/>
                  </a:lnTo>
                  <a:lnTo>
                    <a:pt x="269" y="146"/>
                  </a:lnTo>
                  <a:lnTo>
                    <a:pt x="274" y="146"/>
                  </a:lnTo>
                  <a:lnTo>
                    <a:pt x="274" y="146"/>
                  </a:lnTo>
                  <a:lnTo>
                    <a:pt x="274" y="146"/>
                  </a:lnTo>
                  <a:lnTo>
                    <a:pt x="274" y="146"/>
                  </a:lnTo>
                  <a:lnTo>
                    <a:pt x="274" y="146"/>
                  </a:lnTo>
                  <a:lnTo>
                    <a:pt x="278" y="146"/>
                  </a:lnTo>
                  <a:lnTo>
                    <a:pt x="278" y="146"/>
                  </a:lnTo>
                  <a:lnTo>
                    <a:pt x="278" y="146"/>
                  </a:lnTo>
                  <a:lnTo>
                    <a:pt x="278" y="146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3" y="150"/>
                  </a:lnTo>
                  <a:lnTo>
                    <a:pt x="293" y="150"/>
                  </a:lnTo>
                  <a:lnTo>
                    <a:pt x="293" y="150"/>
                  </a:lnTo>
                  <a:lnTo>
                    <a:pt x="293" y="150"/>
                  </a:lnTo>
                  <a:lnTo>
                    <a:pt x="293" y="150"/>
                  </a:lnTo>
                  <a:lnTo>
                    <a:pt x="293" y="150"/>
                  </a:lnTo>
                  <a:lnTo>
                    <a:pt x="293" y="150"/>
                  </a:lnTo>
                  <a:lnTo>
                    <a:pt x="297" y="150"/>
                  </a:lnTo>
                  <a:lnTo>
                    <a:pt x="297" y="150"/>
                  </a:lnTo>
                  <a:lnTo>
                    <a:pt x="297" y="150"/>
                  </a:lnTo>
                  <a:lnTo>
                    <a:pt x="297" y="150"/>
                  </a:lnTo>
                  <a:lnTo>
                    <a:pt x="302" y="150"/>
                  </a:lnTo>
                  <a:lnTo>
                    <a:pt x="302" y="150"/>
                  </a:lnTo>
                  <a:lnTo>
                    <a:pt x="302" y="150"/>
                  </a:lnTo>
                  <a:lnTo>
                    <a:pt x="302" y="150"/>
                  </a:lnTo>
                  <a:lnTo>
                    <a:pt x="307" y="150"/>
                  </a:lnTo>
                  <a:lnTo>
                    <a:pt x="307" y="150"/>
                  </a:lnTo>
                  <a:lnTo>
                    <a:pt x="307" y="150"/>
                  </a:lnTo>
                  <a:lnTo>
                    <a:pt x="307" y="150"/>
                  </a:lnTo>
                  <a:lnTo>
                    <a:pt x="307" y="150"/>
                  </a:lnTo>
                  <a:lnTo>
                    <a:pt x="311" y="150"/>
                  </a:lnTo>
                  <a:lnTo>
                    <a:pt x="311" y="150"/>
                  </a:lnTo>
                  <a:lnTo>
                    <a:pt x="311" y="150"/>
                  </a:lnTo>
                  <a:lnTo>
                    <a:pt x="311" y="150"/>
                  </a:lnTo>
                  <a:lnTo>
                    <a:pt x="316" y="150"/>
                  </a:lnTo>
                  <a:lnTo>
                    <a:pt x="316" y="150"/>
                  </a:lnTo>
                  <a:lnTo>
                    <a:pt x="316" y="150"/>
                  </a:lnTo>
                  <a:lnTo>
                    <a:pt x="316" y="150"/>
                  </a:lnTo>
                  <a:lnTo>
                    <a:pt x="316" y="146"/>
                  </a:lnTo>
                  <a:lnTo>
                    <a:pt x="316" y="146"/>
                  </a:lnTo>
                  <a:lnTo>
                    <a:pt x="316" y="146"/>
                  </a:lnTo>
                  <a:lnTo>
                    <a:pt x="321" y="146"/>
                  </a:lnTo>
                  <a:lnTo>
                    <a:pt x="321" y="146"/>
                  </a:lnTo>
                  <a:lnTo>
                    <a:pt x="321" y="146"/>
                  </a:lnTo>
                  <a:lnTo>
                    <a:pt x="321" y="146"/>
                  </a:lnTo>
                  <a:lnTo>
                    <a:pt x="321" y="146"/>
                  </a:lnTo>
                  <a:lnTo>
                    <a:pt x="326" y="146"/>
                  </a:lnTo>
                  <a:lnTo>
                    <a:pt x="326" y="146"/>
                  </a:lnTo>
                  <a:lnTo>
                    <a:pt x="326" y="146"/>
                  </a:lnTo>
                  <a:lnTo>
                    <a:pt x="326" y="146"/>
                  </a:lnTo>
                  <a:lnTo>
                    <a:pt x="326" y="146"/>
                  </a:lnTo>
                  <a:lnTo>
                    <a:pt x="330" y="146"/>
                  </a:lnTo>
                  <a:lnTo>
                    <a:pt x="330" y="146"/>
                  </a:lnTo>
                  <a:lnTo>
                    <a:pt x="330" y="146"/>
                  </a:lnTo>
                  <a:lnTo>
                    <a:pt x="330" y="146"/>
                  </a:lnTo>
                  <a:lnTo>
                    <a:pt x="335" y="146"/>
                  </a:lnTo>
                  <a:lnTo>
                    <a:pt x="335" y="146"/>
                  </a:lnTo>
                  <a:lnTo>
                    <a:pt x="335" y="146"/>
                  </a:lnTo>
                  <a:lnTo>
                    <a:pt x="335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54" y="146"/>
                  </a:lnTo>
                  <a:lnTo>
                    <a:pt x="354" y="150"/>
                  </a:lnTo>
                  <a:lnTo>
                    <a:pt x="354" y="150"/>
                  </a:lnTo>
                  <a:lnTo>
                    <a:pt x="354" y="150"/>
                  </a:lnTo>
                  <a:lnTo>
                    <a:pt x="359" y="150"/>
                  </a:lnTo>
                  <a:lnTo>
                    <a:pt x="359" y="150"/>
                  </a:lnTo>
                  <a:lnTo>
                    <a:pt x="359" y="150"/>
                  </a:lnTo>
                  <a:lnTo>
                    <a:pt x="359" y="150"/>
                  </a:lnTo>
                  <a:lnTo>
                    <a:pt x="359" y="150"/>
                  </a:lnTo>
                  <a:lnTo>
                    <a:pt x="363" y="150"/>
                  </a:lnTo>
                  <a:lnTo>
                    <a:pt x="363" y="150"/>
                  </a:lnTo>
                  <a:lnTo>
                    <a:pt x="363" y="150"/>
                  </a:lnTo>
                  <a:lnTo>
                    <a:pt x="363" y="150"/>
                  </a:lnTo>
                  <a:lnTo>
                    <a:pt x="363" y="155"/>
                  </a:lnTo>
                  <a:lnTo>
                    <a:pt x="363" y="155"/>
                  </a:lnTo>
                  <a:lnTo>
                    <a:pt x="363" y="155"/>
                  </a:lnTo>
                  <a:lnTo>
                    <a:pt x="363" y="155"/>
                  </a:lnTo>
                  <a:lnTo>
                    <a:pt x="363" y="155"/>
                  </a:lnTo>
                  <a:lnTo>
                    <a:pt x="368" y="155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68" y="155"/>
                  </a:lnTo>
                  <a:lnTo>
                    <a:pt x="373" y="155"/>
                  </a:lnTo>
                  <a:lnTo>
                    <a:pt x="373" y="155"/>
                  </a:lnTo>
                  <a:lnTo>
                    <a:pt x="373" y="155"/>
                  </a:lnTo>
                  <a:lnTo>
                    <a:pt x="373" y="160"/>
                  </a:lnTo>
                  <a:lnTo>
                    <a:pt x="373" y="160"/>
                  </a:lnTo>
                  <a:lnTo>
                    <a:pt x="378" y="155"/>
                  </a:lnTo>
                  <a:lnTo>
                    <a:pt x="378" y="155"/>
                  </a:lnTo>
                  <a:lnTo>
                    <a:pt x="378" y="155"/>
                  </a:lnTo>
                  <a:lnTo>
                    <a:pt x="378" y="155"/>
                  </a:lnTo>
                  <a:lnTo>
                    <a:pt x="382" y="155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7" y="160"/>
                  </a:lnTo>
                  <a:lnTo>
                    <a:pt x="387" y="160"/>
                  </a:lnTo>
                  <a:lnTo>
                    <a:pt x="387" y="160"/>
                  </a:lnTo>
                  <a:lnTo>
                    <a:pt x="387" y="160"/>
                  </a:lnTo>
                  <a:lnTo>
                    <a:pt x="387" y="160"/>
                  </a:lnTo>
                  <a:lnTo>
                    <a:pt x="392" y="160"/>
                  </a:lnTo>
                  <a:lnTo>
                    <a:pt x="392" y="160"/>
                  </a:lnTo>
                  <a:lnTo>
                    <a:pt x="392" y="165"/>
                  </a:lnTo>
                  <a:lnTo>
                    <a:pt x="392" y="165"/>
                  </a:lnTo>
                  <a:lnTo>
                    <a:pt x="392" y="165"/>
                  </a:lnTo>
                  <a:lnTo>
                    <a:pt x="396" y="165"/>
                  </a:lnTo>
                  <a:lnTo>
                    <a:pt x="396" y="165"/>
                  </a:lnTo>
                  <a:lnTo>
                    <a:pt x="396" y="165"/>
                  </a:lnTo>
                  <a:lnTo>
                    <a:pt x="396" y="165"/>
                  </a:lnTo>
                  <a:lnTo>
                    <a:pt x="396" y="165"/>
                  </a:lnTo>
                  <a:lnTo>
                    <a:pt x="401" y="165"/>
                  </a:lnTo>
                  <a:lnTo>
                    <a:pt x="401" y="165"/>
                  </a:lnTo>
                  <a:lnTo>
                    <a:pt x="401" y="169"/>
                  </a:lnTo>
                  <a:lnTo>
                    <a:pt x="401" y="169"/>
                  </a:lnTo>
                  <a:lnTo>
                    <a:pt x="401" y="169"/>
                  </a:lnTo>
                  <a:lnTo>
                    <a:pt x="401" y="169"/>
                  </a:lnTo>
                  <a:lnTo>
                    <a:pt x="401" y="169"/>
                  </a:lnTo>
                  <a:lnTo>
                    <a:pt x="401" y="174"/>
                  </a:lnTo>
                  <a:lnTo>
                    <a:pt x="401" y="174"/>
                  </a:lnTo>
                  <a:lnTo>
                    <a:pt x="401" y="174"/>
                  </a:lnTo>
                  <a:lnTo>
                    <a:pt x="401" y="174"/>
                  </a:lnTo>
                  <a:lnTo>
                    <a:pt x="401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6" y="179"/>
                  </a:lnTo>
                  <a:lnTo>
                    <a:pt x="406" y="179"/>
                  </a:lnTo>
                  <a:lnTo>
                    <a:pt x="406" y="179"/>
                  </a:lnTo>
                  <a:lnTo>
                    <a:pt x="406" y="179"/>
                  </a:lnTo>
                  <a:lnTo>
                    <a:pt x="406" y="179"/>
                  </a:lnTo>
                  <a:lnTo>
                    <a:pt x="406" y="179"/>
                  </a:lnTo>
                  <a:lnTo>
                    <a:pt x="406" y="183"/>
                  </a:lnTo>
                  <a:lnTo>
                    <a:pt x="406" y="183"/>
                  </a:lnTo>
                  <a:lnTo>
                    <a:pt x="406" y="183"/>
                  </a:lnTo>
                  <a:lnTo>
                    <a:pt x="411" y="183"/>
                  </a:lnTo>
                  <a:lnTo>
                    <a:pt x="411" y="183"/>
                  </a:lnTo>
                  <a:lnTo>
                    <a:pt x="411" y="183"/>
                  </a:lnTo>
                  <a:lnTo>
                    <a:pt x="411" y="188"/>
                  </a:lnTo>
                  <a:lnTo>
                    <a:pt x="411" y="188"/>
                  </a:lnTo>
                  <a:lnTo>
                    <a:pt x="411" y="188"/>
                  </a:lnTo>
                  <a:lnTo>
                    <a:pt x="415" y="188"/>
                  </a:lnTo>
                  <a:lnTo>
                    <a:pt x="415" y="183"/>
                  </a:lnTo>
                  <a:lnTo>
                    <a:pt x="415" y="183"/>
                  </a:lnTo>
                  <a:lnTo>
                    <a:pt x="415" y="183"/>
                  </a:lnTo>
                  <a:lnTo>
                    <a:pt x="415" y="183"/>
                  </a:lnTo>
                  <a:lnTo>
                    <a:pt x="420" y="179"/>
                  </a:lnTo>
                  <a:lnTo>
                    <a:pt x="420" y="179"/>
                  </a:lnTo>
                  <a:lnTo>
                    <a:pt x="420" y="179"/>
                  </a:lnTo>
                  <a:lnTo>
                    <a:pt x="420" y="179"/>
                  </a:lnTo>
                  <a:lnTo>
                    <a:pt x="420" y="179"/>
                  </a:lnTo>
                  <a:lnTo>
                    <a:pt x="425" y="179"/>
                  </a:lnTo>
                  <a:lnTo>
                    <a:pt x="425" y="179"/>
                  </a:lnTo>
                  <a:lnTo>
                    <a:pt x="425" y="174"/>
                  </a:lnTo>
                  <a:lnTo>
                    <a:pt x="425" y="174"/>
                  </a:lnTo>
                  <a:lnTo>
                    <a:pt x="425" y="179"/>
                  </a:lnTo>
                  <a:lnTo>
                    <a:pt x="425" y="179"/>
                  </a:lnTo>
                  <a:lnTo>
                    <a:pt x="425" y="179"/>
                  </a:lnTo>
                  <a:lnTo>
                    <a:pt x="430" y="179"/>
                  </a:lnTo>
                  <a:lnTo>
                    <a:pt x="430" y="179"/>
                  </a:lnTo>
                  <a:lnTo>
                    <a:pt x="430" y="179"/>
                  </a:lnTo>
                  <a:lnTo>
                    <a:pt x="430" y="179"/>
                  </a:lnTo>
                  <a:lnTo>
                    <a:pt x="434" y="183"/>
                  </a:lnTo>
                  <a:lnTo>
                    <a:pt x="434" y="183"/>
                  </a:lnTo>
                  <a:lnTo>
                    <a:pt x="434" y="179"/>
                  </a:lnTo>
                  <a:lnTo>
                    <a:pt x="434" y="179"/>
                  </a:lnTo>
                  <a:lnTo>
                    <a:pt x="439" y="179"/>
                  </a:lnTo>
                  <a:lnTo>
                    <a:pt x="439" y="179"/>
                  </a:lnTo>
                  <a:lnTo>
                    <a:pt x="439" y="179"/>
                  </a:lnTo>
                  <a:lnTo>
                    <a:pt x="439" y="179"/>
                  </a:lnTo>
                  <a:lnTo>
                    <a:pt x="439" y="179"/>
                  </a:lnTo>
                  <a:lnTo>
                    <a:pt x="444" y="179"/>
                  </a:lnTo>
                  <a:lnTo>
                    <a:pt x="444" y="179"/>
                  </a:lnTo>
                  <a:lnTo>
                    <a:pt x="444" y="179"/>
                  </a:lnTo>
                  <a:lnTo>
                    <a:pt x="444" y="179"/>
                  </a:lnTo>
                  <a:lnTo>
                    <a:pt x="448" y="179"/>
                  </a:lnTo>
                  <a:lnTo>
                    <a:pt x="448" y="179"/>
                  </a:lnTo>
                  <a:lnTo>
                    <a:pt x="448" y="179"/>
                  </a:lnTo>
                  <a:lnTo>
                    <a:pt x="448" y="179"/>
                  </a:lnTo>
                  <a:lnTo>
                    <a:pt x="453" y="179"/>
                  </a:lnTo>
                  <a:lnTo>
                    <a:pt x="453" y="179"/>
                  </a:lnTo>
                  <a:lnTo>
                    <a:pt x="453" y="179"/>
                  </a:lnTo>
                  <a:lnTo>
                    <a:pt x="453" y="179"/>
                  </a:lnTo>
                  <a:lnTo>
                    <a:pt x="453" y="179"/>
                  </a:lnTo>
                  <a:lnTo>
                    <a:pt x="453" y="179"/>
                  </a:lnTo>
                  <a:lnTo>
                    <a:pt x="458" y="179"/>
                  </a:lnTo>
                  <a:lnTo>
                    <a:pt x="458" y="179"/>
                  </a:lnTo>
                  <a:lnTo>
                    <a:pt x="458" y="179"/>
                  </a:lnTo>
                  <a:lnTo>
                    <a:pt x="458" y="179"/>
                  </a:lnTo>
                  <a:lnTo>
                    <a:pt x="458" y="179"/>
                  </a:lnTo>
                  <a:lnTo>
                    <a:pt x="458" y="179"/>
                  </a:lnTo>
                  <a:lnTo>
                    <a:pt x="458" y="174"/>
                  </a:lnTo>
                  <a:lnTo>
                    <a:pt x="458" y="174"/>
                  </a:lnTo>
                  <a:lnTo>
                    <a:pt x="463" y="174"/>
                  </a:lnTo>
                  <a:lnTo>
                    <a:pt x="463" y="174"/>
                  </a:lnTo>
                  <a:lnTo>
                    <a:pt x="463" y="174"/>
                  </a:lnTo>
                  <a:lnTo>
                    <a:pt x="463" y="174"/>
                  </a:lnTo>
                  <a:lnTo>
                    <a:pt x="463" y="174"/>
                  </a:lnTo>
                  <a:lnTo>
                    <a:pt x="463" y="174"/>
                  </a:lnTo>
                  <a:lnTo>
                    <a:pt x="467" y="174"/>
                  </a:lnTo>
                  <a:lnTo>
                    <a:pt x="467" y="174"/>
                  </a:lnTo>
                  <a:lnTo>
                    <a:pt x="467" y="174"/>
                  </a:lnTo>
                  <a:lnTo>
                    <a:pt x="467" y="174"/>
                  </a:lnTo>
                  <a:lnTo>
                    <a:pt x="472" y="169"/>
                  </a:lnTo>
                  <a:lnTo>
                    <a:pt x="472" y="169"/>
                  </a:lnTo>
                  <a:lnTo>
                    <a:pt x="472" y="169"/>
                  </a:lnTo>
                  <a:lnTo>
                    <a:pt x="472" y="169"/>
                  </a:lnTo>
                  <a:lnTo>
                    <a:pt x="477" y="169"/>
                  </a:lnTo>
                  <a:lnTo>
                    <a:pt x="477" y="169"/>
                  </a:lnTo>
                  <a:lnTo>
                    <a:pt x="477" y="165"/>
                  </a:lnTo>
                  <a:lnTo>
                    <a:pt x="477" y="165"/>
                  </a:lnTo>
                  <a:lnTo>
                    <a:pt x="477" y="165"/>
                  </a:lnTo>
                  <a:lnTo>
                    <a:pt x="477" y="165"/>
                  </a:lnTo>
                  <a:lnTo>
                    <a:pt x="477" y="165"/>
                  </a:lnTo>
                  <a:lnTo>
                    <a:pt x="482" y="165"/>
                  </a:lnTo>
                  <a:lnTo>
                    <a:pt x="482" y="165"/>
                  </a:lnTo>
                  <a:lnTo>
                    <a:pt x="482" y="165"/>
                  </a:lnTo>
                  <a:lnTo>
                    <a:pt x="482" y="165"/>
                  </a:lnTo>
                  <a:lnTo>
                    <a:pt x="486" y="165"/>
                  </a:lnTo>
                  <a:lnTo>
                    <a:pt x="486" y="165"/>
                  </a:lnTo>
                  <a:lnTo>
                    <a:pt x="486" y="165"/>
                  </a:lnTo>
                  <a:lnTo>
                    <a:pt x="486" y="165"/>
                  </a:lnTo>
                  <a:lnTo>
                    <a:pt x="491" y="165"/>
                  </a:lnTo>
                  <a:lnTo>
                    <a:pt x="491" y="165"/>
                  </a:lnTo>
                  <a:lnTo>
                    <a:pt x="491" y="165"/>
                  </a:lnTo>
                  <a:lnTo>
                    <a:pt x="491" y="165"/>
                  </a:lnTo>
                  <a:lnTo>
                    <a:pt x="496" y="165"/>
                  </a:lnTo>
                  <a:lnTo>
                    <a:pt x="496" y="165"/>
                  </a:lnTo>
                  <a:lnTo>
                    <a:pt x="496" y="165"/>
                  </a:lnTo>
                  <a:lnTo>
                    <a:pt x="496" y="165"/>
                  </a:lnTo>
                  <a:lnTo>
                    <a:pt x="500" y="169"/>
                  </a:lnTo>
                  <a:lnTo>
                    <a:pt x="500" y="169"/>
                  </a:lnTo>
                  <a:lnTo>
                    <a:pt x="500" y="169"/>
                  </a:lnTo>
                  <a:lnTo>
                    <a:pt x="500" y="169"/>
                  </a:lnTo>
                  <a:lnTo>
                    <a:pt x="500" y="169"/>
                  </a:lnTo>
                  <a:lnTo>
                    <a:pt x="500" y="169"/>
                  </a:lnTo>
                  <a:lnTo>
                    <a:pt x="500" y="169"/>
                  </a:lnTo>
                  <a:lnTo>
                    <a:pt x="500" y="169"/>
                  </a:lnTo>
                  <a:lnTo>
                    <a:pt x="505" y="169"/>
                  </a:lnTo>
                  <a:lnTo>
                    <a:pt x="505" y="169"/>
                  </a:lnTo>
                  <a:lnTo>
                    <a:pt x="505" y="169"/>
                  </a:lnTo>
                  <a:lnTo>
                    <a:pt x="505" y="169"/>
                  </a:lnTo>
                  <a:lnTo>
                    <a:pt x="505" y="169"/>
                  </a:lnTo>
                  <a:lnTo>
                    <a:pt x="510" y="169"/>
                  </a:lnTo>
                  <a:lnTo>
                    <a:pt x="510" y="169"/>
                  </a:lnTo>
                  <a:lnTo>
                    <a:pt x="510" y="165"/>
                  </a:lnTo>
                  <a:lnTo>
                    <a:pt x="510" y="165"/>
                  </a:lnTo>
                  <a:lnTo>
                    <a:pt x="510" y="165"/>
                  </a:lnTo>
                  <a:lnTo>
                    <a:pt x="510" y="165"/>
                  </a:lnTo>
                  <a:lnTo>
                    <a:pt x="510" y="165"/>
                  </a:lnTo>
                  <a:lnTo>
                    <a:pt x="510" y="165"/>
                  </a:lnTo>
                  <a:lnTo>
                    <a:pt x="515" y="165"/>
                  </a:lnTo>
                  <a:lnTo>
                    <a:pt x="515" y="165"/>
                  </a:lnTo>
                  <a:lnTo>
                    <a:pt x="515" y="165"/>
                  </a:lnTo>
                  <a:lnTo>
                    <a:pt x="515" y="165"/>
                  </a:lnTo>
                  <a:lnTo>
                    <a:pt x="515" y="169"/>
                  </a:lnTo>
                  <a:lnTo>
                    <a:pt x="515" y="169"/>
                  </a:lnTo>
                  <a:lnTo>
                    <a:pt x="515" y="169"/>
                  </a:lnTo>
                  <a:lnTo>
                    <a:pt x="515" y="169"/>
                  </a:lnTo>
                  <a:lnTo>
                    <a:pt x="515" y="169"/>
                  </a:lnTo>
                  <a:lnTo>
                    <a:pt x="515" y="174"/>
                  </a:lnTo>
                  <a:lnTo>
                    <a:pt x="515" y="174"/>
                  </a:lnTo>
                  <a:lnTo>
                    <a:pt x="515" y="174"/>
                  </a:lnTo>
                  <a:lnTo>
                    <a:pt x="515" y="174"/>
                  </a:lnTo>
                  <a:lnTo>
                    <a:pt x="515" y="174"/>
                  </a:lnTo>
                  <a:lnTo>
                    <a:pt x="515" y="179"/>
                  </a:lnTo>
                  <a:lnTo>
                    <a:pt x="515" y="179"/>
                  </a:lnTo>
                  <a:lnTo>
                    <a:pt x="515" y="179"/>
                  </a:lnTo>
                  <a:lnTo>
                    <a:pt x="515" y="179"/>
                  </a:lnTo>
                  <a:lnTo>
                    <a:pt x="510" y="179"/>
                  </a:lnTo>
                  <a:lnTo>
                    <a:pt x="510" y="179"/>
                  </a:lnTo>
                  <a:lnTo>
                    <a:pt x="505" y="183"/>
                  </a:lnTo>
                  <a:lnTo>
                    <a:pt x="505" y="183"/>
                  </a:lnTo>
                  <a:lnTo>
                    <a:pt x="500" y="188"/>
                  </a:lnTo>
                  <a:lnTo>
                    <a:pt x="500" y="188"/>
                  </a:lnTo>
                  <a:lnTo>
                    <a:pt x="500" y="188"/>
                  </a:lnTo>
                  <a:lnTo>
                    <a:pt x="496" y="193"/>
                  </a:lnTo>
                  <a:lnTo>
                    <a:pt x="496" y="193"/>
                  </a:lnTo>
                  <a:lnTo>
                    <a:pt x="496" y="198"/>
                  </a:lnTo>
                  <a:lnTo>
                    <a:pt x="491" y="198"/>
                  </a:lnTo>
                  <a:lnTo>
                    <a:pt x="491" y="198"/>
                  </a:lnTo>
                  <a:lnTo>
                    <a:pt x="491" y="202"/>
                  </a:lnTo>
                  <a:lnTo>
                    <a:pt x="491" y="202"/>
                  </a:lnTo>
                  <a:lnTo>
                    <a:pt x="491" y="202"/>
                  </a:lnTo>
                  <a:lnTo>
                    <a:pt x="491" y="202"/>
                  </a:lnTo>
                  <a:lnTo>
                    <a:pt x="491" y="207"/>
                  </a:lnTo>
                  <a:lnTo>
                    <a:pt x="491" y="207"/>
                  </a:lnTo>
                  <a:lnTo>
                    <a:pt x="491" y="202"/>
                  </a:lnTo>
                  <a:lnTo>
                    <a:pt x="491" y="202"/>
                  </a:lnTo>
                  <a:lnTo>
                    <a:pt x="496" y="207"/>
                  </a:lnTo>
                  <a:lnTo>
                    <a:pt x="496" y="207"/>
                  </a:lnTo>
                  <a:lnTo>
                    <a:pt x="496" y="207"/>
                  </a:lnTo>
                  <a:lnTo>
                    <a:pt x="500" y="207"/>
                  </a:lnTo>
                  <a:lnTo>
                    <a:pt x="500" y="207"/>
                  </a:lnTo>
                  <a:lnTo>
                    <a:pt x="500" y="207"/>
                  </a:lnTo>
                  <a:lnTo>
                    <a:pt x="500" y="202"/>
                  </a:lnTo>
                  <a:lnTo>
                    <a:pt x="505" y="202"/>
                  </a:lnTo>
                  <a:lnTo>
                    <a:pt x="505" y="202"/>
                  </a:lnTo>
                  <a:lnTo>
                    <a:pt x="505" y="202"/>
                  </a:lnTo>
                  <a:lnTo>
                    <a:pt x="505" y="198"/>
                  </a:lnTo>
                  <a:lnTo>
                    <a:pt x="505" y="198"/>
                  </a:lnTo>
                  <a:lnTo>
                    <a:pt x="510" y="198"/>
                  </a:lnTo>
                  <a:lnTo>
                    <a:pt x="510" y="198"/>
                  </a:lnTo>
                  <a:lnTo>
                    <a:pt x="510" y="198"/>
                  </a:lnTo>
                  <a:lnTo>
                    <a:pt x="510" y="198"/>
                  </a:lnTo>
                  <a:lnTo>
                    <a:pt x="515" y="198"/>
                  </a:lnTo>
                  <a:lnTo>
                    <a:pt x="515" y="198"/>
                  </a:lnTo>
                  <a:lnTo>
                    <a:pt x="515" y="198"/>
                  </a:lnTo>
                  <a:lnTo>
                    <a:pt x="515" y="198"/>
                  </a:lnTo>
                  <a:lnTo>
                    <a:pt x="519" y="198"/>
                  </a:lnTo>
                  <a:lnTo>
                    <a:pt x="519" y="198"/>
                  </a:lnTo>
                  <a:lnTo>
                    <a:pt x="519" y="193"/>
                  </a:lnTo>
                  <a:lnTo>
                    <a:pt x="524" y="193"/>
                  </a:lnTo>
                  <a:lnTo>
                    <a:pt x="524" y="193"/>
                  </a:lnTo>
                  <a:lnTo>
                    <a:pt x="524" y="193"/>
                  </a:lnTo>
                  <a:lnTo>
                    <a:pt x="524" y="193"/>
                  </a:lnTo>
                  <a:lnTo>
                    <a:pt x="529" y="193"/>
                  </a:lnTo>
                  <a:lnTo>
                    <a:pt x="529" y="193"/>
                  </a:lnTo>
                  <a:lnTo>
                    <a:pt x="533" y="193"/>
                  </a:lnTo>
                  <a:lnTo>
                    <a:pt x="533" y="193"/>
                  </a:lnTo>
                  <a:lnTo>
                    <a:pt x="533" y="193"/>
                  </a:lnTo>
                  <a:lnTo>
                    <a:pt x="538" y="193"/>
                  </a:lnTo>
                  <a:lnTo>
                    <a:pt x="533" y="193"/>
                  </a:lnTo>
                  <a:lnTo>
                    <a:pt x="533" y="198"/>
                  </a:lnTo>
                  <a:lnTo>
                    <a:pt x="533" y="198"/>
                  </a:lnTo>
                  <a:lnTo>
                    <a:pt x="533" y="198"/>
                  </a:lnTo>
                  <a:lnTo>
                    <a:pt x="533" y="198"/>
                  </a:lnTo>
                  <a:lnTo>
                    <a:pt x="533" y="202"/>
                  </a:lnTo>
                  <a:lnTo>
                    <a:pt x="533" y="202"/>
                  </a:lnTo>
                  <a:lnTo>
                    <a:pt x="533" y="202"/>
                  </a:lnTo>
                  <a:lnTo>
                    <a:pt x="533" y="202"/>
                  </a:lnTo>
                  <a:lnTo>
                    <a:pt x="533" y="202"/>
                  </a:lnTo>
                  <a:lnTo>
                    <a:pt x="533" y="207"/>
                  </a:lnTo>
                  <a:lnTo>
                    <a:pt x="529" y="207"/>
                  </a:lnTo>
                  <a:lnTo>
                    <a:pt x="529" y="207"/>
                  </a:lnTo>
                  <a:lnTo>
                    <a:pt x="529" y="207"/>
                  </a:lnTo>
                  <a:lnTo>
                    <a:pt x="529" y="212"/>
                  </a:lnTo>
                  <a:lnTo>
                    <a:pt x="529" y="212"/>
                  </a:lnTo>
                  <a:lnTo>
                    <a:pt x="529" y="212"/>
                  </a:lnTo>
                  <a:lnTo>
                    <a:pt x="524" y="212"/>
                  </a:lnTo>
                  <a:lnTo>
                    <a:pt x="524" y="212"/>
                  </a:lnTo>
                  <a:lnTo>
                    <a:pt x="524" y="212"/>
                  </a:lnTo>
                  <a:lnTo>
                    <a:pt x="524" y="212"/>
                  </a:lnTo>
                  <a:lnTo>
                    <a:pt x="519" y="212"/>
                  </a:lnTo>
                  <a:lnTo>
                    <a:pt x="519" y="212"/>
                  </a:lnTo>
                  <a:lnTo>
                    <a:pt x="519" y="212"/>
                  </a:lnTo>
                  <a:lnTo>
                    <a:pt x="519" y="212"/>
                  </a:lnTo>
                  <a:lnTo>
                    <a:pt x="519" y="216"/>
                  </a:lnTo>
                  <a:lnTo>
                    <a:pt x="515" y="216"/>
                  </a:lnTo>
                  <a:lnTo>
                    <a:pt x="515" y="216"/>
                  </a:lnTo>
                  <a:lnTo>
                    <a:pt x="515" y="216"/>
                  </a:lnTo>
                  <a:lnTo>
                    <a:pt x="515" y="216"/>
                  </a:lnTo>
                  <a:lnTo>
                    <a:pt x="515" y="216"/>
                  </a:lnTo>
                  <a:lnTo>
                    <a:pt x="515" y="216"/>
                  </a:lnTo>
                  <a:lnTo>
                    <a:pt x="515" y="216"/>
                  </a:lnTo>
                  <a:lnTo>
                    <a:pt x="515" y="221"/>
                  </a:lnTo>
                  <a:lnTo>
                    <a:pt x="515" y="221"/>
                  </a:lnTo>
                  <a:lnTo>
                    <a:pt x="515" y="221"/>
                  </a:lnTo>
                  <a:lnTo>
                    <a:pt x="510" y="221"/>
                  </a:lnTo>
                  <a:lnTo>
                    <a:pt x="510" y="226"/>
                  </a:lnTo>
                  <a:lnTo>
                    <a:pt x="510" y="226"/>
                  </a:lnTo>
                  <a:lnTo>
                    <a:pt x="510" y="226"/>
                  </a:lnTo>
                  <a:lnTo>
                    <a:pt x="510" y="226"/>
                  </a:lnTo>
                  <a:lnTo>
                    <a:pt x="510" y="226"/>
                  </a:lnTo>
                  <a:lnTo>
                    <a:pt x="510" y="226"/>
                  </a:lnTo>
                  <a:lnTo>
                    <a:pt x="510" y="231"/>
                  </a:lnTo>
                  <a:lnTo>
                    <a:pt x="510" y="231"/>
                  </a:lnTo>
                  <a:lnTo>
                    <a:pt x="510" y="231"/>
                  </a:lnTo>
                  <a:lnTo>
                    <a:pt x="505" y="231"/>
                  </a:lnTo>
                  <a:lnTo>
                    <a:pt x="505" y="231"/>
                  </a:lnTo>
                  <a:lnTo>
                    <a:pt x="505" y="231"/>
                  </a:lnTo>
                  <a:lnTo>
                    <a:pt x="505" y="231"/>
                  </a:lnTo>
                  <a:lnTo>
                    <a:pt x="505" y="231"/>
                  </a:lnTo>
                  <a:lnTo>
                    <a:pt x="500" y="231"/>
                  </a:lnTo>
                  <a:lnTo>
                    <a:pt x="500" y="231"/>
                  </a:lnTo>
                  <a:lnTo>
                    <a:pt x="500" y="231"/>
                  </a:lnTo>
                  <a:lnTo>
                    <a:pt x="500" y="231"/>
                  </a:lnTo>
                  <a:lnTo>
                    <a:pt x="500" y="231"/>
                  </a:lnTo>
                  <a:lnTo>
                    <a:pt x="500" y="231"/>
                  </a:lnTo>
                  <a:lnTo>
                    <a:pt x="496" y="231"/>
                  </a:lnTo>
                  <a:lnTo>
                    <a:pt x="496" y="231"/>
                  </a:lnTo>
                  <a:lnTo>
                    <a:pt x="496" y="231"/>
                  </a:lnTo>
                  <a:lnTo>
                    <a:pt x="496" y="235"/>
                  </a:lnTo>
                  <a:lnTo>
                    <a:pt x="500" y="235"/>
                  </a:lnTo>
                  <a:lnTo>
                    <a:pt x="500" y="235"/>
                  </a:lnTo>
                  <a:lnTo>
                    <a:pt x="500" y="235"/>
                  </a:lnTo>
                  <a:lnTo>
                    <a:pt x="496" y="240"/>
                  </a:lnTo>
                  <a:lnTo>
                    <a:pt x="496" y="240"/>
                  </a:lnTo>
                  <a:lnTo>
                    <a:pt x="496" y="240"/>
                  </a:lnTo>
                  <a:lnTo>
                    <a:pt x="496" y="240"/>
                  </a:lnTo>
                  <a:lnTo>
                    <a:pt x="496" y="245"/>
                  </a:lnTo>
                  <a:lnTo>
                    <a:pt x="496" y="245"/>
                  </a:lnTo>
                  <a:lnTo>
                    <a:pt x="496" y="245"/>
                  </a:lnTo>
                  <a:lnTo>
                    <a:pt x="496" y="245"/>
                  </a:lnTo>
                  <a:lnTo>
                    <a:pt x="496" y="249"/>
                  </a:lnTo>
                  <a:lnTo>
                    <a:pt x="491" y="249"/>
                  </a:lnTo>
                  <a:lnTo>
                    <a:pt x="491" y="249"/>
                  </a:lnTo>
                  <a:lnTo>
                    <a:pt x="491" y="249"/>
                  </a:lnTo>
                  <a:lnTo>
                    <a:pt x="491" y="249"/>
                  </a:lnTo>
                  <a:lnTo>
                    <a:pt x="491" y="254"/>
                  </a:lnTo>
                  <a:lnTo>
                    <a:pt x="486" y="254"/>
                  </a:lnTo>
                  <a:lnTo>
                    <a:pt x="486" y="254"/>
                  </a:lnTo>
                  <a:lnTo>
                    <a:pt x="486" y="254"/>
                  </a:lnTo>
                  <a:lnTo>
                    <a:pt x="486" y="254"/>
                  </a:lnTo>
                  <a:lnTo>
                    <a:pt x="486" y="259"/>
                  </a:lnTo>
                  <a:lnTo>
                    <a:pt x="486" y="259"/>
                  </a:lnTo>
                  <a:lnTo>
                    <a:pt x="486" y="259"/>
                  </a:lnTo>
                  <a:lnTo>
                    <a:pt x="486" y="259"/>
                  </a:lnTo>
                  <a:lnTo>
                    <a:pt x="482" y="264"/>
                  </a:lnTo>
                  <a:lnTo>
                    <a:pt x="482" y="264"/>
                  </a:lnTo>
                  <a:lnTo>
                    <a:pt x="482" y="264"/>
                  </a:lnTo>
                  <a:lnTo>
                    <a:pt x="482" y="264"/>
                  </a:lnTo>
                  <a:lnTo>
                    <a:pt x="482" y="264"/>
                  </a:lnTo>
                  <a:lnTo>
                    <a:pt x="482" y="268"/>
                  </a:lnTo>
                  <a:lnTo>
                    <a:pt x="482" y="268"/>
                  </a:lnTo>
                  <a:lnTo>
                    <a:pt x="482" y="268"/>
                  </a:lnTo>
                  <a:lnTo>
                    <a:pt x="482" y="268"/>
                  </a:lnTo>
                  <a:lnTo>
                    <a:pt x="482" y="268"/>
                  </a:lnTo>
                  <a:lnTo>
                    <a:pt x="482" y="268"/>
                  </a:lnTo>
                  <a:lnTo>
                    <a:pt x="482" y="268"/>
                  </a:lnTo>
                  <a:lnTo>
                    <a:pt x="482" y="273"/>
                  </a:lnTo>
                  <a:lnTo>
                    <a:pt x="477" y="273"/>
                  </a:lnTo>
                  <a:lnTo>
                    <a:pt x="477" y="273"/>
                  </a:lnTo>
                  <a:lnTo>
                    <a:pt x="477" y="273"/>
                  </a:lnTo>
                  <a:lnTo>
                    <a:pt x="477" y="273"/>
                  </a:lnTo>
                  <a:lnTo>
                    <a:pt x="477" y="278"/>
                  </a:lnTo>
                  <a:lnTo>
                    <a:pt x="477" y="278"/>
                  </a:lnTo>
                  <a:lnTo>
                    <a:pt x="477" y="278"/>
                  </a:lnTo>
                  <a:lnTo>
                    <a:pt x="477" y="278"/>
                  </a:lnTo>
                  <a:lnTo>
                    <a:pt x="477" y="278"/>
                  </a:lnTo>
                  <a:lnTo>
                    <a:pt x="477" y="278"/>
                  </a:lnTo>
                  <a:lnTo>
                    <a:pt x="472" y="278"/>
                  </a:lnTo>
                  <a:lnTo>
                    <a:pt x="472" y="278"/>
                  </a:lnTo>
                  <a:lnTo>
                    <a:pt x="472" y="278"/>
                  </a:lnTo>
                  <a:lnTo>
                    <a:pt x="472" y="278"/>
                  </a:lnTo>
                  <a:lnTo>
                    <a:pt x="467" y="278"/>
                  </a:lnTo>
                  <a:lnTo>
                    <a:pt x="467" y="278"/>
                  </a:lnTo>
                  <a:lnTo>
                    <a:pt x="467" y="278"/>
                  </a:lnTo>
                  <a:lnTo>
                    <a:pt x="467" y="278"/>
                  </a:lnTo>
                  <a:close/>
                  <a:moveTo>
                    <a:pt x="208" y="216"/>
                  </a:moveTo>
                  <a:lnTo>
                    <a:pt x="198" y="226"/>
                  </a:lnTo>
                  <a:lnTo>
                    <a:pt x="198" y="245"/>
                  </a:lnTo>
                  <a:lnTo>
                    <a:pt x="208" y="259"/>
                  </a:lnTo>
                  <a:lnTo>
                    <a:pt x="212" y="264"/>
                  </a:lnTo>
                  <a:lnTo>
                    <a:pt x="222" y="268"/>
                  </a:lnTo>
                  <a:lnTo>
                    <a:pt x="236" y="268"/>
                  </a:lnTo>
                  <a:lnTo>
                    <a:pt x="255" y="264"/>
                  </a:lnTo>
                  <a:lnTo>
                    <a:pt x="264" y="259"/>
                  </a:lnTo>
                  <a:lnTo>
                    <a:pt x="269" y="254"/>
                  </a:lnTo>
                  <a:lnTo>
                    <a:pt x="269" y="235"/>
                  </a:lnTo>
                  <a:lnTo>
                    <a:pt x="264" y="221"/>
                  </a:lnTo>
                  <a:lnTo>
                    <a:pt x="255" y="212"/>
                  </a:lnTo>
                  <a:lnTo>
                    <a:pt x="236" y="202"/>
                  </a:lnTo>
                  <a:lnTo>
                    <a:pt x="222" y="207"/>
                  </a:lnTo>
                  <a:lnTo>
                    <a:pt x="208" y="216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48" name="Freeform 360"/>
            <p:cNvSpPr>
              <a:spLocks/>
            </p:cNvSpPr>
            <p:nvPr/>
          </p:nvSpPr>
          <p:spPr bwMode="auto">
            <a:xfrm>
              <a:off x="2164" y="2230"/>
              <a:ext cx="467" cy="574"/>
            </a:xfrm>
            <a:custGeom>
              <a:avLst/>
              <a:gdLst/>
              <a:ahLst/>
              <a:cxnLst>
                <a:cxn ang="0">
                  <a:pos x="458" y="297"/>
                </a:cxn>
                <a:cxn ang="0">
                  <a:pos x="448" y="311"/>
                </a:cxn>
                <a:cxn ang="0">
                  <a:pos x="439" y="325"/>
                </a:cxn>
                <a:cxn ang="0">
                  <a:pos x="430" y="339"/>
                </a:cxn>
                <a:cxn ang="0">
                  <a:pos x="420" y="348"/>
                </a:cxn>
                <a:cxn ang="0">
                  <a:pos x="411" y="362"/>
                </a:cxn>
                <a:cxn ang="0">
                  <a:pos x="396" y="367"/>
                </a:cxn>
                <a:cxn ang="0">
                  <a:pos x="382" y="367"/>
                </a:cxn>
                <a:cxn ang="0">
                  <a:pos x="368" y="372"/>
                </a:cxn>
                <a:cxn ang="0">
                  <a:pos x="363" y="391"/>
                </a:cxn>
                <a:cxn ang="0">
                  <a:pos x="363" y="410"/>
                </a:cxn>
                <a:cxn ang="0">
                  <a:pos x="359" y="424"/>
                </a:cxn>
                <a:cxn ang="0">
                  <a:pos x="340" y="424"/>
                </a:cxn>
                <a:cxn ang="0">
                  <a:pos x="326" y="433"/>
                </a:cxn>
                <a:cxn ang="0">
                  <a:pos x="307" y="428"/>
                </a:cxn>
                <a:cxn ang="0">
                  <a:pos x="293" y="443"/>
                </a:cxn>
                <a:cxn ang="0">
                  <a:pos x="283" y="452"/>
                </a:cxn>
                <a:cxn ang="0">
                  <a:pos x="269" y="466"/>
                </a:cxn>
                <a:cxn ang="0">
                  <a:pos x="250" y="466"/>
                </a:cxn>
                <a:cxn ang="0">
                  <a:pos x="241" y="480"/>
                </a:cxn>
                <a:cxn ang="0">
                  <a:pos x="231" y="494"/>
                </a:cxn>
                <a:cxn ang="0">
                  <a:pos x="231" y="513"/>
                </a:cxn>
                <a:cxn ang="0">
                  <a:pos x="231" y="532"/>
                </a:cxn>
                <a:cxn ang="0">
                  <a:pos x="217" y="546"/>
                </a:cxn>
                <a:cxn ang="0">
                  <a:pos x="217" y="570"/>
                </a:cxn>
                <a:cxn ang="0">
                  <a:pos x="208" y="565"/>
                </a:cxn>
                <a:cxn ang="0">
                  <a:pos x="198" y="551"/>
                </a:cxn>
                <a:cxn ang="0">
                  <a:pos x="198" y="532"/>
                </a:cxn>
                <a:cxn ang="0">
                  <a:pos x="184" y="518"/>
                </a:cxn>
                <a:cxn ang="0">
                  <a:pos x="170" y="513"/>
                </a:cxn>
                <a:cxn ang="0">
                  <a:pos x="160" y="499"/>
                </a:cxn>
                <a:cxn ang="0">
                  <a:pos x="151" y="485"/>
                </a:cxn>
                <a:cxn ang="0">
                  <a:pos x="132" y="480"/>
                </a:cxn>
                <a:cxn ang="0">
                  <a:pos x="118" y="471"/>
                </a:cxn>
                <a:cxn ang="0">
                  <a:pos x="113" y="457"/>
                </a:cxn>
                <a:cxn ang="0">
                  <a:pos x="104" y="443"/>
                </a:cxn>
                <a:cxn ang="0">
                  <a:pos x="94" y="428"/>
                </a:cxn>
                <a:cxn ang="0">
                  <a:pos x="89" y="414"/>
                </a:cxn>
                <a:cxn ang="0">
                  <a:pos x="80" y="400"/>
                </a:cxn>
                <a:cxn ang="0">
                  <a:pos x="71" y="386"/>
                </a:cxn>
                <a:cxn ang="0">
                  <a:pos x="61" y="377"/>
                </a:cxn>
                <a:cxn ang="0">
                  <a:pos x="56" y="358"/>
                </a:cxn>
                <a:cxn ang="0">
                  <a:pos x="47" y="329"/>
                </a:cxn>
                <a:cxn ang="0">
                  <a:pos x="56" y="311"/>
                </a:cxn>
                <a:cxn ang="0">
                  <a:pos x="47" y="287"/>
                </a:cxn>
                <a:cxn ang="0">
                  <a:pos x="56" y="268"/>
                </a:cxn>
                <a:cxn ang="0">
                  <a:pos x="42" y="245"/>
                </a:cxn>
                <a:cxn ang="0">
                  <a:pos x="33" y="216"/>
                </a:cxn>
                <a:cxn ang="0">
                  <a:pos x="14" y="202"/>
                </a:cxn>
                <a:cxn ang="0">
                  <a:pos x="0" y="179"/>
                </a:cxn>
                <a:cxn ang="0">
                  <a:pos x="9" y="150"/>
                </a:cxn>
                <a:cxn ang="0">
                  <a:pos x="14" y="122"/>
                </a:cxn>
                <a:cxn ang="0">
                  <a:pos x="23" y="108"/>
                </a:cxn>
                <a:cxn ang="0">
                  <a:pos x="33" y="85"/>
                </a:cxn>
                <a:cxn ang="0">
                  <a:pos x="42" y="70"/>
                </a:cxn>
                <a:cxn ang="0">
                  <a:pos x="56" y="61"/>
                </a:cxn>
                <a:cxn ang="0">
                  <a:pos x="71" y="42"/>
                </a:cxn>
                <a:cxn ang="0">
                  <a:pos x="71" y="14"/>
                </a:cxn>
                <a:cxn ang="0">
                  <a:pos x="80" y="0"/>
                </a:cxn>
                <a:cxn ang="0">
                  <a:pos x="94" y="4"/>
                </a:cxn>
              </a:cxnLst>
              <a:rect l="0" t="0" r="r" b="b"/>
              <a:pathLst>
                <a:path w="467" h="574">
                  <a:moveTo>
                    <a:pt x="467" y="278"/>
                  </a:moveTo>
                  <a:lnTo>
                    <a:pt x="463" y="282"/>
                  </a:lnTo>
                  <a:lnTo>
                    <a:pt x="463" y="282"/>
                  </a:lnTo>
                  <a:lnTo>
                    <a:pt x="463" y="282"/>
                  </a:lnTo>
                  <a:lnTo>
                    <a:pt x="463" y="282"/>
                  </a:lnTo>
                  <a:lnTo>
                    <a:pt x="463" y="282"/>
                  </a:lnTo>
                  <a:lnTo>
                    <a:pt x="463" y="287"/>
                  </a:lnTo>
                  <a:lnTo>
                    <a:pt x="463" y="287"/>
                  </a:lnTo>
                  <a:lnTo>
                    <a:pt x="463" y="287"/>
                  </a:lnTo>
                  <a:lnTo>
                    <a:pt x="458" y="287"/>
                  </a:lnTo>
                  <a:lnTo>
                    <a:pt x="458" y="292"/>
                  </a:lnTo>
                  <a:lnTo>
                    <a:pt x="458" y="292"/>
                  </a:lnTo>
                  <a:lnTo>
                    <a:pt x="458" y="292"/>
                  </a:lnTo>
                  <a:lnTo>
                    <a:pt x="458" y="292"/>
                  </a:lnTo>
                  <a:lnTo>
                    <a:pt x="458" y="297"/>
                  </a:lnTo>
                  <a:lnTo>
                    <a:pt x="458" y="297"/>
                  </a:lnTo>
                  <a:lnTo>
                    <a:pt x="458" y="297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8" y="301"/>
                  </a:lnTo>
                  <a:lnTo>
                    <a:pt x="453" y="301"/>
                  </a:lnTo>
                  <a:lnTo>
                    <a:pt x="453" y="301"/>
                  </a:lnTo>
                  <a:lnTo>
                    <a:pt x="453" y="301"/>
                  </a:lnTo>
                  <a:lnTo>
                    <a:pt x="453" y="301"/>
                  </a:lnTo>
                  <a:lnTo>
                    <a:pt x="453" y="306"/>
                  </a:lnTo>
                  <a:lnTo>
                    <a:pt x="453" y="306"/>
                  </a:lnTo>
                  <a:lnTo>
                    <a:pt x="448" y="306"/>
                  </a:lnTo>
                  <a:lnTo>
                    <a:pt x="448" y="306"/>
                  </a:lnTo>
                  <a:lnTo>
                    <a:pt x="448" y="306"/>
                  </a:lnTo>
                  <a:lnTo>
                    <a:pt x="448" y="306"/>
                  </a:lnTo>
                  <a:lnTo>
                    <a:pt x="448" y="311"/>
                  </a:lnTo>
                  <a:lnTo>
                    <a:pt x="448" y="311"/>
                  </a:lnTo>
                  <a:lnTo>
                    <a:pt x="448" y="311"/>
                  </a:lnTo>
                  <a:lnTo>
                    <a:pt x="444" y="311"/>
                  </a:lnTo>
                  <a:lnTo>
                    <a:pt x="444" y="311"/>
                  </a:lnTo>
                  <a:lnTo>
                    <a:pt x="444" y="311"/>
                  </a:lnTo>
                  <a:lnTo>
                    <a:pt x="444" y="311"/>
                  </a:lnTo>
                  <a:lnTo>
                    <a:pt x="444" y="315"/>
                  </a:lnTo>
                  <a:lnTo>
                    <a:pt x="444" y="315"/>
                  </a:lnTo>
                  <a:lnTo>
                    <a:pt x="444" y="315"/>
                  </a:lnTo>
                  <a:lnTo>
                    <a:pt x="444" y="315"/>
                  </a:lnTo>
                  <a:lnTo>
                    <a:pt x="444" y="320"/>
                  </a:lnTo>
                  <a:lnTo>
                    <a:pt x="439" y="320"/>
                  </a:lnTo>
                  <a:lnTo>
                    <a:pt x="439" y="320"/>
                  </a:lnTo>
                  <a:lnTo>
                    <a:pt x="439" y="320"/>
                  </a:lnTo>
                  <a:lnTo>
                    <a:pt x="439" y="320"/>
                  </a:lnTo>
                  <a:lnTo>
                    <a:pt x="439" y="325"/>
                  </a:lnTo>
                  <a:lnTo>
                    <a:pt x="439" y="325"/>
                  </a:lnTo>
                  <a:lnTo>
                    <a:pt x="439" y="325"/>
                  </a:lnTo>
                  <a:lnTo>
                    <a:pt x="439" y="325"/>
                  </a:lnTo>
                  <a:lnTo>
                    <a:pt x="439" y="325"/>
                  </a:lnTo>
                  <a:lnTo>
                    <a:pt x="439" y="329"/>
                  </a:lnTo>
                  <a:lnTo>
                    <a:pt x="439" y="329"/>
                  </a:lnTo>
                  <a:lnTo>
                    <a:pt x="439" y="329"/>
                  </a:lnTo>
                  <a:lnTo>
                    <a:pt x="439" y="329"/>
                  </a:lnTo>
                  <a:lnTo>
                    <a:pt x="439" y="334"/>
                  </a:lnTo>
                  <a:lnTo>
                    <a:pt x="439" y="334"/>
                  </a:lnTo>
                  <a:lnTo>
                    <a:pt x="434" y="334"/>
                  </a:lnTo>
                  <a:lnTo>
                    <a:pt x="434" y="334"/>
                  </a:lnTo>
                  <a:lnTo>
                    <a:pt x="434" y="334"/>
                  </a:lnTo>
                  <a:lnTo>
                    <a:pt x="434" y="339"/>
                  </a:lnTo>
                  <a:lnTo>
                    <a:pt x="434" y="339"/>
                  </a:lnTo>
                  <a:lnTo>
                    <a:pt x="434" y="339"/>
                  </a:lnTo>
                  <a:lnTo>
                    <a:pt x="434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25" y="339"/>
                  </a:lnTo>
                  <a:lnTo>
                    <a:pt x="425" y="339"/>
                  </a:lnTo>
                  <a:lnTo>
                    <a:pt x="425" y="339"/>
                  </a:lnTo>
                  <a:lnTo>
                    <a:pt x="425" y="339"/>
                  </a:lnTo>
                  <a:lnTo>
                    <a:pt x="425" y="339"/>
                  </a:lnTo>
                  <a:lnTo>
                    <a:pt x="420" y="339"/>
                  </a:lnTo>
                  <a:lnTo>
                    <a:pt x="420" y="339"/>
                  </a:lnTo>
                  <a:lnTo>
                    <a:pt x="420" y="344"/>
                  </a:lnTo>
                  <a:lnTo>
                    <a:pt x="420" y="344"/>
                  </a:lnTo>
                  <a:lnTo>
                    <a:pt x="420" y="344"/>
                  </a:lnTo>
                  <a:lnTo>
                    <a:pt x="420" y="344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20" y="353"/>
                  </a:lnTo>
                  <a:lnTo>
                    <a:pt x="420" y="353"/>
                  </a:lnTo>
                  <a:lnTo>
                    <a:pt x="420" y="353"/>
                  </a:lnTo>
                  <a:lnTo>
                    <a:pt x="415" y="353"/>
                  </a:lnTo>
                  <a:lnTo>
                    <a:pt x="415" y="358"/>
                  </a:lnTo>
                  <a:lnTo>
                    <a:pt x="415" y="358"/>
                  </a:lnTo>
                  <a:lnTo>
                    <a:pt x="415" y="358"/>
                  </a:lnTo>
                  <a:lnTo>
                    <a:pt x="415" y="358"/>
                  </a:lnTo>
                  <a:lnTo>
                    <a:pt x="415" y="358"/>
                  </a:lnTo>
                  <a:lnTo>
                    <a:pt x="415" y="362"/>
                  </a:lnTo>
                  <a:lnTo>
                    <a:pt x="415" y="362"/>
                  </a:lnTo>
                  <a:lnTo>
                    <a:pt x="415" y="362"/>
                  </a:lnTo>
                  <a:lnTo>
                    <a:pt x="415" y="362"/>
                  </a:lnTo>
                  <a:lnTo>
                    <a:pt x="415" y="362"/>
                  </a:lnTo>
                  <a:lnTo>
                    <a:pt x="411" y="362"/>
                  </a:lnTo>
                  <a:lnTo>
                    <a:pt x="411" y="362"/>
                  </a:lnTo>
                  <a:lnTo>
                    <a:pt x="411" y="362"/>
                  </a:lnTo>
                  <a:lnTo>
                    <a:pt x="411" y="367"/>
                  </a:lnTo>
                  <a:lnTo>
                    <a:pt x="411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6" y="367"/>
                  </a:lnTo>
                  <a:lnTo>
                    <a:pt x="401" y="367"/>
                  </a:lnTo>
                  <a:lnTo>
                    <a:pt x="401" y="367"/>
                  </a:lnTo>
                  <a:lnTo>
                    <a:pt x="401" y="367"/>
                  </a:lnTo>
                  <a:lnTo>
                    <a:pt x="401" y="367"/>
                  </a:lnTo>
                  <a:lnTo>
                    <a:pt x="401" y="367"/>
                  </a:lnTo>
                  <a:lnTo>
                    <a:pt x="396" y="367"/>
                  </a:lnTo>
                  <a:lnTo>
                    <a:pt x="396" y="372"/>
                  </a:lnTo>
                  <a:lnTo>
                    <a:pt x="396" y="372"/>
                  </a:lnTo>
                  <a:lnTo>
                    <a:pt x="396" y="372"/>
                  </a:lnTo>
                  <a:lnTo>
                    <a:pt x="396" y="372"/>
                  </a:lnTo>
                  <a:lnTo>
                    <a:pt x="396" y="372"/>
                  </a:lnTo>
                  <a:lnTo>
                    <a:pt x="396" y="372"/>
                  </a:lnTo>
                  <a:lnTo>
                    <a:pt x="392" y="372"/>
                  </a:lnTo>
                  <a:lnTo>
                    <a:pt x="392" y="372"/>
                  </a:lnTo>
                  <a:lnTo>
                    <a:pt x="392" y="372"/>
                  </a:lnTo>
                  <a:lnTo>
                    <a:pt x="392" y="372"/>
                  </a:lnTo>
                  <a:lnTo>
                    <a:pt x="392" y="367"/>
                  </a:lnTo>
                  <a:lnTo>
                    <a:pt x="392" y="367"/>
                  </a:lnTo>
                  <a:lnTo>
                    <a:pt x="387" y="367"/>
                  </a:lnTo>
                  <a:lnTo>
                    <a:pt x="387" y="367"/>
                  </a:lnTo>
                  <a:lnTo>
                    <a:pt x="387" y="367"/>
                  </a:lnTo>
                  <a:lnTo>
                    <a:pt x="387" y="367"/>
                  </a:lnTo>
                  <a:lnTo>
                    <a:pt x="382" y="367"/>
                  </a:lnTo>
                  <a:lnTo>
                    <a:pt x="382" y="367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78" y="372"/>
                  </a:lnTo>
                  <a:lnTo>
                    <a:pt x="378" y="372"/>
                  </a:lnTo>
                  <a:lnTo>
                    <a:pt x="378" y="372"/>
                  </a:lnTo>
                  <a:lnTo>
                    <a:pt x="378" y="372"/>
                  </a:lnTo>
                  <a:lnTo>
                    <a:pt x="373" y="372"/>
                  </a:lnTo>
                  <a:lnTo>
                    <a:pt x="373" y="372"/>
                  </a:lnTo>
                  <a:lnTo>
                    <a:pt x="373" y="372"/>
                  </a:lnTo>
                  <a:lnTo>
                    <a:pt x="368" y="372"/>
                  </a:lnTo>
                  <a:lnTo>
                    <a:pt x="368" y="372"/>
                  </a:lnTo>
                  <a:lnTo>
                    <a:pt x="368" y="372"/>
                  </a:lnTo>
                  <a:lnTo>
                    <a:pt x="368" y="372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3" y="377"/>
                  </a:lnTo>
                  <a:lnTo>
                    <a:pt x="363" y="377"/>
                  </a:lnTo>
                  <a:lnTo>
                    <a:pt x="363" y="377"/>
                  </a:lnTo>
                  <a:lnTo>
                    <a:pt x="363" y="377"/>
                  </a:lnTo>
                  <a:lnTo>
                    <a:pt x="363" y="381"/>
                  </a:lnTo>
                  <a:lnTo>
                    <a:pt x="368" y="381"/>
                  </a:lnTo>
                  <a:lnTo>
                    <a:pt x="368" y="381"/>
                  </a:lnTo>
                  <a:lnTo>
                    <a:pt x="368" y="381"/>
                  </a:lnTo>
                  <a:lnTo>
                    <a:pt x="363" y="386"/>
                  </a:lnTo>
                  <a:lnTo>
                    <a:pt x="363" y="386"/>
                  </a:lnTo>
                  <a:lnTo>
                    <a:pt x="363" y="386"/>
                  </a:lnTo>
                  <a:lnTo>
                    <a:pt x="363" y="386"/>
                  </a:lnTo>
                  <a:lnTo>
                    <a:pt x="363" y="391"/>
                  </a:lnTo>
                  <a:lnTo>
                    <a:pt x="363" y="391"/>
                  </a:lnTo>
                  <a:lnTo>
                    <a:pt x="363" y="391"/>
                  </a:lnTo>
                  <a:lnTo>
                    <a:pt x="363" y="391"/>
                  </a:lnTo>
                  <a:lnTo>
                    <a:pt x="363" y="395"/>
                  </a:lnTo>
                  <a:lnTo>
                    <a:pt x="363" y="395"/>
                  </a:lnTo>
                  <a:lnTo>
                    <a:pt x="363" y="395"/>
                  </a:lnTo>
                  <a:lnTo>
                    <a:pt x="363" y="395"/>
                  </a:lnTo>
                  <a:lnTo>
                    <a:pt x="363" y="395"/>
                  </a:lnTo>
                  <a:lnTo>
                    <a:pt x="363" y="400"/>
                  </a:lnTo>
                  <a:lnTo>
                    <a:pt x="363" y="400"/>
                  </a:lnTo>
                  <a:lnTo>
                    <a:pt x="363" y="400"/>
                  </a:lnTo>
                  <a:lnTo>
                    <a:pt x="363" y="400"/>
                  </a:lnTo>
                  <a:lnTo>
                    <a:pt x="363" y="405"/>
                  </a:lnTo>
                  <a:lnTo>
                    <a:pt x="363" y="405"/>
                  </a:lnTo>
                  <a:lnTo>
                    <a:pt x="363" y="405"/>
                  </a:lnTo>
                  <a:lnTo>
                    <a:pt x="363" y="405"/>
                  </a:lnTo>
                  <a:lnTo>
                    <a:pt x="363" y="405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14"/>
                  </a:lnTo>
                  <a:lnTo>
                    <a:pt x="363" y="414"/>
                  </a:lnTo>
                  <a:lnTo>
                    <a:pt x="363" y="414"/>
                  </a:lnTo>
                  <a:lnTo>
                    <a:pt x="363" y="414"/>
                  </a:lnTo>
                  <a:lnTo>
                    <a:pt x="363" y="419"/>
                  </a:lnTo>
                  <a:lnTo>
                    <a:pt x="363" y="419"/>
                  </a:lnTo>
                  <a:lnTo>
                    <a:pt x="363" y="419"/>
                  </a:lnTo>
                  <a:lnTo>
                    <a:pt x="359" y="419"/>
                  </a:lnTo>
                  <a:lnTo>
                    <a:pt x="359" y="419"/>
                  </a:lnTo>
                  <a:lnTo>
                    <a:pt x="359" y="424"/>
                  </a:lnTo>
                  <a:lnTo>
                    <a:pt x="359" y="424"/>
                  </a:lnTo>
                  <a:lnTo>
                    <a:pt x="359" y="424"/>
                  </a:lnTo>
                  <a:lnTo>
                    <a:pt x="359" y="424"/>
                  </a:lnTo>
                  <a:lnTo>
                    <a:pt x="359" y="424"/>
                  </a:lnTo>
                  <a:lnTo>
                    <a:pt x="359" y="424"/>
                  </a:lnTo>
                  <a:lnTo>
                    <a:pt x="359" y="424"/>
                  </a:lnTo>
                  <a:lnTo>
                    <a:pt x="354" y="424"/>
                  </a:lnTo>
                  <a:lnTo>
                    <a:pt x="354" y="424"/>
                  </a:lnTo>
                  <a:lnTo>
                    <a:pt x="354" y="424"/>
                  </a:lnTo>
                  <a:lnTo>
                    <a:pt x="354" y="424"/>
                  </a:lnTo>
                  <a:lnTo>
                    <a:pt x="354" y="424"/>
                  </a:lnTo>
                  <a:lnTo>
                    <a:pt x="349" y="428"/>
                  </a:lnTo>
                  <a:lnTo>
                    <a:pt x="349" y="428"/>
                  </a:lnTo>
                  <a:lnTo>
                    <a:pt x="349" y="428"/>
                  </a:lnTo>
                  <a:lnTo>
                    <a:pt x="349" y="428"/>
                  </a:lnTo>
                  <a:lnTo>
                    <a:pt x="345" y="428"/>
                  </a:lnTo>
                  <a:lnTo>
                    <a:pt x="345" y="428"/>
                  </a:lnTo>
                  <a:lnTo>
                    <a:pt x="345" y="428"/>
                  </a:lnTo>
                  <a:lnTo>
                    <a:pt x="345" y="424"/>
                  </a:lnTo>
                  <a:lnTo>
                    <a:pt x="345" y="424"/>
                  </a:lnTo>
                  <a:lnTo>
                    <a:pt x="340" y="424"/>
                  </a:lnTo>
                  <a:lnTo>
                    <a:pt x="340" y="424"/>
                  </a:lnTo>
                  <a:lnTo>
                    <a:pt x="340" y="424"/>
                  </a:lnTo>
                  <a:lnTo>
                    <a:pt x="340" y="424"/>
                  </a:lnTo>
                  <a:lnTo>
                    <a:pt x="340" y="424"/>
                  </a:lnTo>
                  <a:lnTo>
                    <a:pt x="340" y="424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5" y="428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0" y="433"/>
                  </a:lnTo>
                  <a:lnTo>
                    <a:pt x="326" y="433"/>
                  </a:lnTo>
                  <a:lnTo>
                    <a:pt x="326" y="433"/>
                  </a:lnTo>
                  <a:lnTo>
                    <a:pt x="326" y="433"/>
                  </a:lnTo>
                  <a:lnTo>
                    <a:pt x="326" y="433"/>
                  </a:lnTo>
                  <a:lnTo>
                    <a:pt x="321" y="433"/>
                  </a:lnTo>
                  <a:lnTo>
                    <a:pt x="321" y="433"/>
                  </a:lnTo>
                  <a:lnTo>
                    <a:pt x="321" y="433"/>
                  </a:lnTo>
                  <a:lnTo>
                    <a:pt x="321" y="433"/>
                  </a:lnTo>
                  <a:lnTo>
                    <a:pt x="316" y="433"/>
                  </a:lnTo>
                  <a:lnTo>
                    <a:pt x="316" y="433"/>
                  </a:lnTo>
                  <a:lnTo>
                    <a:pt x="316" y="433"/>
                  </a:lnTo>
                  <a:lnTo>
                    <a:pt x="316" y="433"/>
                  </a:lnTo>
                  <a:lnTo>
                    <a:pt x="311" y="433"/>
                  </a:lnTo>
                  <a:lnTo>
                    <a:pt x="311" y="428"/>
                  </a:lnTo>
                  <a:lnTo>
                    <a:pt x="311" y="428"/>
                  </a:lnTo>
                  <a:lnTo>
                    <a:pt x="311" y="428"/>
                  </a:lnTo>
                  <a:lnTo>
                    <a:pt x="311" y="428"/>
                  </a:lnTo>
                  <a:lnTo>
                    <a:pt x="311" y="428"/>
                  </a:lnTo>
                  <a:lnTo>
                    <a:pt x="307" y="428"/>
                  </a:lnTo>
                  <a:lnTo>
                    <a:pt x="307" y="428"/>
                  </a:lnTo>
                  <a:lnTo>
                    <a:pt x="307" y="428"/>
                  </a:lnTo>
                  <a:lnTo>
                    <a:pt x="307" y="433"/>
                  </a:lnTo>
                  <a:lnTo>
                    <a:pt x="302" y="433"/>
                  </a:lnTo>
                  <a:lnTo>
                    <a:pt x="302" y="433"/>
                  </a:lnTo>
                  <a:lnTo>
                    <a:pt x="302" y="433"/>
                  </a:lnTo>
                  <a:lnTo>
                    <a:pt x="302" y="438"/>
                  </a:lnTo>
                  <a:lnTo>
                    <a:pt x="302" y="438"/>
                  </a:lnTo>
                  <a:lnTo>
                    <a:pt x="297" y="438"/>
                  </a:lnTo>
                  <a:lnTo>
                    <a:pt x="297" y="438"/>
                  </a:lnTo>
                  <a:lnTo>
                    <a:pt x="297" y="438"/>
                  </a:lnTo>
                  <a:lnTo>
                    <a:pt x="297" y="438"/>
                  </a:lnTo>
                  <a:lnTo>
                    <a:pt x="293" y="438"/>
                  </a:lnTo>
                  <a:lnTo>
                    <a:pt x="293" y="438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93" y="443"/>
                  </a:lnTo>
                  <a:lnTo>
                    <a:pt x="288" y="443"/>
                  </a:lnTo>
                  <a:lnTo>
                    <a:pt x="288" y="447"/>
                  </a:lnTo>
                  <a:lnTo>
                    <a:pt x="288" y="447"/>
                  </a:lnTo>
                  <a:lnTo>
                    <a:pt x="288" y="447"/>
                  </a:lnTo>
                  <a:lnTo>
                    <a:pt x="288" y="447"/>
                  </a:lnTo>
                  <a:lnTo>
                    <a:pt x="288" y="452"/>
                  </a:lnTo>
                  <a:lnTo>
                    <a:pt x="288" y="452"/>
                  </a:lnTo>
                  <a:lnTo>
                    <a:pt x="288" y="452"/>
                  </a:lnTo>
                  <a:lnTo>
                    <a:pt x="293" y="452"/>
                  </a:lnTo>
                  <a:lnTo>
                    <a:pt x="288" y="452"/>
                  </a:lnTo>
                  <a:lnTo>
                    <a:pt x="288" y="452"/>
                  </a:lnTo>
                  <a:lnTo>
                    <a:pt x="288" y="452"/>
                  </a:lnTo>
                  <a:lnTo>
                    <a:pt x="283" y="452"/>
                  </a:lnTo>
                  <a:lnTo>
                    <a:pt x="283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78" y="452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8" y="461"/>
                  </a:lnTo>
                  <a:lnTo>
                    <a:pt x="278" y="461"/>
                  </a:lnTo>
                  <a:lnTo>
                    <a:pt x="274" y="461"/>
                  </a:lnTo>
                  <a:lnTo>
                    <a:pt x="274" y="461"/>
                  </a:lnTo>
                  <a:lnTo>
                    <a:pt x="274" y="461"/>
                  </a:lnTo>
                  <a:lnTo>
                    <a:pt x="274" y="461"/>
                  </a:lnTo>
                  <a:lnTo>
                    <a:pt x="269" y="461"/>
                  </a:lnTo>
                  <a:lnTo>
                    <a:pt x="269" y="461"/>
                  </a:lnTo>
                  <a:lnTo>
                    <a:pt x="269" y="466"/>
                  </a:lnTo>
                  <a:lnTo>
                    <a:pt x="269" y="466"/>
                  </a:lnTo>
                  <a:lnTo>
                    <a:pt x="264" y="466"/>
                  </a:lnTo>
                  <a:lnTo>
                    <a:pt x="264" y="466"/>
                  </a:lnTo>
                  <a:lnTo>
                    <a:pt x="264" y="466"/>
                  </a:lnTo>
                  <a:lnTo>
                    <a:pt x="264" y="466"/>
                  </a:lnTo>
                  <a:lnTo>
                    <a:pt x="260" y="466"/>
                  </a:lnTo>
                  <a:lnTo>
                    <a:pt x="260" y="466"/>
                  </a:lnTo>
                  <a:lnTo>
                    <a:pt x="260" y="466"/>
                  </a:lnTo>
                  <a:lnTo>
                    <a:pt x="260" y="466"/>
                  </a:lnTo>
                  <a:lnTo>
                    <a:pt x="255" y="466"/>
                  </a:lnTo>
                  <a:lnTo>
                    <a:pt x="255" y="466"/>
                  </a:lnTo>
                  <a:lnTo>
                    <a:pt x="255" y="466"/>
                  </a:lnTo>
                  <a:lnTo>
                    <a:pt x="255" y="466"/>
                  </a:lnTo>
                  <a:lnTo>
                    <a:pt x="255" y="466"/>
                  </a:lnTo>
                  <a:lnTo>
                    <a:pt x="250" y="466"/>
                  </a:lnTo>
                  <a:lnTo>
                    <a:pt x="250" y="466"/>
                  </a:lnTo>
                  <a:lnTo>
                    <a:pt x="250" y="466"/>
                  </a:lnTo>
                  <a:lnTo>
                    <a:pt x="250" y="466"/>
                  </a:lnTo>
                  <a:lnTo>
                    <a:pt x="250" y="466"/>
                  </a:lnTo>
                  <a:lnTo>
                    <a:pt x="245" y="466"/>
                  </a:lnTo>
                  <a:lnTo>
                    <a:pt x="245" y="466"/>
                  </a:lnTo>
                  <a:lnTo>
                    <a:pt x="245" y="471"/>
                  </a:lnTo>
                  <a:lnTo>
                    <a:pt x="245" y="471"/>
                  </a:lnTo>
                  <a:lnTo>
                    <a:pt x="245" y="471"/>
                  </a:lnTo>
                  <a:lnTo>
                    <a:pt x="245" y="471"/>
                  </a:lnTo>
                  <a:lnTo>
                    <a:pt x="241" y="471"/>
                  </a:lnTo>
                  <a:lnTo>
                    <a:pt x="241" y="476"/>
                  </a:lnTo>
                  <a:lnTo>
                    <a:pt x="241" y="476"/>
                  </a:lnTo>
                  <a:lnTo>
                    <a:pt x="241" y="476"/>
                  </a:lnTo>
                  <a:lnTo>
                    <a:pt x="241" y="476"/>
                  </a:lnTo>
                  <a:lnTo>
                    <a:pt x="241" y="480"/>
                  </a:lnTo>
                  <a:lnTo>
                    <a:pt x="241" y="480"/>
                  </a:lnTo>
                  <a:lnTo>
                    <a:pt x="241" y="480"/>
                  </a:lnTo>
                  <a:lnTo>
                    <a:pt x="241" y="480"/>
                  </a:lnTo>
                  <a:lnTo>
                    <a:pt x="236" y="480"/>
                  </a:lnTo>
                  <a:lnTo>
                    <a:pt x="236" y="480"/>
                  </a:lnTo>
                  <a:lnTo>
                    <a:pt x="236" y="480"/>
                  </a:lnTo>
                  <a:lnTo>
                    <a:pt x="236" y="480"/>
                  </a:lnTo>
                  <a:lnTo>
                    <a:pt x="236" y="480"/>
                  </a:lnTo>
                  <a:lnTo>
                    <a:pt x="236" y="480"/>
                  </a:lnTo>
                  <a:lnTo>
                    <a:pt x="236" y="485"/>
                  </a:lnTo>
                  <a:lnTo>
                    <a:pt x="236" y="485"/>
                  </a:lnTo>
                  <a:lnTo>
                    <a:pt x="236" y="485"/>
                  </a:lnTo>
                  <a:lnTo>
                    <a:pt x="236" y="485"/>
                  </a:lnTo>
                  <a:lnTo>
                    <a:pt x="236" y="485"/>
                  </a:lnTo>
                  <a:lnTo>
                    <a:pt x="236" y="490"/>
                  </a:lnTo>
                  <a:lnTo>
                    <a:pt x="236" y="490"/>
                  </a:lnTo>
                  <a:lnTo>
                    <a:pt x="236" y="490"/>
                  </a:lnTo>
                  <a:lnTo>
                    <a:pt x="236" y="490"/>
                  </a:lnTo>
                  <a:lnTo>
                    <a:pt x="236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4"/>
                  </a:lnTo>
                  <a:lnTo>
                    <a:pt x="231" y="499"/>
                  </a:lnTo>
                  <a:lnTo>
                    <a:pt x="231" y="499"/>
                  </a:lnTo>
                  <a:lnTo>
                    <a:pt x="231" y="499"/>
                  </a:lnTo>
                  <a:lnTo>
                    <a:pt x="231" y="499"/>
                  </a:lnTo>
                  <a:lnTo>
                    <a:pt x="231" y="499"/>
                  </a:lnTo>
                  <a:lnTo>
                    <a:pt x="231" y="504"/>
                  </a:lnTo>
                  <a:lnTo>
                    <a:pt x="231" y="504"/>
                  </a:lnTo>
                  <a:lnTo>
                    <a:pt x="231" y="504"/>
                  </a:lnTo>
                  <a:lnTo>
                    <a:pt x="231" y="504"/>
                  </a:lnTo>
                  <a:lnTo>
                    <a:pt x="231" y="509"/>
                  </a:lnTo>
                  <a:lnTo>
                    <a:pt x="231" y="509"/>
                  </a:lnTo>
                  <a:lnTo>
                    <a:pt x="231" y="509"/>
                  </a:lnTo>
                  <a:lnTo>
                    <a:pt x="231" y="509"/>
                  </a:lnTo>
                  <a:lnTo>
                    <a:pt x="231" y="513"/>
                  </a:lnTo>
                  <a:lnTo>
                    <a:pt x="231" y="513"/>
                  </a:lnTo>
                  <a:lnTo>
                    <a:pt x="231" y="513"/>
                  </a:lnTo>
                  <a:lnTo>
                    <a:pt x="231" y="513"/>
                  </a:lnTo>
                  <a:lnTo>
                    <a:pt x="231" y="513"/>
                  </a:lnTo>
                  <a:lnTo>
                    <a:pt x="231" y="518"/>
                  </a:lnTo>
                  <a:lnTo>
                    <a:pt x="231" y="518"/>
                  </a:lnTo>
                  <a:lnTo>
                    <a:pt x="231" y="518"/>
                  </a:lnTo>
                  <a:lnTo>
                    <a:pt x="231" y="518"/>
                  </a:lnTo>
                  <a:lnTo>
                    <a:pt x="231" y="523"/>
                  </a:lnTo>
                  <a:lnTo>
                    <a:pt x="231" y="523"/>
                  </a:lnTo>
                  <a:lnTo>
                    <a:pt x="231" y="523"/>
                  </a:lnTo>
                  <a:lnTo>
                    <a:pt x="231" y="523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31" y="532"/>
                  </a:lnTo>
                  <a:lnTo>
                    <a:pt x="231" y="532"/>
                  </a:lnTo>
                  <a:lnTo>
                    <a:pt x="231" y="532"/>
                  </a:lnTo>
                  <a:lnTo>
                    <a:pt x="231" y="532"/>
                  </a:lnTo>
                  <a:lnTo>
                    <a:pt x="226" y="532"/>
                  </a:lnTo>
                  <a:lnTo>
                    <a:pt x="226" y="532"/>
                  </a:lnTo>
                  <a:lnTo>
                    <a:pt x="226" y="532"/>
                  </a:lnTo>
                  <a:lnTo>
                    <a:pt x="222" y="532"/>
                  </a:lnTo>
                  <a:lnTo>
                    <a:pt x="222" y="532"/>
                  </a:lnTo>
                  <a:lnTo>
                    <a:pt x="222" y="537"/>
                  </a:lnTo>
                  <a:lnTo>
                    <a:pt x="222" y="537"/>
                  </a:lnTo>
                  <a:lnTo>
                    <a:pt x="222" y="537"/>
                  </a:lnTo>
                  <a:lnTo>
                    <a:pt x="222" y="537"/>
                  </a:lnTo>
                  <a:lnTo>
                    <a:pt x="217" y="541"/>
                  </a:lnTo>
                  <a:lnTo>
                    <a:pt x="217" y="541"/>
                  </a:lnTo>
                  <a:lnTo>
                    <a:pt x="217" y="541"/>
                  </a:lnTo>
                  <a:lnTo>
                    <a:pt x="217" y="546"/>
                  </a:lnTo>
                  <a:lnTo>
                    <a:pt x="217" y="546"/>
                  </a:lnTo>
                  <a:lnTo>
                    <a:pt x="217" y="546"/>
                  </a:lnTo>
                  <a:lnTo>
                    <a:pt x="217" y="551"/>
                  </a:lnTo>
                  <a:lnTo>
                    <a:pt x="217" y="551"/>
                  </a:lnTo>
                  <a:lnTo>
                    <a:pt x="217" y="551"/>
                  </a:lnTo>
                  <a:lnTo>
                    <a:pt x="212" y="551"/>
                  </a:lnTo>
                  <a:lnTo>
                    <a:pt x="212" y="556"/>
                  </a:lnTo>
                  <a:lnTo>
                    <a:pt x="212" y="556"/>
                  </a:lnTo>
                  <a:lnTo>
                    <a:pt x="212" y="556"/>
                  </a:lnTo>
                  <a:lnTo>
                    <a:pt x="212" y="560"/>
                  </a:lnTo>
                  <a:lnTo>
                    <a:pt x="217" y="560"/>
                  </a:lnTo>
                  <a:lnTo>
                    <a:pt x="217" y="560"/>
                  </a:lnTo>
                  <a:lnTo>
                    <a:pt x="217" y="560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2" y="574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8" y="565"/>
                  </a:lnTo>
                  <a:lnTo>
                    <a:pt x="208" y="565"/>
                  </a:lnTo>
                  <a:lnTo>
                    <a:pt x="208" y="565"/>
                  </a:lnTo>
                  <a:lnTo>
                    <a:pt x="208" y="565"/>
                  </a:lnTo>
                  <a:lnTo>
                    <a:pt x="208" y="565"/>
                  </a:lnTo>
                  <a:lnTo>
                    <a:pt x="203" y="565"/>
                  </a:lnTo>
                  <a:lnTo>
                    <a:pt x="203" y="560"/>
                  </a:lnTo>
                  <a:lnTo>
                    <a:pt x="203" y="560"/>
                  </a:lnTo>
                  <a:lnTo>
                    <a:pt x="203" y="560"/>
                  </a:lnTo>
                  <a:lnTo>
                    <a:pt x="203" y="560"/>
                  </a:lnTo>
                  <a:lnTo>
                    <a:pt x="203" y="560"/>
                  </a:lnTo>
                  <a:lnTo>
                    <a:pt x="203" y="560"/>
                  </a:lnTo>
                  <a:lnTo>
                    <a:pt x="203" y="556"/>
                  </a:lnTo>
                  <a:lnTo>
                    <a:pt x="198" y="556"/>
                  </a:lnTo>
                  <a:lnTo>
                    <a:pt x="198" y="556"/>
                  </a:lnTo>
                  <a:lnTo>
                    <a:pt x="198" y="556"/>
                  </a:lnTo>
                  <a:lnTo>
                    <a:pt x="198" y="556"/>
                  </a:lnTo>
                  <a:lnTo>
                    <a:pt x="198" y="556"/>
                  </a:lnTo>
                  <a:lnTo>
                    <a:pt x="198" y="551"/>
                  </a:lnTo>
                  <a:lnTo>
                    <a:pt x="198" y="551"/>
                  </a:lnTo>
                  <a:lnTo>
                    <a:pt x="198" y="551"/>
                  </a:lnTo>
                  <a:lnTo>
                    <a:pt x="198" y="551"/>
                  </a:lnTo>
                  <a:lnTo>
                    <a:pt x="198" y="546"/>
                  </a:lnTo>
                  <a:lnTo>
                    <a:pt x="198" y="546"/>
                  </a:lnTo>
                  <a:lnTo>
                    <a:pt x="198" y="546"/>
                  </a:lnTo>
                  <a:lnTo>
                    <a:pt x="198" y="546"/>
                  </a:lnTo>
                  <a:lnTo>
                    <a:pt x="198" y="541"/>
                  </a:lnTo>
                  <a:lnTo>
                    <a:pt x="198" y="541"/>
                  </a:lnTo>
                  <a:lnTo>
                    <a:pt x="198" y="541"/>
                  </a:lnTo>
                  <a:lnTo>
                    <a:pt x="198" y="541"/>
                  </a:lnTo>
                  <a:lnTo>
                    <a:pt x="198" y="541"/>
                  </a:lnTo>
                  <a:lnTo>
                    <a:pt x="198" y="537"/>
                  </a:lnTo>
                  <a:lnTo>
                    <a:pt x="198" y="537"/>
                  </a:lnTo>
                  <a:lnTo>
                    <a:pt x="198" y="537"/>
                  </a:lnTo>
                  <a:lnTo>
                    <a:pt x="198" y="537"/>
                  </a:lnTo>
                  <a:lnTo>
                    <a:pt x="198" y="537"/>
                  </a:lnTo>
                  <a:lnTo>
                    <a:pt x="198" y="537"/>
                  </a:lnTo>
                  <a:lnTo>
                    <a:pt x="198" y="532"/>
                  </a:lnTo>
                  <a:lnTo>
                    <a:pt x="198" y="532"/>
                  </a:lnTo>
                  <a:lnTo>
                    <a:pt x="193" y="532"/>
                  </a:lnTo>
                  <a:lnTo>
                    <a:pt x="193" y="532"/>
                  </a:lnTo>
                  <a:lnTo>
                    <a:pt x="193" y="532"/>
                  </a:lnTo>
                  <a:lnTo>
                    <a:pt x="193" y="527"/>
                  </a:lnTo>
                  <a:lnTo>
                    <a:pt x="193" y="527"/>
                  </a:lnTo>
                  <a:lnTo>
                    <a:pt x="193" y="527"/>
                  </a:lnTo>
                  <a:lnTo>
                    <a:pt x="193" y="527"/>
                  </a:lnTo>
                  <a:lnTo>
                    <a:pt x="193" y="527"/>
                  </a:lnTo>
                  <a:lnTo>
                    <a:pt x="189" y="527"/>
                  </a:lnTo>
                  <a:lnTo>
                    <a:pt x="189" y="523"/>
                  </a:lnTo>
                  <a:lnTo>
                    <a:pt x="189" y="523"/>
                  </a:lnTo>
                  <a:lnTo>
                    <a:pt x="189" y="523"/>
                  </a:lnTo>
                  <a:lnTo>
                    <a:pt x="184" y="523"/>
                  </a:lnTo>
                  <a:lnTo>
                    <a:pt x="184" y="518"/>
                  </a:lnTo>
                  <a:lnTo>
                    <a:pt x="184" y="518"/>
                  </a:lnTo>
                  <a:lnTo>
                    <a:pt x="184" y="518"/>
                  </a:lnTo>
                  <a:lnTo>
                    <a:pt x="184" y="518"/>
                  </a:lnTo>
                  <a:lnTo>
                    <a:pt x="184" y="518"/>
                  </a:lnTo>
                  <a:lnTo>
                    <a:pt x="179" y="518"/>
                  </a:lnTo>
                  <a:lnTo>
                    <a:pt x="179" y="518"/>
                  </a:lnTo>
                  <a:lnTo>
                    <a:pt x="179" y="518"/>
                  </a:lnTo>
                  <a:lnTo>
                    <a:pt x="179" y="518"/>
                  </a:lnTo>
                  <a:lnTo>
                    <a:pt x="179" y="513"/>
                  </a:lnTo>
                  <a:lnTo>
                    <a:pt x="179" y="513"/>
                  </a:lnTo>
                  <a:lnTo>
                    <a:pt x="174" y="513"/>
                  </a:lnTo>
                  <a:lnTo>
                    <a:pt x="174" y="513"/>
                  </a:lnTo>
                  <a:lnTo>
                    <a:pt x="174" y="513"/>
                  </a:lnTo>
                  <a:lnTo>
                    <a:pt x="174" y="513"/>
                  </a:lnTo>
                  <a:lnTo>
                    <a:pt x="174" y="513"/>
                  </a:lnTo>
                  <a:lnTo>
                    <a:pt x="174" y="513"/>
                  </a:lnTo>
                  <a:lnTo>
                    <a:pt x="170" y="513"/>
                  </a:lnTo>
                  <a:lnTo>
                    <a:pt x="170" y="513"/>
                  </a:lnTo>
                  <a:lnTo>
                    <a:pt x="170" y="513"/>
                  </a:lnTo>
                  <a:lnTo>
                    <a:pt x="170" y="513"/>
                  </a:lnTo>
                  <a:lnTo>
                    <a:pt x="170" y="513"/>
                  </a:lnTo>
                  <a:lnTo>
                    <a:pt x="170" y="513"/>
                  </a:lnTo>
                  <a:lnTo>
                    <a:pt x="170" y="509"/>
                  </a:lnTo>
                  <a:lnTo>
                    <a:pt x="165" y="509"/>
                  </a:lnTo>
                  <a:lnTo>
                    <a:pt x="165" y="509"/>
                  </a:lnTo>
                  <a:lnTo>
                    <a:pt x="165" y="509"/>
                  </a:lnTo>
                  <a:lnTo>
                    <a:pt x="165" y="509"/>
                  </a:lnTo>
                  <a:lnTo>
                    <a:pt x="165" y="509"/>
                  </a:lnTo>
                  <a:lnTo>
                    <a:pt x="165" y="504"/>
                  </a:lnTo>
                  <a:lnTo>
                    <a:pt x="165" y="504"/>
                  </a:lnTo>
                  <a:lnTo>
                    <a:pt x="165" y="504"/>
                  </a:lnTo>
                  <a:lnTo>
                    <a:pt x="165" y="504"/>
                  </a:lnTo>
                  <a:lnTo>
                    <a:pt x="165" y="504"/>
                  </a:lnTo>
                  <a:lnTo>
                    <a:pt x="160" y="504"/>
                  </a:lnTo>
                  <a:lnTo>
                    <a:pt x="160" y="499"/>
                  </a:lnTo>
                  <a:lnTo>
                    <a:pt x="160" y="499"/>
                  </a:lnTo>
                  <a:lnTo>
                    <a:pt x="160" y="499"/>
                  </a:lnTo>
                  <a:lnTo>
                    <a:pt x="160" y="499"/>
                  </a:lnTo>
                  <a:lnTo>
                    <a:pt x="160" y="499"/>
                  </a:lnTo>
                  <a:lnTo>
                    <a:pt x="160" y="499"/>
                  </a:lnTo>
                  <a:lnTo>
                    <a:pt x="160" y="494"/>
                  </a:lnTo>
                  <a:lnTo>
                    <a:pt x="160" y="494"/>
                  </a:lnTo>
                  <a:lnTo>
                    <a:pt x="156" y="494"/>
                  </a:lnTo>
                  <a:lnTo>
                    <a:pt x="156" y="494"/>
                  </a:lnTo>
                  <a:lnTo>
                    <a:pt x="156" y="494"/>
                  </a:lnTo>
                  <a:lnTo>
                    <a:pt x="156" y="490"/>
                  </a:lnTo>
                  <a:lnTo>
                    <a:pt x="156" y="490"/>
                  </a:lnTo>
                  <a:lnTo>
                    <a:pt x="156" y="490"/>
                  </a:lnTo>
                  <a:lnTo>
                    <a:pt x="151" y="490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46" y="485"/>
                  </a:lnTo>
                  <a:lnTo>
                    <a:pt x="146" y="485"/>
                  </a:lnTo>
                  <a:lnTo>
                    <a:pt x="146" y="485"/>
                  </a:lnTo>
                  <a:lnTo>
                    <a:pt x="146" y="485"/>
                  </a:lnTo>
                  <a:lnTo>
                    <a:pt x="146" y="485"/>
                  </a:lnTo>
                  <a:lnTo>
                    <a:pt x="141" y="485"/>
                  </a:lnTo>
                  <a:lnTo>
                    <a:pt x="141" y="485"/>
                  </a:lnTo>
                  <a:lnTo>
                    <a:pt x="141" y="480"/>
                  </a:lnTo>
                  <a:lnTo>
                    <a:pt x="141" y="480"/>
                  </a:lnTo>
                  <a:lnTo>
                    <a:pt x="137" y="480"/>
                  </a:lnTo>
                  <a:lnTo>
                    <a:pt x="137" y="480"/>
                  </a:lnTo>
                  <a:lnTo>
                    <a:pt x="137" y="480"/>
                  </a:lnTo>
                  <a:lnTo>
                    <a:pt x="137" y="480"/>
                  </a:lnTo>
                  <a:lnTo>
                    <a:pt x="137" y="480"/>
                  </a:lnTo>
                  <a:lnTo>
                    <a:pt x="132" y="480"/>
                  </a:lnTo>
                  <a:lnTo>
                    <a:pt x="132" y="480"/>
                  </a:lnTo>
                  <a:lnTo>
                    <a:pt x="132" y="480"/>
                  </a:lnTo>
                  <a:lnTo>
                    <a:pt x="132" y="480"/>
                  </a:lnTo>
                  <a:lnTo>
                    <a:pt x="132" y="480"/>
                  </a:lnTo>
                  <a:lnTo>
                    <a:pt x="132" y="480"/>
                  </a:lnTo>
                  <a:lnTo>
                    <a:pt x="127" y="480"/>
                  </a:lnTo>
                  <a:lnTo>
                    <a:pt x="127" y="480"/>
                  </a:lnTo>
                  <a:lnTo>
                    <a:pt x="127" y="476"/>
                  </a:lnTo>
                  <a:lnTo>
                    <a:pt x="127" y="476"/>
                  </a:lnTo>
                  <a:lnTo>
                    <a:pt x="127" y="476"/>
                  </a:lnTo>
                  <a:lnTo>
                    <a:pt x="123" y="476"/>
                  </a:lnTo>
                  <a:lnTo>
                    <a:pt x="123" y="476"/>
                  </a:lnTo>
                  <a:lnTo>
                    <a:pt x="123" y="476"/>
                  </a:lnTo>
                  <a:lnTo>
                    <a:pt x="123" y="476"/>
                  </a:lnTo>
                  <a:lnTo>
                    <a:pt x="123" y="476"/>
                  </a:lnTo>
                  <a:lnTo>
                    <a:pt x="123" y="471"/>
                  </a:lnTo>
                  <a:lnTo>
                    <a:pt x="118" y="471"/>
                  </a:lnTo>
                  <a:lnTo>
                    <a:pt x="118" y="471"/>
                  </a:lnTo>
                  <a:lnTo>
                    <a:pt x="118" y="471"/>
                  </a:lnTo>
                  <a:lnTo>
                    <a:pt x="118" y="471"/>
                  </a:lnTo>
                  <a:lnTo>
                    <a:pt x="118" y="471"/>
                  </a:lnTo>
                  <a:lnTo>
                    <a:pt x="118" y="471"/>
                  </a:lnTo>
                  <a:lnTo>
                    <a:pt x="118" y="466"/>
                  </a:lnTo>
                  <a:lnTo>
                    <a:pt x="118" y="466"/>
                  </a:lnTo>
                  <a:lnTo>
                    <a:pt x="118" y="466"/>
                  </a:lnTo>
                  <a:lnTo>
                    <a:pt x="118" y="466"/>
                  </a:lnTo>
                  <a:lnTo>
                    <a:pt x="118" y="466"/>
                  </a:lnTo>
                  <a:lnTo>
                    <a:pt x="113" y="466"/>
                  </a:lnTo>
                  <a:lnTo>
                    <a:pt x="113" y="461"/>
                  </a:lnTo>
                  <a:lnTo>
                    <a:pt x="113" y="461"/>
                  </a:lnTo>
                  <a:lnTo>
                    <a:pt x="113" y="461"/>
                  </a:lnTo>
                  <a:lnTo>
                    <a:pt x="113" y="461"/>
                  </a:lnTo>
                  <a:lnTo>
                    <a:pt x="113" y="461"/>
                  </a:lnTo>
                  <a:lnTo>
                    <a:pt x="113" y="461"/>
                  </a:lnTo>
                  <a:lnTo>
                    <a:pt x="113" y="461"/>
                  </a:lnTo>
                  <a:lnTo>
                    <a:pt x="113" y="457"/>
                  </a:lnTo>
                  <a:lnTo>
                    <a:pt x="108" y="457"/>
                  </a:lnTo>
                  <a:lnTo>
                    <a:pt x="108" y="457"/>
                  </a:lnTo>
                  <a:lnTo>
                    <a:pt x="108" y="457"/>
                  </a:lnTo>
                  <a:lnTo>
                    <a:pt x="108" y="457"/>
                  </a:lnTo>
                  <a:lnTo>
                    <a:pt x="108" y="457"/>
                  </a:lnTo>
                  <a:lnTo>
                    <a:pt x="108" y="45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4" y="438"/>
                  </a:lnTo>
                  <a:lnTo>
                    <a:pt x="104" y="438"/>
                  </a:lnTo>
                  <a:lnTo>
                    <a:pt x="104" y="438"/>
                  </a:lnTo>
                  <a:lnTo>
                    <a:pt x="104" y="438"/>
                  </a:lnTo>
                  <a:lnTo>
                    <a:pt x="99" y="438"/>
                  </a:lnTo>
                  <a:lnTo>
                    <a:pt x="99" y="438"/>
                  </a:lnTo>
                  <a:lnTo>
                    <a:pt x="99" y="433"/>
                  </a:lnTo>
                  <a:lnTo>
                    <a:pt x="99" y="433"/>
                  </a:lnTo>
                  <a:lnTo>
                    <a:pt x="99" y="433"/>
                  </a:lnTo>
                  <a:lnTo>
                    <a:pt x="99" y="433"/>
                  </a:lnTo>
                  <a:lnTo>
                    <a:pt x="99" y="433"/>
                  </a:lnTo>
                  <a:lnTo>
                    <a:pt x="99" y="433"/>
                  </a:lnTo>
                  <a:lnTo>
                    <a:pt x="99" y="428"/>
                  </a:lnTo>
                  <a:lnTo>
                    <a:pt x="94" y="428"/>
                  </a:lnTo>
                  <a:lnTo>
                    <a:pt x="94" y="428"/>
                  </a:lnTo>
                  <a:lnTo>
                    <a:pt x="94" y="428"/>
                  </a:lnTo>
                  <a:lnTo>
                    <a:pt x="94" y="428"/>
                  </a:lnTo>
                  <a:lnTo>
                    <a:pt x="94" y="428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94" y="424"/>
                  </a:lnTo>
                  <a:lnTo>
                    <a:pt x="89" y="424"/>
                  </a:lnTo>
                  <a:lnTo>
                    <a:pt x="89" y="424"/>
                  </a:lnTo>
                  <a:lnTo>
                    <a:pt x="89" y="419"/>
                  </a:lnTo>
                  <a:lnTo>
                    <a:pt x="89" y="419"/>
                  </a:lnTo>
                  <a:lnTo>
                    <a:pt x="89" y="419"/>
                  </a:lnTo>
                  <a:lnTo>
                    <a:pt x="89" y="419"/>
                  </a:lnTo>
                  <a:lnTo>
                    <a:pt x="89" y="419"/>
                  </a:lnTo>
                  <a:lnTo>
                    <a:pt x="89" y="414"/>
                  </a:lnTo>
                  <a:lnTo>
                    <a:pt x="89" y="414"/>
                  </a:lnTo>
                  <a:lnTo>
                    <a:pt x="89" y="414"/>
                  </a:lnTo>
                  <a:lnTo>
                    <a:pt x="89" y="414"/>
                  </a:lnTo>
                  <a:lnTo>
                    <a:pt x="89" y="414"/>
                  </a:lnTo>
                  <a:lnTo>
                    <a:pt x="89" y="414"/>
                  </a:lnTo>
                  <a:lnTo>
                    <a:pt x="89" y="410"/>
                  </a:lnTo>
                  <a:lnTo>
                    <a:pt x="89" y="410"/>
                  </a:lnTo>
                  <a:lnTo>
                    <a:pt x="85" y="410"/>
                  </a:lnTo>
                  <a:lnTo>
                    <a:pt x="85" y="410"/>
                  </a:lnTo>
                  <a:lnTo>
                    <a:pt x="85" y="410"/>
                  </a:lnTo>
                  <a:lnTo>
                    <a:pt x="85" y="410"/>
                  </a:lnTo>
                  <a:lnTo>
                    <a:pt x="85" y="410"/>
                  </a:lnTo>
                  <a:lnTo>
                    <a:pt x="85" y="405"/>
                  </a:lnTo>
                  <a:lnTo>
                    <a:pt x="85" y="405"/>
                  </a:lnTo>
                  <a:lnTo>
                    <a:pt x="85" y="405"/>
                  </a:lnTo>
                  <a:lnTo>
                    <a:pt x="80" y="405"/>
                  </a:lnTo>
                  <a:lnTo>
                    <a:pt x="80" y="405"/>
                  </a:lnTo>
                  <a:lnTo>
                    <a:pt x="80" y="400"/>
                  </a:lnTo>
                  <a:lnTo>
                    <a:pt x="80" y="400"/>
                  </a:lnTo>
                  <a:lnTo>
                    <a:pt x="80" y="400"/>
                  </a:lnTo>
                  <a:lnTo>
                    <a:pt x="80" y="400"/>
                  </a:lnTo>
                  <a:lnTo>
                    <a:pt x="80" y="400"/>
                  </a:lnTo>
                  <a:lnTo>
                    <a:pt x="80" y="395"/>
                  </a:lnTo>
                  <a:lnTo>
                    <a:pt x="80" y="395"/>
                  </a:lnTo>
                  <a:lnTo>
                    <a:pt x="80" y="395"/>
                  </a:lnTo>
                  <a:lnTo>
                    <a:pt x="80" y="395"/>
                  </a:lnTo>
                  <a:lnTo>
                    <a:pt x="80" y="395"/>
                  </a:lnTo>
                  <a:lnTo>
                    <a:pt x="75" y="391"/>
                  </a:lnTo>
                  <a:lnTo>
                    <a:pt x="75" y="391"/>
                  </a:lnTo>
                  <a:lnTo>
                    <a:pt x="75" y="391"/>
                  </a:lnTo>
                  <a:lnTo>
                    <a:pt x="75" y="391"/>
                  </a:lnTo>
                  <a:lnTo>
                    <a:pt x="75" y="386"/>
                  </a:lnTo>
                  <a:lnTo>
                    <a:pt x="71" y="386"/>
                  </a:lnTo>
                  <a:lnTo>
                    <a:pt x="71" y="386"/>
                  </a:lnTo>
                  <a:lnTo>
                    <a:pt x="71" y="386"/>
                  </a:lnTo>
                  <a:lnTo>
                    <a:pt x="71" y="386"/>
                  </a:lnTo>
                  <a:lnTo>
                    <a:pt x="71" y="386"/>
                  </a:lnTo>
                  <a:lnTo>
                    <a:pt x="71" y="381"/>
                  </a:lnTo>
                  <a:lnTo>
                    <a:pt x="71" y="381"/>
                  </a:lnTo>
                  <a:lnTo>
                    <a:pt x="71" y="381"/>
                  </a:lnTo>
                  <a:lnTo>
                    <a:pt x="71" y="381"/>
                  </a:lnTo>
                  <a:lnTo>
                    <a:pt x="71" y="377"/>
                  </a:lnTo>
                  <a:lnTo>
                    <a:pt x="71" y="377"/>
                  </a:lnTo>
                  <a:lnTo>
                    <a:pt x="71" y="377"/>
                  </a:lnTo>
                  <a:lnTo>
                    <a:pt x="71" y="377"/>
                  </a:lnTo>
                  <a:lnTo>
                    <a:pt x="71" y="377"/>
                  </a:lnTo>
                  <a:lnTo>
                    <a:pt x="66" y="377"/>
                  </a:lnTo>
                  <a:lnTo>
                    <a:pt x="66" y="377"/>
                  </a:lnTo>
                  <a:lnTo>
                    <a:pt x="66" y="377"/>
                  </a:lnTo>
                  <a:lnTo>
                    <a:pt x="66" y="377"/>
                  </a:lnTo>
                  <a:lnTo>
                    <a:pt x="61" y="377"/>
                  </a:lnTo>
                  <a:lnTo>
                    <a:pt x="61" y="377"/>
                  </a:lnTo>
                  <a:lnTo>
                    <a:pt x="61" y="377"/>
                  </a:lnTo>
                  <a:lnTo>
                    <a:pt x="61" y="377"/>
                  </a:lnTo>
                  <a:lnTo>
                    <a:pt x="61" y="377"/>
                  </a:lnTo>
                  <a:lnTo>
                    <a:pt x="56" y="377"/>
                  </a:lnTo>
                  <a:lnTo>
                    <a:pt x="56" y="377"/>
                  </a:lnTo>
                  <a:lnTo>
                    <a:pt x="56" y="377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72"/>
                  </a:lnTo>
                  <a:lnTo>
                    <a:pt x="56" y="367"/>
                  </a:lnTo>
                  <a:lnTo>
                    <a:pt x="56" y="367"/>
                  </a:lnTo>
                  <a:lnTo>
                    <a:pt x="56" y="367"/>
                  </a:lnTo>
                  <a:lnTo>
                    <a:pt x="56" y="362"/>
                  </a:lnTo>
                  <a:lnTo>
                    <a:pt x="56" y="362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56" y="353"/>
                  </a:lnTo>
                  <a:lnTo>
                    <a:pt x="56" y="353"/>
                  </a:lnTo>
                  <a:lnTo>
                    <a:pt x="52" y="353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47" y="344"/>
                  </a:lnTo>
                  <a:lnTo>
                    <a:pt x="47" y="344"/>
                  </a:lnTo>
                  <a:lnTo>
                    <a:pt x="47" y="344"/>
                  </a:lnTo>
                  <a:lnTo>
                    <a:pt x="47" y="339"/>
                  </a:lnTo>
                  <a:lnTo>
                    <a:pt x="47" y="339"/>
                  </a:lnTo>
                  <a:lnTo>
                    <a:pt x="47" y="334"/>
                  </a:lnTo>
                  <a:lnTo>
                    <a:pt x="47" y="334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47" y="325"/>
                  </a:lnTo>
                  <a:lnTo>
                    <a:pt x="52" y="325"/>
                  </a:lnTo>
                  <a:lnTo>
                    <a:pt x="52" y="325"/>
                  </a:lnTo>
                  <a:lnTo>
                    <a:pt x="52" y="320"/>
                  </a:lnTo>
                  <a:lnTo>
                    <a:pt x="52" y="320"/>
                  </a:lnTo>
                  <a:lnTo>
                    <a:pt x="52" y="320"/>
                  </a:lnTo>
                  <a:lnTo>
                    <a:pt x="52" y="320"/>
                  </a:lnTo>
                  <a:lnTo>
                    <a:pt x="52" y="320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56" y="315"/>
                  </a:lnTo>
                  <a:lnTo>
                    <a:pt x="56" y="315"/>
                  </a:lnTo>
                  <a:lnTo>
                    <a:pt x="56" y="311"/>
                  </a:lnTo>
                  <a:lnTo>
                    <a:pt x="56" y="311"/>
                  </a:lnTo>
                  <a:lnTo>
                    <a:pt x="56" y="311"/>
                  </a:lnTo>
                  <a:lnTo>
                    <a:pt x="56" y="311"/>
                  </a:lnTo>
                  <a:lnTo>
                    <a:pt x="56" y="306"/>
                  </a:lnTo>
                  <a:lnTo>
                    <a:pt x="56" y="306"/>
                  </a:lnTo>
                  <a:lnTo>
                    <a:pt x="56" y="306"/>
                  </a:lnTo>
                  <a:lnTo>
                    <a:pt x="56" y="301"/>
                  </a:lnTo>
                  <a:lnTo>
                    <a:pt x="56" y="301"/>
                  </a:lnTo>
                  <a:lnTo>
                    <a:pt x="52" y="301"/>
                  </a:lnTo>
                  <a:lnTo>
                    <a:pt x="52" y="297"/>
                  </a:lnTo>
                  <a:lnTo>
                    <a:pt x="52" y="297"/>
                  </a:lnTo>
                  <a:lnTo>
                    <a:pt x="52" y="297"/>
                  </a:lnTo>
                  <a:lnTo>
                    <a:pt x="52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87"/>
                  </a:lnTo>
                  <a:lnTo>
                    <a:pt x="47" y="287"/>
                  </a:lnTo>
                  <a:lnTo>
                    <a:pt x="47" y="287"/>
                  </a:lnTo>
                  <a:lnTo>
                    <a:pt x="47" y="282"/>
                  </a:lnTo>
                  <a:lnTo>
                    <a:pt x="47" y="278"/>
                  </a:lnTo>
                  <a:lnTo>
                    <a:pt x="47" y="278"/>
                  </a:lnTo>
                  <a:lnTo>
                    <a:pt x="47" y="278"/>
                  </a:lnTo>
                  <a:lnTo>
                    <a:pt x="52" y="278"/>
                  </a:lnTo>
                  <a:lnTo>
                    <a:pt x="52" y="278"/>
                  </a:lnTo>
                  <a:lnTo>
                    <a:pt x="52" y="278"/>
                  </a:lnTo>
                  <a:lnTo>
                    <a:pt x="52" y="278"/>
                  </a:lnTo>
                  <a:lnTo>
                    <a:pt x="56" y="278"/>
                  </a:lnTo>
                  <a:lnTo>
                    <a:pt x="56" y="278"/>
                  </a:lnTo>
                  <a:lnTo>
                    <a:pt x="56" y="278"/>
                  </a:lnTo>
                  <a:lnTo>
                    <a:pt x="56" y="273"/>
                  </a:lnTo>
                  <a:lnTo>
                    <a:pt x="56" y="273"/>
                  </a:lnTo>
                  <a:lnTo>
                    <a:pt x="56" y="273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6" y="264"/>
                  </a:lnTo>
                  <a:lnTo>
                    <a:pt x="56" y="264"/>
                  </a:lnTo>
                  <a:lnTo>
                    <a:pt x="52" y="264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47" y="254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2" y="240"/>
                  </a:lnTo>
                  <a:lnTo>
                    <a:pt x="38" y="240"/>
                  </a:lnTo>
                  <a:lnTo>
                    <a:pt x="38" y="240"/>
                  </a:lnTo>
                  <a:lnTo>
                    <a:pt x="38" y="240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31"/>
                  </a:lnTo>
                  <a:lnTo>
                    <a:pt x="33" y="226"/>
                  </a:lnTo>
                  <a:lnTo>
                    <a:pt x="33" y="226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3" y="216"/>
                  </a:lnTo>
                  <a:lnTo>
                    <a:pt x="33" y="216"/>
                  </a:lnTo>
                  <a:lnTo>
                    <a:pt x="28" y="216"/>
                  </a:lnTo>
                  <a:lnTo>
                    <a:pt x="28" y="216"/>
                  </a:lnTo>
                  <a:lnTo>
                    <a:pt x="28" y="212"/>
                  </a:lnTo>
                  <a:lnTo>
                    <a:pt x="28" y="212"/>
                  </a:lnTo>
                  <a:lnTo>
                    <a:pt x="28" y="212"/>
                  </a:lnTo>
                  <a:lnTo>
                    <a:pt x="28" y="212"/>
                  </a:lnTo>
                  <a:lnTo>
                    <a:pt x="23" y="212"/>
                  </a:lnTo>
                  <a:lnTo>
                    <a:pt x="23" y="212"/>
                  </a:lnTo>
                  <a:lnTo>
                    <a:pt x="23" y="212"/>
                  </a:lnTo>
                  <a:lnTo>
                    <a:pt x="23" y="212"/>
                  </a:lnTo>
                  <a:lnTo>
                    <a:pt x="19" y="207"/>
                  </a:lnTo>
                  <a:lnTo>
                    <a:pt x="19" y="207"/>
                  </a:lnTo>
                  <a:lnTo>
                    <a:pt x="14" y="207"/>
                  </a:lnTo>
                  <a:lnTo>
                    <a:pt x="14" y="207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9" y="202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9" y="193"/>
                  </a:lnTo>
                  <a:lnTo>
                    <a:pt x="9" y="193"/>
                  </a:lnTo>
                  <a:lnTo>
                    <a:pt x="9" y="193"/>
                  </a:lnTo>
                  <a:lnTo>
                    <a:pt x="9" y="188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0" y="183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4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4" y="169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9" y="136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6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4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9" y="4"/>
                  </a:lnTo>
                  <a:lnTo>
                    <a:pt x="99" y="4"/>
                  </a:lnTo>
                  <a:lnTo>
                    <a:pt x="99" y="4"/>
                  </a:lnTo>
                  <a:lnTo>
                    <a:pt x="99" y="4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49" name="Freeform 361"/>
            <p:cNvSpPr>
              <a:spLocks/>
            </p:cNvSpPr>
            <p:nvPr/>
          </p:nvSpPr>
          <p:spPr bwMode="auto">
            <a:xfrm>
              <a:off x="2263" y="2234"/>
              <a:ext cx="439" cy="274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5" y="29"/>
                </a:cxn>
                <a:cxn ang="0">
                  <a:pos x="5" y="48"/>
                </a:cxn>
                <a:cxn ang="0">
                  <a:pos x="9" y="66"/>
                </a:cxn>
                <a:cxn ang="0">
                  <a:pos x="14" y="85"/>
                </a:cxn>
                <a:cxn ang="0">
                  <a:pos x="14" y="99"/>
                </a:cxn>
                <a:cxn ang="0">
                  <a:pos x="28" y="99"/>
                </a:cxn>
                <a:cxn ang="0">
                  <a:pos x="38" y="113"/>
                </a:cxn>
                <a:cxn ang="0">
                  <a:pos x="47" y="118"/>
                </a:cxn>
                <a:cxn ang="0">
                  <a:pos x="66" y="118"/>
                </a:cxn>
                <a:cxn ang="0">
                  <a:pos x="75" y="118"/>
                </a:cxn>
                <a:cxn ang="0">
                  <a:pos x="90" y="109"/>
                </a:cxn>
                <a:cxn ang="0">
                  <a:pos x="118" y="104"/>
                </a:cxn>
                <a:cxn ang="0">
                  <a:pos x="142" y="99"/>
                </a:cxn>
                <a:cxn ang="0">
                  <a:pos x="165" y="95"/>
                </a:cxn>
                <a:cxn ang="0">
                  <a:pos x="165" y="104"/>
                </a:cxn>
                <a:cxn ang="0">
                  <a:pos x="170" y="118"/>
                </a:cxn>
                <a:cxn ang="0">
                  <a:pos x="170" y="132"/>
                </a:cxn>
                <a:cxn ang="0">
                  <a:pos x="175" y="142"/>
                </a:cxn>
                <a:cxn ang="0">
                  <a:pos x="184" y="142"/>
                </a:cxn>
                <a:cxn ang="0">
                  <a:pos x="194" y="146"/>
                </a:cxn>
                <a:cxn ang="0">
                  <a:pos x="203" y="146"/>
                </a:cxn>
                <a:cxn ang="0">
                  <a:pos x="217" y="146"/>
                </a:cxn>
                <a:cxn ang="0">
                  <a:pos x="227" y="142"/>
                </a:cxn>
                <a:cxn ang="0">
                  <a:pos x="236" y="142"/>
                </a:cxn>
                <a:cxn ang="0">
                  <a:pos x="246" y="142"/>
                </a:cxn>
                <a:cxn ang="0">
                  <a:pos x="260" y="146"/>
                </a:cxn>
                <a:cxn ang="0">
                  <a:pos x="264" y="151"/>
                </a:cxn>
                <a:cxn ang="0">
                  <a:pos x="274" y="156"/>
                </a:cxn>
                <a:cxn ang="0">
                  <a:pos x="288" y="156"/>
                </a:cxn>
                <a:cxn ang="0">
                  <a:pos x="297" y="161"/>
                </a:cxn>
                <a:cxn ang="0">
                  <a:pos x="302" y="170"/>
                </a:cxn>
                <a:cxn ang="0">
                  <a:pos x="307" y="175"/>
                </a:cxn>
                <a:cxn ang="0">
                  <a:pos x="316" y="184"/>
                </a:cxn>
                <a:cxn ang="0">
                  <a:pos x="326" y="175"/>
                </a:cxn>
                <a:cxn ang="0">
                  <a:pos x="335" y="179"/>
                </a:cxn>
                <a:cxn ang="0">
                  <a:pos x="345" y="175"/>
                </a:cxn>
                <a:cxn ang="0">
                  <a:pos x="359" y="175"/>
                </a:cxn>
                <a:cxn ang="0">
                  <a:pos x="364" y="170"/>
                </a:cxn>
                <a:cxn ang="0">
                  <a:pos x="378" y="165"/>
                </a:cxn>
                <a:cxn ang="0">
                  <a:pos x="387" y="161"/>
                </a:cxn>
                <a:cxn ang="0">
                  <a:pos x="397" y="161"/>
                </a:cxn>
                <a:cxn ang="0">
                  <a:pos x="406" y="165"/>
                </a:cxn>
                <a:cxn ang="0">
                  <a:pos x="416" y="161"/>
                </a:cxn>
                <a:cxn ang="0">
                  <a:pos x="416" y="170"/>
                </a:cxn>
                <a:cxn ang="0">
                  <a:pos x="401" y="184"/>
                </a:cxn>
                <a:cxn ang="0">
                  <a:pos x="392" y="198"/>
                </a:cxn>
                <a:cxn ang="0">
                  <a:pos x="401" y="198"/>
                </a:cxn>
                <a:cxn ang="0">
                  <a:pos x="416" y="194"/>
                </a:cxn>
                <a:cxn ang="0">
                  <a:pos x="430" y="189"/>
                </a:cxn>
                <a:cxn ang="0">
                  <a:pos x="434" y="198"/>
                </a:cxn>
                <a:cxn ang="0">
                  <a:pos x="425" y="208"/>
                </a:cxn>
                <a:cxn ang="0">
                  <a:pos x="416" y="212"/>
                </a:cxn>
                <a:cxn ang="0">
                  <a:pos x="411" y="222"/>
                </a:cxn>
                <a:cxn ang="0">
                  <a:pos x="406" y="227"/>
                </a:cxn>
                <a:cxn ang="0">
                  <a:pos x="401" y="231"/>
                </a:cxn>
                <a:cxn ang="0">
                  <a:pos x="397" y="245"/>
                </a:cxn>
                <a:cxn ang="0">
                  <a:pos x="387" y="255"/>
                </a:cxn>
                <a:cxn ang="0">
                  <a:pos x="383" y="264"/>
                </a:cxn>
                <a:cxn ang="0">
                  <a:pos x="378" y="274"/>
                </a:cxn>
                <a:cxn ang="0">
                  <a:pos x="368" y="274"/>
                </a:cxn>
              </a:cxnLst>
              <a:rect l="0" t="0" r="r" b="b"/>
              <a:pathLst>
                <a:path w="439" h="274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9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24" y="104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7" y="118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80" y="118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80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4" y="109"/>
                  </a:lnTo>
                  <a:lnTo>
                    <a:pt x="94" y="109"/>
                  </a:lnTo>
                  <a:lnTo>
                    <a:pt x="99" y="109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9" y="109"/>
                  </a:lnTo>
                  <a:lnTo>
                    <a:pt x="109" y="104"/>
                  </a:lnTo>
                  <a:lnTo>
                    <a:pt x="113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7" y="104"/>
                  </a:lnTo>
                  <a:lnTo>
                    <a:pt x="127" y="104"/>
                  </a:lnTo>
                  <a:lnTo>
                    <a:pt x="127" y="104"/>
                  </a:lnTo>
                  <a:lnTo>
                    <a:pt x="132" y="104"/>
                  </a:lnTo>
                  <a:lnTo>
                    <a:pt x="132" y="104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6" y="99"/>
                  </a:lnTo>
                  <a:lnTo>
                    <a:pt x="146" y="99"/>
                  </a:lnTo>
                  <a:lnTo>
                    <a:pt x="151" y="99"/>
                  </a:lnTo>
                  <a:lnTo>
                    <a:pt x="151" y="99"/>
                  </a:lnTo>
                  <a:lnTo>
                    <a:pt x="156" y="95"/>
                  </a:lnTo>
                  <a:lnTo>
                    <a:pt x="156" y="95"/>
                  </a:lnTo>
                  <a:lnTo>
                    <a:pt x="161" y="95"/>
                  </a:lnTo>
                  <a:lnTo>
                    <a:pt x="161" y="95"/>
                  </a:lnTo>
                  <a:lnTo>
                    <a:pt x="165" y="95"/>
                  </a:lnTo>
                  <a:lnTo>
                    <a:pt x="165" y="95"/>
                  </a:lnTo>
                  <a:lnTo>
                    <a:pt x="165" y="95"/>
                  </a:lnTo>
                  <a:lnTo>
                    <a:pt x="170" y="90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0" y="99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1" y="109"/>
                  </a:lnTo>
                  <a:lnTo>
                    <a:pt x="161" y="109"/>
                  </a:lnTo>
                  <a:lnTo>
                    <a:pt x="165" y="113"/>
                  </a:lnTo>
                  <a:lnTo>
                    <a:pt x="165" y="113"/>
                  </a:lnTo>
                  <a:lnTo>
                    <a:pt x="165" y="113"/>
                  </a:lnTo>
                  <a:lnTo>
                    <a:pt x="165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28"/>
                  </a:lnTo>
                  <a:lnTo>
                    <a:pt x="170" y="128"/>
                  </a:lnTo>
                  <a:lnTo>
                    <a:pt x="170" y="128"/>
                  </a:lnTo>
                  <a:lnTo>
                    <a:pt x="170" y="128"/>
                  </a:lnTo>
                  <a:lnTo>
                    <a:pt x="170" y="132"/>
                  </a:lnTo>
                  <a:lnTo>
                    <a:pt x="170" y="132"/>
                  </a:lnTo>
                  <a:lnTo>
                    <a:pt x="170" y="132"/>
                  </a:lnTo>
                  <a:lnTo>
                    <a:pt x="165" y="132"/>
                  </a:lnTo>
                  <a:lnTo>
                    <a:pt x="165" y="137"/>
                  </a:lnTo>
                  <a:lnTo>
                    <a:pt x="165" y="137"/>
                  </a:lnTo>
                  <a:lnTo>
                    <a:pt x="170" y="137"/>
                  </a:lnTo>
                  <a:lnTo>
                    <a:pt x="170" y="137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79" y="142"/>
                  </a:lnTo>
                  <a:lnTo>
                    <a:pt x="179" y="142"/>
                  </a:lnTo>
                  <a:lnTo>
                    <a:pt x="179" y="142"/>
                  </a:lnTo>
                  <a:lnTo>
                    <a:pt x="179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9" y="142"/>
                  </a:lnTo>
                  <a:lnTo>
                    <a:pt x="189" y="142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2" y="146"/>
                  </a:lnTo>
                  <a:lnTo>
                    <a:pt x="212" y="146"/>
                  </a:lnTo>
                  <a:lnTo>
                    <a:pt x="212" y="146"/>
                  </a:lnTo>
                  <a:lnTo>
                    <a:pt x="217" y="146"/>
                  </a:lnTo>
                  <a:lnTo>
                    <a:pt x="217" y="146"/>
                  </a:lnTo>
                  <a:lnTo>
                    <a:pt x="217" y="146"/>
                  </a:lnTo>
                  <a:lnTo>
                    <a:pt x="217" y="146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31" y="142"/>
                  </a:lnTo>
                  <a:lnTo>
                    <a:pt x="231" y="142"/>
                  </a:lnTo>
                  <a:lnTo>
                    <a:pt x="231" y="142"/>
                  </a:lnTo>
                  <a:lnTo>
                    <a:pt x="231" y="142"/>
                  </a:lnTo>
                  <a:lnTo>
                    <a:pt x="236" y="142"/>
                  </a:lnTo>
                  <a:lnTo>
                    <a:pt x="236" y="142"/>
                  </a:lnTo>
                  <a:lnTo>
                    <a:pt x="236" y="142"/>
                  </a:lnTo>
                  <a:lnTo>
                    <a:pt x="236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50" y="142"/>
                  </a:lnTo>
                  <a:lnTo>
                    <a:pt x="250" y="142"/>
                  </a:lnTo>
                  <a:lnTo>
                    <a:pt x="250" y="142"/>
                  </a:lnTo>
                  <a:lnTo>
                    <a:pt x="250" y="142"/>
                  </a:lnTo>
                  <a:lnTo>
                    <a:pt x="250" y="142"/>
                  </a:lnTo>
                  <a:lnTo>
                    <a:pt x="250" y="142"/>
                  </a:lnTo>
                  <a:lnTo>
                    <a:pt x="255" y="142"/>
                  </a:lnTo>
                  <a:lnTo>
                    <a:pt x="255" y="146"/>
                  </a:lnTo>
                  <a:lnTo>
                    <a:pt x="255" y="146"/>
                  </a:lnTo>
                  <a:lnTo>
                    <a:pt x="255" y="146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9" y="151"/>
                  </a:lnTo>
                  <a:lnTo>
                    <a:pt x="269" y="156"/>
                  </a:lnTo>
                  <a:lnTo>
                    <a:pt x="269" y="156"/>
                  </a:lnTo>
                  <a:lnTo>
                    <a:pt x="269" y="156"/>
                  </a:lnTo>
                  <a:lnTo>
                    <a:pt x="269" y="151"/>
                  </a:lnTo>
                  <a:lnTo>
                    <a:pt x="274" y="151"/>
                  </a:lnTo>
                  <a:lnTo>
                    <a:pt x="274" y="151"/>
                  </a:lnTo>
                  <a:lnTo>
                    <a:pt x="274" y="151"/>
                  </a:lnTo>
                  <a:lnTo>
                    <a:pt x="274" y="156"/>
                  </a:lnTo>
                  <a:lnTo>
                    <a:pt x="274" y="156"/>
                  </a:lnTo>
                  <a:lnTo>
                    <a:pt x="279" y="151"/>
                  </a:lnTo>
                  <a:lnTo>
                    <a:pt x="279" y="151"/>
                  </a:lnTo>
                  <a:lnTo>
                    <a:pt x="279" y="151"/>
                  </a:lnTo>
                  <a:lnTo>
                    <a:pt x="279" y="151"/>
                  </a:lnTo>
                  <a:lnTo>
                    <a:pt x="283" y="151"/>
                  </a:lnTo>
                  <a:lnTo>
                    <a:pt x="283" y="156"/>
                  </a:lnTo>
                  <a:lnTo>
                    <a:pt x="283" y="156"/>
                  </a:lnTo>
                  <a:lnTo>
                    <a:pt x="283" y="156"/>
                  </a:lnTo>
                  <a:lnTo>
                    <a:pt x="283" y="156"/>
                  </a:lnTo>
                  <a:lnTo>
                    <a:pt x="288" y="156"/>
                  </a:lnTo>
                  <a:lnTo>
                    <a:pt x="288" y="156"/>
                  </a:lnTo>
                  <a:lnTo>
                    <a:pt x="288" y="156"/>
                  </a:lnTo>
                  <a:lnTo>
                    <a:pt x="288" y="156"/>
                  </a:lnTo>
                  <a:lnTo>
                    <a:pt x="288" y="156"/>
                  </a:lnTo>
                  <a:lnTo>
                    <a:pt x="293" y="156"/>
                  </a:lnTo>
                  <a:lnTo>
                    <a:pt x="293" y="156"/>
                  </a:lnTo>
                  <a:lnTo>
                    <a:pt x="293" y="161"/>
                  </a:lnTo>
                  <a:lnTo>
                    <a:pt x="293" y="161"/>
                  </a:lnTo>
                  <a:lnTo>
                    <a:pt x="293" y="161"/>
                  </a:lnTo>
                  <a:lnTo>
                    <a:pt x="297" y="161"/>
                  </a:lnTo>
                  <a:lnTo>
                    <a:pt x="297" y="161"/>
                  </a:lnTo>
                  <a:lnTo>
                    <a:pt x="297" y="161"/>
                  </a:lnTo>
                  <a:lnTo>
                    <a:pt x="297" y="161"/>
                  </a:lnTo>
                  <a:lnTo>
                    <a:pt x="297" y="161"/>
                  </a:lnTo>
                  <a:lnTo>
                    <a:pt x="302" y="161"/>
                  </a:lnTo>
                  <a:lnTo>
                    <a:pt x="302" y="161"/>
                  </a:lnTo>
                  <a:lnTo>
                    <a:pt x="302" y="165"/>
                  </a:lnTo>
                  <a:lnTo>
                    <a:pt x="302" y="165"/>
                  </a:lnTo>
                  <a:lnTo>
                    <a:pt x="302" y="165"/>
                  </a:lnTo>
                  <a:lnTo>
                    <a:pt x="302" y="165"/>
                  </a:lnTo>
                  <a:lnTo>
                    <a:pt x="302" y="165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7" y="170"/>
                  </a:lnTo>
                  <a:lnTo>
                    <a:pt x="307" y="170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7" y="179"/>
                  </a:lnTo>
                  <a:lnTo>
                    <a:pt x="307" y="179"/>
                  </a:lnTo>
                  <a:lnTo>
                    <a:pt x="307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316" y="184"/>
                  </a:lnTo>
                  <a:lnTo>
                    <a:pt x="316" y="179"/>
                  </a:lnTo>
                  <a:lnTo>
                    <a:pt x="316" y="179"/>
                  </a:lnTo>
                  <a:lnTo>
                    <a:pt x="316" y="179"/>
                  </a:lnTo>
                  <a:lnTo>
                    <a:pt x="316" y="179"/>
                  </a:lnTo>
                  <a:lnTo>
                    <a:pt x="321" y="175"/>
                  </a:lnTo>
                  <a:lnTo>
                    <a:pt x="321" y="175"/>
                  </a:lnTo>
                  <a:lnTo>
                    <a:pt x="321" y="175"/>
                  </a:lnTo>
                  <a:lnTo>
                    <a:pt x="321" y="175"/>
                  </a:lnTo>
                  <a:lnTo>
                    <a:pt x="321" y="175"/>
                  </a:lnTo>
                  <a:lnTo>
                    <a:pt x="326" y="175"/>
                  </a:lnTo>
                  <a:lnTo>
                    <a:pt x="326" y="175"/>
                  </a:lnTo>
                  <a:lnTo>
                    <a:pt x="326" y="170"/>
                  </a:lnTo>
                  <a:lnTo>
                    <a:pt x="326" y="170"/>
                  </a:lnTo>
                  <a:lnTo>
                    <a:pt x="326" y="175"/>
                  </a:lnTo>
                  <a:lnTo>
                    <a:pt x="326" y="175"/>
                  </a:lnTo>
                  <a:lnTo>
                    <a:pt x="326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5" y="179"/>
                  </a:lnTo>
                  <a:lnTo>
                    <a:pt x="335" y="179"/>
                  </a:lnTo>
                  <a:lnTo>
                    <a:pt x="335" y="175"/>
                  </a:lnTo>
                  <a:lnTo>
                    <a:pt x="335" y="175"/>
                  </a:lnTo>
                  <a:lnTo>
                    <a:pt x="340" y="175"/>
                  </a:lnTo>
                  <a:lnTo>
                    <a:pt x="340" y="175"/>
                  </a:lnTo>
                  <a:lnTo>
                    <a:pt x="340" y="175"/>
                  </a:lnTo>
                  <a:lnTo>
                    <a:pt x="340" y="175"/>
                  </a:lnTo>
                  <a:lnTo>
                    <a:pt x="340" y="175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9" y="175"/>
                  </a:lnTo>
                  <a:lnTo>
                    <a:pt x="349" y="175"/>
                  </a:lnTo>
                  <a:lnTo>
                    <a:pt x="349" y="175"/>
                  </a:lnTo>
                  <a:lnTo>
                    <a:pt x="349" y="175"/>
                  </a:lnTo>
                  <a:lnTo>
                    <a:pt x="354" y="175"/>
                  </a:lnTo>
                  <a:lnTo>
                    <a:pt x="354" y="175"/>
                  </a:lnTo>
                  <a:lnTo>
                    <a:pt x="354" y="175"/>
                  </a:lnTo>
                  <a:lnTo>
                    <a:pt x="354" y="175"/>
                  </a:lnTo>
                  <a:lnTo>
                    <a:pt x="354" y="175"/>
                  </a:lnTo>
                  <a:lnTo>
                    <a:pt x="354" y="175"/>
                  </a:lnTo>
                  <a:lnTo>
                    <a:pt x="359" y="175"/>
                  </a:lnTo>
                  <a:lnTo>
                    <a:pt x="359" y="175"/>
                  </a:lnTo>
                  <a:lnTo>
                    <a:pt x="359" y="175"/>
                  </a:lnTo>
                  <a:lnTo>
                    <a:pt x="359" y="175"/>
                  </a:lnTo>
                  <a:lnTo>
                    <a:pt x="359" y="175"/>
                  </a:lnTo>
                  <a:lnTo>
                    <a:pt x="359" y="175"/>
                  </a:lnTo>
                  <a:lnTo>
                    <a:pt x="359" y="170"/>
                  </a:lnTo>
                  <a:lnTo>
                    <a:pt x="359" y="170"/>
                  </a:lnTo>
                  <a:lnTo>
                    <a:pt x="364" y="170"/>
                  </a:lnTo>
                  <a:lnTo>
                    <a:pt x="364" y="170"/>
                  </a:lnTo>
                  <a:lnTo>
                    <a:pt x="364" y="170"/>
                  </a:lnTo>
                  <a:lnTo>
                    <a:pt x="364" y="170"/>
                  </a:lnTo>
                  <a:lnTo>
                    <a:pt x="364" y="170"/>
                  </a:lnTo>
                  <a:lnTo>
                    <a:pt x="364" y="170"/>
                  </a:lnTo>
                  <a:lnTo>
                    <a:pt x="368" y="170"/>
                  </a:lnTo>
                  <a:lnTo>
                    <a:pt x="368" y="170"/>
                  </a:lnTo>
                  <a:lnTo>
                    <a:pt x="368" y="170"/>
                  </a:lnTo>
                  <a:lnTo>
                    <a:pt x="368" y="170"/>
                  </a:lnTo>
                  <a:lnTo>
                    <a:pt x="373" y="165"/>
                  </a:lnTo>
                  <a:lnTo>
                    <a:pt x="373" y="165"/>
                  </a:lnTo>
                  <a:lnTo>
                    <a:pt x="373" y="165"/>
                  </a:lnTo>
                  <a:lnTo>
                    <a:pt x="373" y="165"/>
                  </a:lnTo>
                  <a:lnTo>
                    <a:pt x="378" y="165"/>
                  </a:lnTo>
                  <a:lnTo>
                    <a:pt x="378" y="165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78" y="161"/>
                  </a:lnTo>
                  <a:lnTo>
                    <a:pt x="383" y="161"/>
                  </a:lnTo>
                  <a:lnTo>
                    <a:pt x="383" y="161"/>
                  </a:lnTo>
                  <a:lnTo>
                    <a:pt x="383" y="161"/>
                  </a:lnTo>
                  <a:lnTo>
                    <a:pt x="383" y="161"/>
                  </a:lnTo>
                  <a:lnTo>
                    <a:pt x="387" y="161"/>
                  </a:lnTo>
                  <a:lnTo>
                    <a:pt x="387" y="161"/>
                  </a:lnTo>
                  <a:lnTo>
                    <a:pt x="387" y="161"/>
                  </a:lnTo>
                  <a:lnTo>
                    <a:pt x="387" y="161"/>
                  </a:lnTo>
                  <a:lnTo>
                    <a:pt x="392" y="161"/>
                  </a:lnTo>
                  <a:lnTo>
                    <a:pt x="392" y="161"/>
                  </a:lnTo>
                  <a:lnTo>
                    <a:pt x="392" y="161"/>
                  </a:lnTo>
                  <a:lnTo>
                    <a:pt x="392" y="161"/>
                  </a:lnTo>
                  <a:lnTo>
                    <a:pt x="397" y="161"/>
                  </a:lnTo>
                  <a:lnTo>
                    <a:pt x="397" y="161"/>
                  </a:lnTo>
                  <a:lnTo>
                    <a:pt x="397" y="161"/>
                  </a:lnTo>
                  <a:lnTo>
                    <a:pt x="397" y="161"/>
                  </a:lnTo>
                  <a:lnTo>
                    <a:pt x="401" y="165"/>
                  </a:lnTo>
                  <a:lnTo>
                    <a:pt x="401" y="165"/>
                  </a:lnTo>
                  <a:lnTo>
                    <a:pt x="401" y="165"/>
                  </a:lnTo>
                  <a:lnTo>
                    <a:pt x="401" y="165"/>
                  </a:lnTo>
                  <a:lnTo>
                    <a:pt x="401" y="165"/>
                  </a:lnTo>
                  <a:lnTo>
                    <a:pt x="401" y="165"/>
                  </a:lnTo>
                  <a:lnTo>
                    <a:pt x="401" y="165"/>
                  </a:lnTo>
                  <a:lnTo>
                    <a:pt x="401" y="165"/>
                  </a:lnTo>
                  <a:lnTo>
                    <a:pt x="406" y="165"/>
                  </a:lnTo>
                  <a:lnTo>
                    <a:pt x="406" y="165"/>
                  </a:lnTo>
                  <a:lnTo>
                    <a:pt x="406" y="165"/>
                  </a:lnTo>
                  <a:lnTo>
                    <a:pt x="406" y="165"/>
                  </a:lnTo>
                  <a:lnTo>
                    <a:pt x="406" y="165"/>
                  </a:lnTo>
                  <a:lnTo>
                    <a:pt x="411" y="165"/>
                  </a:lnTo>
                  <a:lnTo>
                    <a:pt x="411" y="165"/>
                  </a:lnTo>
                  <a:lnTo>
                    <a:pt x="411" y="161"/>
                  </a:lnTo>
                  <a:lnTo>
                    <a:pt x="411" y="161"/>
                  </a:lnTo>
                  <a:lnTo>
                    <a:pt x="411" y="161"/>
                  </a:lnTo>
                  <a:lnTo>
                    <a:pt x="411" y="161"/>
                  </a:lnTo>
                  <a:lnTo>
                    <a:pt x="411" y="161"/>
                  </a:lnTo>
                  <a:lnTo>
                    <a:pt x="411" y="161"/>
                  </a:lnTo>
                  <a:lnTo>
                    <a:pt x="416" y="161"/>
                  </a:lnTo>
                  <a:lnTo>
                    <a:pt x="416" y="161"/>
                  </a:lnTo>
                  <a:lnTo>
                    <a:pt x="416" y="161"/>
                  </a:lnTo>
                  <a:lnTo>
                    <a:pt x="416" y="161"/>
                  </a:lnTo>
                  <a:lnTo>
                    <a:pt x="416" y="165"/>
                  </a:lnTo>
                  <a:lnTo>
                    <a:pt x="416" y="165"/>
                  </a:lnTo>
                  <a:lnTo>
                    <a:pt x="416" y="165"/>
                  </a:lnTo>
                  <a:lnTo>
                    <a:pt x="416" y="165"/>
                  </a:lnTo>
                  <a:lnTo>
                    <a:pt x="416" y="165"/>
                  </a:lnTo>
                  <a:lnTo>
                    <a:pt x="416" y="170"/>
                  </a:lnTo>
                  <a:lnTo>
                    <a:pt x="416" y="170"/>
                  </a:lnTo>
                  <a:lnTo>
                    <a:pt x="416" y="170"/>
                  </a:lnTo>
                  <a:lnTo>
                    <a:pt x="416" y="170"/>
                  </a:lnTo>
                  <a:lnTo>
                    <a:pt x="416" y="170"/>
                  </a:lnTo>
                  <a:lnTo>
                    <a:pt x="416" y="175"/>
                  </a:lnTo>
                  <a:lnTo>
                    <a:pt x="416" y="175"/>
                  </a:lnTo>
                  <a:lnTo>
                    <a:pt x="416" y="175"/>
                  </a:lnTo>
                  <a:lnTo>
                    <a:pt x="416" y="175"/>
                  </a:lnTo>
                  <a:lnTo>
                    <a:pt x="411" y="175"/>
                  </a:lnTo>
                  <a:lnTo>
                    <a:pt x="411" y="175"/>
                  </a:lnTo>
                  <a:lnTo>
                    <a:pt x="406" y="179"/>
                  </a:lnTo>
                  <a:lnTo>
                    <a:pt x="406" y="179"/>
                  </a:lnTo>
                  <a:lnTo>
                    <a:pt x="401" y="184"/>
                  </a:lnTo>
                  <a:lnTo>
                    <a:pt x="401" y="184"/>
                  </a:lnTo>
                  <a:lnTo>
                    <a:pt x="401" y="184"/>
                  </a:lnTo>
                  <a:lnTo>
                    <a:pt x="397" y="189"/>
                  </a:lnTo>
                  <a:lnTo>
                    <a:pt x="397" y="189"/>
                  </a:lnTo>
                  <a:lnTo>
                    <a:pt x="397" y="194"/>
                  </a:lnTo>
                  <a:lnTo>
                    <a:pt x="392" y="194"/>
                  </a:lnTo>
                  <a:lnTo>
                    <a:pt x="392" y="194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2" y="203"/>
                  </a:lnTo>
                  <a:lnTo>
                    <a:pt x="392" y="203"/>
                  </a:lnTo>
                  <a:lnTo>
                    <a:pt x="392" y="198"/>
                  </a:lnTo>
                  <a:lnTo>
                    <a:pt x="392" y="198"/>
                  </a:lnTo>
                  <a:lnTo>
                    <a:pt x="397" y="203"/>
                  </a:lnTo>
                  <a:lnTo>
                    <a:pt x="397" y="203"/>
                  </a:lnTo>
                  <a:lnTo>
                    <a:pt x="397" y="203"/>
                  </a:lnTo>
                  <a:lnTo>
                    <a:pt x="401" y="203"/>
                  </a:lnTo>
                  <a:lnTo>
                    <a:pt x="401" y="203"/>
                  </a:lnTo>
                  <a:lnTo>
                    <a:pt x="401" y="203"/>
                  </a:lnTo>
                  <a:lnTo>
                    <a:pt x="401" y="198"/>
                  </a:lnTo>
                  <a:lnTo>
                    <a:pt x="406" y="198"/>
                  </a:lnTo>
                  <a:lnTo>
                    <a:pt x="406" y="198"/>
                  </a:lnTo>
                  <a:lnTo>
                    <a:pt x="406" y="198"/>
                  </a:lnTo>
                  <a:lnTo>
                    <a:pt x="406" y="194"/>
                  </a:lnTo>
                  <a:lnTo>
                    <a:pt x="406" y="194"/>
                  </a:lnTo>
                  <a:lnTo>
                    <a:pt x="411" y="194"/>
                  </a:lnTo>
                  <a:lnTo>
                    <a:pt x="411" y="194"/>
                  </a:lnTo>
                  <a:lnTo>
                    <a:pt x="411" y="194"/>
                  </a:lnTo>
                  <a:lnTo>
                    <a:pt x="411" y="194"/>
                  </a:lnTo>
                  <a:lnTo>
                    <a:pt x="416" y="194"/>
                  </a:lnTo>
                  <a:lnTo>
                    <a:pt x="416" y="194"/>
                  </a:lnTo>
                  <a:lnTo>
                    <a:pt x="416" y="194"/>
                  </a:lnTo>
                  <a:lnTo>
                    <a:pt x="416" y="194"/>
                  </a:lnTo>
                  <a:lnTo>
                    <a:pt x="420" y="194"/>
                  </a:lnTo>
                  <a:lnTo>
                    <a:pt x="420" y="194"/>
                  </a:lnTo>
                  <a:lnTo>
                    <a:pt x="420" y="189"/>
                  </a:lnTo>
                  <a:lnTo>
                    <a:pt x="425" y="189"/>
                  </a:lnTo>
                  <a:lnTo>
                    <a:pt x="425" y="189"/>
                  </a:lnTo>
                  <a:lnTo>
                    <a:pt x="425" y="189"/>
                  </a:lnTo>
                  <a:lnTo>
                    <a:pt x="425" y="189"/>
                  </a:lnTo>
                  <a:lnTo>
                    <a:pt x="430" y="189"/>
                  </a:lnTo>
                  <a:lnTo>
                    <a:pt x="430" y="189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9" y="189"/>
                  </a:lnTo>
                  <a:lnTo>
                    <a:pt x="434" y="189"/>
                  </a:lnTo>
                  <a:lnTo>
                    <a:pt x="434" y="194"/>
                  </a:lnTo>
                  <a:lnTo>
                    <a:pt x="434" y="194"/>
                  </a:lnTo>
                  <a:lnTo>
                    <a:pt x="434" y="194"/>
                  </a:lnTo>
                  <a:lnTo>
                    <a:pt x="434" y="194"/>
                  </a:lnTo>
                  <a:lnTo>
                    <a:pt x="434" y="198"/>
                  </a:lnTo>
                  <a:lnTo>
                    <a:pt x="434" y="198"/>
                  </a:lnTo>
                  <a:lnTo>
                    <a:pt x="434" y="198"/>
                  </a:lnTo>
                  <a:lnTo>
                    <a:pt x="434" y="198"/>
                  </a:lnTo>
                  <a:lnTo>
                    <a:pt x="434" y="198"/>
                  </a:lnTo>
                  <a:lnTo>
                    <a:pt x="434" y="203"/>
                  </a:lnTo>
                  <a:lnTo>
                    <a:pt x="430" y="203"/>
                  </a:lnTo>
                  <a:lnTo>
                    <a:pt x="430" y="203"/>
                  </a:lnTo>
                  <a:lnTo>
                    <a:pt x="430" y="203"/>
                  </a:lnTo>
                  <a:lnTo>
                    <a:pt x="430" y="208"/>
                  </a:lnTo>
                  <a:lnTo>
                    <a:pt x="430" y="208"/>
                  </a:lnTo>
                  <a:lnTo>
                    <a:pt x="430" y="208"/>
                  </a:lnTo>
                  <a:lnTo>
                    <a:pt x="425" y="208"/>
                  </a:lnTo>
                  <a:lnTo>
                    <a:pt x="425" y="208"/>
                  </a:lnTo>
                  <a:lnTo>
                    <a:pt x="425" y="208"/>
                  </a:lnTo>
                  <a:lnTo>
                    <a:pt x="425" y="208"/>
                  </a:lnTo>
                  <a:lnTo>
                    <a:pt x="420" y="208"/>
                  </a:lnTo>
                  <a:lnTo>
                    <a:pt x="420" y="208"/>
                  </a:lnTo>
                  <a:lnTo>
                    <a:pt x="420" y="208"/>
                  </a:lnTo>
                  <a:lnTo>
                    <a:pt x="420" y="208"/>
                  </a:lnTo>
                  <a:lnTo>
                    <a:pt x="420" y="212"/>
                  </a:lnTo>
                  <a:lnTo>
                    <a:pt x="416" y="212"/>
                  </a:lnTo>
                  <a:lnTo>
                    <a:pt x="416" y="212"/>
                  </a:lnTo>
                  <a:lnTo>
                    <a:pt x="416" y="212"/>
                  </a:lnTo>
                  <a:lnTo>
                    <a:pt x="416" y="212"/>
                  </a:lnTo>
                  <a:lnTo>
                    <a:pt x="416" y="212"/>
                  </a:lnTo>
                  <a:lnTo>
                    <a:pt x="416" y="212"/>
                  </a:lnTo>
                  <a:lnTo>
                    <a:pt x="416" y="212"/>
                  </a:lnTo>
                  <a:lnTo>
                    <a:pt x="416" y="217"/>
                  </a:lnTo>
                  <a:lnTo>
                    <a:pt x="416" y="217"/>
                  </a:lnTo>
                  <a:lnTo>
                    <a:pt x="416" y="217"/>
                  </a:lnTo>
                  <a:lnTo>
                    <a:pt x="411" y="217"/>
                  </a:lnTo>
                  <a:lnTo>
                    <a:pt x="411" y="222"/>
                  </a:lnTo>
                  <a:lnTo>
                    <a:pt x="411" y="222"/>
                  </a:lnTo>
                  <a:lnTo>
                    <a:pt x="411" y="222"/>
                  </a:lnTo>
                  <a:lnTo>
                    <a:pt x="411" y="222"/>
                  </a:lnTo>
                  <a:lnTo>
                    <a:pt x="411" y="222"/>
                  </a:lnTo>
                  <a:lnTo>
                    <a:pt x="411" y="222"/>
                  </a:lnTo>
                  <a:lnTo>
                    <a:pt x="411" y="227"/>
                  </a:lnTo>
                  <a:lnTo>
                    <a:pt x="411" y="227"/>
                  </a:lnTo>
                  <a:lnTo>
                    <a:pt x="411" y="227"/>
                  </a:lnTo>
                  <a:lnTo>
                    <a:pt x="406" y="227"/>
                  </a:lnTo>
                  <a:lnTo>
                    <a:pt x="406" y="227"/>
                  </a:lnTo>
                  <a:lnTo>
                    <a:pt x="406" y="227"/>
                  </a:lnTo>
                  <a:lnTo>
                    <a:pt x="406" y="227"/>
                  </a:lnTo>
                  <a:lnTo>
                    <a:pt x="406" y="227"/>
                  </a:lnTo>
                  <a:lnTo>
                    <a:pt x="401" y="227"/>
                  </a:lnTo>
                  <a:lnTo>
                    <a:pt x="401" y="227"/>
                  </a:lnTo>
                  <a:lnTo>
                    <a:pt x="401" y="227"/>
                  </a:lnTo>
                  <a:lnTo>
                    <a:pt x="401" y="227"/>
                  </a:lnTo>
                  <a:lnTo>
                    <a:pt x="401" y="227"/>
                  </a:lnTo>
                  <a:lnTo>
                    <a:pt x="401" y="227"/>
                  </a:lnTo>
                  <a:lnTo>
                    <a:pt x="397" y="227"/>
                  </a:lnTo>
                  <a:lnTo>
                    <a:pt x="397" y="227"/>
                  </a:lnTo>
                  <a:lnTo>
                    <a:pt x="397" y="227"/>
                  </a:lnTo>
                  <a:lnTo>
                    <a:pt x="397" y="231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401" y="231"/>
                  </a:lnTo>
                  <a:lnTo>
                    <a:pt x="397" y="236"/>
                  </a:lnTo>
                  <a:lnTo>
                    <a:pt x="397" y="236"/>
                  </a:lnTo>
                  <a:lnTo>
                    <a:pt x="397" y="236"/>
                  </a:lnTo>
                  <a:lnTo>
                    <a:pt x="397" y="236"/>
                  </a:lnTo>
                  <a:lnTo>
                    <a:pt x="397" y="241"/>
                  </a:lnTo>
                  <a:lnTo>
                    <a:pt x="397" y="241"/>
                  </a:lnTo>
                  <a:lnTo>
                    <a:pt x="397" y="241"/>
                  </a:lnTo>
                  <a:lnTo>
                    <a:pt x="397" y="241"/>
                  </a:lnTo>
                  <a:lnTo>
                    <a:pt x="397" y="245"/>
                  </a:lnTo>
                  <a:lnTo>
                    <a:pt x="392" y="245"/>
                  </a:lnTo>
                  <a:lnTo>
                    <a:pt x="392" y="245"/>
                  </a:lnTo>
                  <a:lnTo>
                    <a:pt x="392" y="245"/>
                  </a:lnTo>
                  <a:lnTo>
                    <a:pt x="392" y="245"/>
                  </a:lnTo>
                  <a:lnTo>
                    <a:pt x="392" y="250"/>
                  </a:lnTo>
                  <a:lnTo>
                    <a:pt x="387" y="250"/>
                  </a:lnTo>
                  <a:lnTo>
                    <a:pt x="387" y="250"/>
                  </a:lnTo>
                  <a:lnTo>
                    <a:pt x="387" y="250"/>
                  </a:lnTo>
                  <a:lnTo>
                    <a:pt x="387" y="250"/>
                  </a:lnTo>
                  <a:lnTo>
                    <a:pt x="387" y="255"/>
                  </a:lnTo>
                  <a:lnTo>
                    <a:pt x="387" y="255"/>
                  </a:lnTo>
                  <a:lnTo>
                    <a:pt x="387" y="255"/>
                  </a:lnTo>
                  <a:lnTo>
                    <a:pt x="387" y="255"/>
                  </a:lnTo>
                  <a:lnTo>
                    <a:pt x="383" y="260"/>
                  </a:lnTo>
                  <a:lnTo>
                    <a:pt x="383" y="260"/>
                  </a:lnTo>
                  <a:lnTo>
                    <a:pt x="383" y="260"/>
                  </a:lnTo>
                  <a:lnTo>
                    <a:pt x="383" y="260"/>
                  </a:lnTo>
                  <a:lnTo>
                    <a:pt x="383" y="260"/>
                  </a:lnTo>
                  <a:lnTo>
                    <a:pt x="383" y="264"/>
                  </a:lnTo>
                  <a:lnTo>
                    <a:pt x="383" y="264"/>
                  </a:lnTo>
                  <a:lnTo>
                    <a:pt x="383" y="264"/>
                  </a:lnTo>
                  <a:lnTo>
                    <a:pt x="383" y="264"/>
                  </a:lnTo>
                  <a:lnTo>
                    <a:pt x="383" y="264"/>
                  </a:lnTo>
                  <a:lnTo>
                    <a:pt x="383" y="264"/>
                  </a:lnTo>
                  <a:lnTo>
                    <a:pt x="383" y="264"/>
                  </a:lnTo>
                  <a:lnTo>
                    <a:pt x="383" y="269"/>
                  </a:lnTo>
                  <a:lnTo>
                    <a:pt x="378" y="269"/>
                  </a:lnTo>
                  <a:lnTo>
                    <a:pt x="378" y="269"/>
                  </a:lnTo>
                  <a:lnTo>
                    <a:pt x="378" y="269"/>
                  </a:lnTo>
                  <a:lnTo>
                    <a:pt x="378" y="269"/>
                  </a:lnTo>
                  <a:lnTo>
                    <a:pt x="378" y="274"/>
                  </a:lnTo>
                  <a:lnTo>
                    <a:pt x="378" y="274"/>
                  </a:lnTo>
                  <a:lnTo>
                    <a:pt x="378" y="274"/>
                  </a:lnTo>
                  <a:lnTo>
                    <a:pt x="378" y="274"/>
                  </a:lnTo>
                  <a:lnTo>
                    <a:pt x="378" y="274"/>
                  </a:lnTo>
                  <a:lnTo>
                    <a:pt x="378" y="274"/>
                  </a:lnTo>
                  <a:lnTo>
                    <a:pt x="373" y="274"/>
                  </a:lnTo>
                  <a:lnTo>
                    <a:pt x="373" y="274"/>
                  </a:lnTo>
                  <a:lnTo>
                    <a:pt x="373" y="274"/>
                  </a:lnTo>
                  <a:lnTo>
                    <a:pt x="373" y="274"/>
                  </a:lnTo>
                  <a:lnTo>
                    <a:pt x="368" y="274"/>
                  </a:lnTo>
                  <a:lnTo>
                    <a:pt x="368" y="274"/>
                  </a:lnTo>
                  <a:lnTo>
                    <a:pt x="368" y="274"/>
                  </a:lnTo>
                  <a:lnTo>
                    <a:pt x="368" y="274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50" name="Freeform 362"/>
            <p:cNvSpPr>
              <a:spLocks/>
            </p:cNvSpPr>
            <p:nvPr/>
          </p:nvSpPr>
          <p:spPr bwMode="auto">
            <a:xfrm>
              <a:off x="2362" y="2432"/>
              <a:ext cx="71" cy="66"/>
            </a:xfrm>
            <a:custGeom>
              <a:avLst/>
              <a:gdLst/>
              <a:ahLst/>
              <a:cxnLst>
                <a:cxn ang="0">
                  <a:pos x="5" y="19"/>
                </a:cxn>
                <a:cxn ang="0">
                  <a:pos x="0" y="24"/>
                </a:cxn>
                <a:cxn ang="0">
                  <a:pos x="0" y="43"/>
                </a:cxn>
                <a:cxn ang="0">
                  <a:pos x="10" y="57"/>
                </a:cxn>
                <a:cxn ang="0">
                  <a:pos x="14" y="62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7" y="62"/>
                </a:cxn>
                <a:cxn ang="0">
                  <a:pos x="66" y="57"/>
                </a:cxn>
                <a:cxn ang="0">
                  <a:pos x="71" y="52"/>
                </a:cxn>
                <a:cxn ang="0">
                  <a:pos x="71" y="33"/>
                </a:cxn>
                <a:cxn ang="0">
                  <a:pos x="66" y="19"/>
                </a:cxn>
                <a:cxn ang="0">
                  <a:pos x="57" y="10"/>
                </a:cxn>
                <a:cxn ang="0">
                  <a:pos x="38" y="0"/>
                </a:cxn>
                <a:cxn ang="0">
                  <a:pos x="24" y="5"/>
                </a:cxn>
                <a:cxn ang="0">
                  <a:pos x="10" y="14"/>
                </a:cxn>
                <a:cxn ang="0">
                  <a:pos x="5" y="19"/>
                </a:cxn>
              </a:cxnLst>
              <a:rect l="0" t="0" r="r" b="b"/>
              <a:pathLst>
                <a:path w="71" h="66">
                  <a:moveTo>
                    <a:pt x="5" y="19"/>
                  </a:moveTo>
                  <a:lnTo>
                    <a:pt x="0" y="24"/>
                  </a:lnTo>
                  <a:lnTo>
                    <a:pt x="0" y="43"/>
                  </a:lnTo>
                  <a:lnTo>
                    <a:pt x="10" y="57"/>
                  </a:lnTo>
                  <a:lnTo>
                    <a:pt x="14" y="62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7" y="62"/>
                  </a:lnTo>
                  <a:lnTo>
                    <a:pt x="66" y="57"/>
                  </a:lnTo>
                  <a:lnTo>
                    <a:pt x="71" y="52"/>
                  </a:lnTo>
                  <a:lnTo>
                    <a:pt x="71" y="33"/>
                  </a:lnTo>
                  <a:lnTo>
                    <a:pt x="66" y="19"/>
                  </a:lnTo>
                  <a:lnTo>
                    <a:pt x="57" y="10"/>
                  </a:lnTo>
                  <a:lnTo>
                    <a:pt x="38" y="0"/>
                  </a:lnTo>
                  <a:lnTo>
                    <a:pt x="24" y="5"/>
                  </a:lnTo>
                  <a:lnTo>
                    <a:pt x="10" y="14"/>
                  </a:lnTo>
                  <a:lnTo>
                    <a:pt x="5" y="19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51" name="Freeform 363"/>
            <p:cNvSpPr>
              <a:spLocks/>
            </p:cNvSpPr>
            <p:nvPr/>
          </p:nvSpPr>
          <p:spPr bwMode="auto">
            <a:xfrm>
              <a:off x="3227" y="3172"/>
              <a:ext cx="66" cy="7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4" y="33"/>
                </a:cxn>
                <a:cxn ang="0">
                  <a:pos x="9" y="14"/>
                </a:cxn>
                <a:cxn ang="0">
                  <a:pos x="18" y="0"/>
                </a:cxn>
                <a:cxn ang="0">
                  <a:pos x="42" y="0"/>
                </a:cxn>
                <a:cxn ang="0">
                  <a:pos x="51" y="9"/>
                </a:cxn>
                <a:cxn ang="0">
                  <a:pos x="66" y="24"/>
                </a:cxn>
                <a:cxn ang="0">
                  <a:pos x="66" y="42"/>
                </a:cxn>
                <a:cxn ang="0">
                  <a:pos x="56" y="61"/>
                </a:cxn>
                <a:cxn ang="0">
                  <a:pos x="47" y="71"/>
                </a:cxn>
                <a:cxn ang="0">
                  <a:pos x="28" y="71"/>
                </a:cxn>
                <a:cxn ang="0">
                  <a:pos x="14" y="66"/>
                </a:cxn>
                <a:cxn ang="0">
                  <a:pos x="0" y="52"/>
                </a:cxn>
              </a:cxnLst>
              <a:rect l="0" t="0" r="r" b="b"/>
              <a:pathLst>
                <a:path w="66" h="71">
                  <a:moveTo>
                    <a:pt x="0" y="52"/>
                  </a:moveTo>
                  <a:lnTo>
                    <a:pt x="4" y="33"/>
                  </a:lnTo>
                  <a:lnTo>
                    <a:pt x="9" y="14"/>
                  </a:lnTo>
                  <a:lnTo>
                    <a:pt x="18" y="0"/>
                  </a:lnTo>
                  <a:lnTo>
                    <a:pt x="42" y="0"/>
                  </a:lnTo>
                  <a:lnTo>
                    <a:pt x="51" y="9"/>
                  </a:lnTo>
                  <a:lnTo>
                    <a:pt x="66" y="24"/>
                  </a:lnTo>
                  <a:lnTo>
                    <a:pt x="66" y="42"/>
                  </a:lnTo>
                  <a:lnTo>
                    <a:pt x="56" y="61"/>
                  </a:lnTo>
                  <a:lnTo>
                    <a:pt x="47" y="71"/>
                  </a:lnTo>
                  <a:lnTo>
                    <a:pt x="28" y="71"/>
                  </a:lnTo>
                  <a:lnTo>
                    <a:pt x="14" y="6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52" name="Freeform 364"/>
            <p:cNvSpPr>
              <a:spLocks/>
            </p:cNvSpPr>
            <p:nvPr/>
          </p:nvSpPr>
          <p:spPr bwMode="auto">
            <a:xfrm>
              <a:off x="3227" y="3172"/>
              <a:ext cx="66" cy="71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4" y="33"/>
                </a:cxn>
                <a:cxn ang="0">
                  <a:pos x="9" y="14"/>
                </a:cxn>
                <a:cxn ang="0">
                  <a:pos x="18" y="0"/>
                </a:cxn>
                <a:cxn ang="0">
                  <a:pos x="42" y="0"/>
                </a:cxn>
                <a:cxn ang="0">
                  <a:pos x="51" y="9"/>
                </a:cxn>
                <a:cxn ang="0">
                  <a:pos x="66" y="24"/>
                </a:cxn>
                <a:cxn ang="0">
                  <a:pos x="66" y="42"/>
                </a:cxn>
                <a:cxn ang="0">
                  <a:pos x="56" y="61"/>
                </a:cxn>
                <a:cxn ang="0">
                  <a:pos x="47" y="71"/>
                </a:cxn>
                <a:cxn ang="0">
                  <a:pos x="28" y="71"/>
                </a:cxn>
                <a:cxn ang="0">
                  <a:pos x="14" y="66"/>
                </a:cxn>
                <a:cxn ang="0">
                  <a:pos x="0" y="52"/>
                </a:cxn>
                <a:cxn ang="0">
                  <a:pos x="4" y="42"/>
                </a:cxn>
              </a:cxnLst>
              <a:rect l="0" t="0" r="r" b="b"/>
              <a:pathLst>
                <a:path w="66" h="71">
                  <a:moveTo>
                    <a:pt x="4" y="42"/>
                  </a:moveTo>
                  <a:lnTo>
                    <a:pt x="4" y="33"/>
                  </a:lnTo>
                  <a:lnTo>
                    <a:pt x="9" y="14"/>
                  </a:lnTo>
                  <a:lnTo>
                    <a:pt x="18" y="0"/>
                  </a:lnTo>
                  <a:lnTo>
                    <a:pt x="42" y="0"/>
                  </a:lnTo>
                  <a:lnTo>
                    <a:pt x="51" y="9"/>
                  </a:lnTo>
                  <a:lnTo>
                    <a:pt x="66" y="24"/>
                  </a:lnTo>
                  <a:lnTo>
                    <a:pt x="66" y="42"/>
                  </a:lnTo>
                  <a:lnTo>
                    <a:pt x="56" y="61"/>
                  </a:lnTo>
                  <a:lnTo>
                    <a:pt x="47" y="71"/>
                  </a:lnTo>
                  <a:lnTo>
                    <a:pt x="28" y="71"/>
                  </a:lnTo>
                  <a:lnTo>
                    <a:pt x="14" y="66"/>
                  </a:lnTo>
                  <a:lnTo>
                    <a:pt x="0" y="52"/>
                  </a:lnTo>
                  <a:lnTo>
                    <a:pt x="4" y="42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53" name="Freeform 365"/>
            <p:cNvSpPr>
              <a:spLocks/>
            </p:cNvSpPr>
            <p:nvPr/>
          </p:nvSpPr>
          <p:spPr bwMode="auto">
            <a:xfrm>
              <a:off x="3019" y="3375"/>
              <a:ext cx="66" cy="65"/>
            </a:xfrm>
            <a:custGeom>
              <a:avLst/>
              <a:gdLst/>
              <a:ahLst/>
              <a:cxnLst>
                <a:cxn ang="0">
                  <a:pos x="4" y="47"/>
                </a:cxn>
                <a:cxn ang="0">
                  <a:pos x="0" y="23"/>
                </a:cxn>
                <a:cxn ang="0">
                  <a:pos x="9" y="9"/>
                </a:cxn>
                <a:cxn ang="0">
                  <a:pos x="19" y="0"/>
                </a:cxn>
                <a:cxn ang="0">
                  <a:pos x="37" y="0"/>
                </a:cxn>
                <a:cxn ang="0">
                  <a:pos x="52" y="4"/>
                </a:cxn>
                <a:cxn ang="0">
                  <a:pos x="61" y="14"/>
                </a:cxn>
                <a:cxn ang="0">
                  <a:pos x="66" y="33"/>
                </a:cxn>
                <a:cxn ang="0">
                  <a:pos x="66" y="51"/>
                </a:cxn>
                <a:cxn ang="0">
                  <a:pos x="47" y="61"/>
                </a:cxn>
                <a:cxn ang="0">
                  <a:pos x="37" y="65"/>
                </a:cxn>
                <a:cxn ang="0">
                  <a:pos x="19" y="61"/>
                </a:cxn>
                <a:cxn ang="0">
                  <a:pos x="14" y="56"/>
                </a:cxn>
                <a:cxn ang="0">
                  <a:pos x="4" y="47"/>
                </a:cxn>
              </a:cxnLst>
              <a:rect l="0" t="0" r="r" b="b"/>
              <a:pathLst>
                <a:path w="66" h="65">
                  <a:moveTo>
                    <a:pt x="4" y="47"/>
                  </a:moveTo>
                  <a:lnTo>
                    <a:pt x="0" y="23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7" y="0"/>
                  </a:lnTo>
                  <a:lnTo>
                    <a:pt x="52" y="4"/>
                  </a:lnTo>
                  <a:lnTo>
                    <a:pt x="61" y="14"/>
                  </a:lnTo>
                  <a:lnTo>
                    <a:pt x="66" y="33"/>
                  </a:lnTo>
                  <a:lnTo>
                    <a:pt x="66" y="51"/>
                  </a:lnTo>
                  <a:lnTo>
                    <a:pt x="47" y="61"/>
                  </a:lnTo>
                  <a:lnTo>
                    <a:pt x="37" y="65"/>
                  </a:lnTo>
                  <a:lnTo>
                    <a:pt x="19" y="61"/>
                  </a:lnTo>
                  <a:lnTo>
                    <a:pt x="14" y="56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54" name="Freeform 366"/>
            <p:cNvSpPr>
              <a:spLocks/>
            </p:cNvSpPr>
            <p:nvPr/>
          </p:nvSpPr>
          <p:spPr bwMode="auto">
            <a:xfrm>
              <a:off x="3019" y="3375"/>
              <a:ext cx="66" cy="65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0" y="23"/>
                </a:cxn>
                <a:cxn ang="0">
                  <a:pos x="9" y="9"/>
                </a:cxn>
                <a:cxn ang="0">
                  <a:pos x="19" y="0"/>
                </a:cxn>
                <a:cxn ang="0">
                  <a:pos x="37" y="0"/>
                </a:cxn>
                <a:cxn ang="0">
                  <a:pos x="52" y="4"/>
                </a:cxn>
                <a:cxn ang="0">
                  <a:pos x="61" y="14"/>
                </a:cxn>
                <a:cxn ang="0">
                  <a:pos x="66" y="33"/>
                </a:cxn>
                <a:cxn ang="0">
                  <a:pos x="66" y="51"/>
                </a:cxn>
                <a:cxn ang="0">
                  <a:pos x="47" y="61"/>
                </a:cxn>
                <a:cxn ang="0">
                  <a:pos x="37" y="65"/>
                </a:cxn>
                <a:cxn ang="0">
                  <a:pos x="19" y="61"/>
                </a:cxn>
                <a:cxn ang="0">
                  <a:pos x="14" y="56"/>
                </a:cxn>
                <a:cxn ang="0">
                  <a:pos x="4" y="47"/>
                </a:cxn>
                <a:cxn ang="0">
                  <a:pos x="4" y="37"/>
                </a:cxn>
              </a:cxnLst>
              <a:rect l="0" t="0" r="r" b="b"/>
              <a:pathLst>
                <a:path w="66" h="65">
                  <a:moveTo>
                    <a:pt x="4" y="37"/>
                  </a:moveTo>
                  <a:lnTo>
                    <a:pt x="0" y="23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7" y="0"/>
                  </a:lnTo>
                  <a:lnTo>
                    <a:pt x="52" y="4"/>
                  </a:lnTo>
                  <a:lnTo>
                    <a:pt x="61" y="14"/>
                  </a:lnTo>
                  <a:lnTo>
                    <a:pt x="66" y="33"/>
                  </a:lnTo>
                  <a:lnTo>
                    <a:pt x="66" y="51"/>
                  </a:lnTo>
                  <a:lnTo>
                    <a:pt x="47" y="61"/>
                  </a:lnTo>
                  <a:lnTo>
                    <a:pt x="37" y="65"/>
                  </a:lnTo>
                  <a:lnTo>
                    <a:pt x="19" y="61"/>
                  </a:lnTo>
                  <a:lnTo>
                    <a:pt x="14" y="56"/>
                  </a:lnTo>
                  <a:lnTo>
                    <a:pt x="4" y="47"/>
                  </a:lnTo>
                  <a:lnTo>
                    <a:pt x="4" y="37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55" name="Freeform 367"/>
            <p:cNvSpPr>
              <a:spLocks noEditPoints="1"/>
            </p:cNvSpPr>
            <p:nvPr/>
          </p:nvSpPr>
          <p:spPr bwMode="auto">
            <a:xfrm>
              <a:off x="3061" y="3115"/>
              <a:ext cx="454" cy="250"/>
            </a:xfrm>
            <a:custGeom>
              <a:avLst/>
              <a:gdLst/>
              <a:ahLst/>
              <a:cxnLst>
                <a:cxn ang="0">
                  <a:pos x="354" y="142"/>
                </a:cxn>
                <a:cxn ang="0">
                  <a:pos x="345" y="146"/>
                </a:cxn>
                <a:cxn ang="0">
                  <a:pos x="336" y="156"/>
                </a:cxn>
                <a:cxn ang="0">
                  <a:pos x="326" y="165"/>
                </a:cxn>
                <a:cxn ang="0">
                  <a:pos x="317" y="170"/>
                </a:cxn>
                <a:cxn ang="0">
                  <a:pos x="307" y="175"/>
                </a:cxn>
                <a:cxn ang="0">
                  <a:pos x="298" y="184"/>
                </a:cxn>
                <a:cxn ang="0">
                  <a:pos x="288" y="189"/>
                </a:cxn>
                <a:cxn ang="0">
                  <a:pos x="284" y="203"/>
                </a:cxn>
                <a:cxn ang="0">
                  <a:pos x="274" y="208"/>
                </a:cxn>
                <a:cxn ang="0">
                  <a:pos x="265" y="217"/>
                </a:cxn>
                <a:cxn ang="0">
                  <a:pos x="260" y="231"/>
                </a:cxn>
                <a:cxn ang="0">
                  <a:pos x="246" y="236"/>
                </a:cxn>
                <a:cxn ang="0">
                  <a:pos x="236" y="241"/>
                </a:cxn>
                <a:cxn ang="0">
                  <a:pos x="227" y="245"/>
                </a:cxn>
                <a:cxn ang="0">
                  <a:pos x="217" y="241"/>
                </a:cxn>
                <a:cxn ang="0">
                  <a:pos x="208" y="245"/>
                </a:cxn>
                <a:cxn ang="0">
                  <a:pos x="194" y="250"/>
                </a:cxn>
                <a:cxn ang="0">
                  <a:pos x="184" y="250"/>
                </a:cxn>
                <a:cxn ang="0">
                  <a:pos x="175" y="245"/>
                </a:cxn>
                <a:cxn ang="0">
                  <a:pos x="166" y="241"/>
                </a:cxn>
                <a:cxn ang="0">
                  <a:pos x="151" y="236"/>
                </a:cxn>
                <a:cxn ang="0">
                  <a:pos x="142" y="227"/>
                </a:cxn>
                <a:cxn ang="0">
                  <a:pos x="137" y="212"/>
                </a:cxn>
                <a:cxn ang="0">
                  <a:pos x="132" y="198"/>
                </a:cxn>
                <a:cxn ang="0">
                  <a:pos x="118" y="194"/>
                </a:cxn>
                <a:cxn ang="0">
                  <a:pos x="109" y="184"/>
                </a:cxn>
                <a:cxn ang="0">
                  <a:pos x="109" y="175"/>
                </a:cxn>
                <a:cxn ang="0">
                  <a:pos x="109" y="161"/>
                </a:cxn>
                <a:cxn ang="0">
                  <a:pos x="90" y="170"/>
                </a:cxn>
                <a:cxn ang="0">
                  <a:pos x="76" y="175"/>
                </a:cxn>
                <a:cxn ang="0">
                  <a:pos x="38" y="109"/>
                </a:cxn>
                <a:cxn ang="0">
                  <a:pos x="24" y="99"/>
                </a:cxn>
                <a:cxn ang="0">
                  <a:pos x="14" y="85"/>
                </a:cxn>
                <a:cxn ang="0">
                  <a:pos x="5" y="76"/>
                </a:cxn>
                <a:cxn ang="0">
                  <a:pos x="19" y="66"/>
                </a:cxn>
                <a:cxn ang="0">
                  <a:pos x="29" y="66"/>
                </a:cxn>
                <a:cxn ang="0">
                  <a:pos x="43" y="57"/>
                </a:cxn>
                <a:cxn ang="0">
                  <a:pos x="52" y="52"/>
                </a:cxn>
                <a:cxn ang="0">
                  <a:pos x="62" y="48"/>
                </a:cxn>
                <a:cxn ang="0">
                  <a:pos x="66" y="38"/>
                </a:cxn>
                <a:cxn ang="0">
                  <a:pos x="80" y="24"/>
                </a:cxn>
                <a:cxn ang="0">
                  <a:pos x="90" y="10"/>
                </a:cxn>
                <a:cxn ang="0">
                  <a:pos x="99" y="19"/>
                </a:cxn>
                <a:cxn ang="0">
                  <a:pos x="118" y="24"/>
                </a:cxn>
                <a:cxn ang="0">
                  <a:pos x="132" y="15"/>
                </a:cxn>
                <a:cxn ang="0">
                  <a:pos x="151" y="19"/>
                </a:cxn>
                <a:cxn ang="0">
                  <a:pos x="166" y="24"/>
                </a:cxn>
                <a:cxn ang="0">
                  <a:pos x="166" y="15"/>
                </a:cxn>
                <a:cxn ang="0">
                  <a:pos x="180" y="5"/>
                </a:cxn>
                <a:cxn ang="0">
                  <a:pos x="232" y="19"/>
                </a:cxn>
                <a:cxn ang="0">
                  <a:pos x="246" y="19"/>
                </a:cxn>
                <a:cxn ang="0">
                  <a:pos x="260" y="15"/>
                </a:cxn>
                <a:cxn ang="0">
                  <a:pos x="284" y="5"/>
                </a:cxn>
                <a:cxn ang="0">
                  <a:pos x="425" y="10"/>
                </a:cxn>
                <a:cxn ang="0">
                  <a:pos x="430" y="24"/>
                </a:cxn>
                <a:cxn ang="0">
                  <a:pos x="435" y="43"/>
                </a:cxn>
                <a:cxn ang="0">
                  <a:pos x="439" y="62"/>
                </a:cxn>
                <a:cxn ang="0">
                  <a:pos x="444" y="76"/>
                </a:cxn>
                <a:cxn ang="0">
                  <a:pos x="449" y="95"/>
                </a:cxn>
                <a:cxn ang="0">
                  <a:pos x="449" y="109"/>
                </a:cxn>
                <a:cxn ang="0">
                  <a:pos x="454" y="128"/>
                </a:cxn>
              </a:cxnLst>
              <a:rect l="0" t="0" r="r" b="b"/>
              <a:pathLst>
                <a:path w="454" h="250">
                  <a:moveTo>
                    <a:pt x="449" y="132"/>
                  </a:moveTo>
                  <a:lnTo>
                    <a:pt x="444" y="132"/>
                  </a:lnTo>
                  <a:lnTo>
                    <a:pt x="392" y="132"/>
                  </a:lnTo>
                  <a:lnTo>
                    <a:pt x="354" y="132"/>
                  </a:lnTo>
                  <a:lnTo>
                    <a:pt x="354" y="132"/>
                  </a:lnTo>
                  <a:lnTo>
                    <a:pt x="354" y="132"/>
                  </a:lnTo>
                  <a:lnTo>
                    <a:pt x="354" y="132"/>
                  </a:lnTo>
                  <a:lnTo>
                    <a:pt x="354" y="132"/>
                  </a:lnTo>
                  <a:lnTo>
                    <a:pt x="354" y="137"/>
                  </a:lnTo>
                  <a:lnTo>
                    <a:pt x="354" y="137"/>
                  </a:lnTo>
                  <a:lnTo>
                    <a:pt x="354" y="137"/>
                  </a:lnTo>
                  <a:lnTo>
                    <a:pt x="354" y="137"/>
                  </a:lnTo>
                  <a:lnTo>
                    <a:pt x="354" y="137"/>
                  </a:lnTo>
                  <a:lnTo>
                    <a:pt x="354" y="137"/>
                  </a:lnTo>
                  <a:lnTo>
                    <a:pt x="354" y="142"/>
                  </a:lnTo>
                  <a:lnTo>
                    <a:pt x="354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51"/>
                  </a:lnTo>
                  <a:lnTo>
                    <a:pt x="340" y="151"/>
                  </a:lnTo>
                  <a:lnTo>
                    <a:pt x="336" y="151"/>
                  </a:lnTo>
                  <a:lnTo>
                    <a:pt x="340" y="151"/>
                  </a:lnTo>
                  <a:lnTo>
                    <a:pt x="336" y="151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61"/>
                  </a:lnTo>
                  <a:lnTo>
                    <a:pt x="336" y="161"/>
                  </a:lnTo>
                  <a:lnTo>
                    <a:pt x="336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5"/>
                  </a:lnTo>
                  <a:lnTo>
                    <a:pt x="331" y="165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5"/>
                  </a:lnTo>
                  <a:lnTo>
                    <a:pt x="326" y="165"/>
                  </a:lnTo>
                  <a:lnTo>
                    <a:pt x="331" y="165"/>
                  </a:lnTo>
                  <a:lnTo>
                    <a:pt x="331" y="165"/>
                  </a:lnTo>
                  <a:lnTo>
                    <a:pt x="326" y="165"/>
                  </a:lnTo>
                  <a:lnTo>
                    <a:pt x="326" y="165"/>
                  </a:lnTo>
                  <a:lnTo>
                    <a:pt x="326" y="165"/>
                  </a:lnTo>
                  <a:lnTo>
                    <a:pt x="326" y="170"/>
                  </a:lnTo>
                  <a:lnTo>
                    <a:pt x="326" y="170"/>
                  </a:lnTo>
                  <a:lnTo>
                    <a:pt x="326" y="170"/>
                  </a:lnTo>
                  <a:lnTo>
                    <a:pt x="326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17" y="170"/>
                  </a:lnTo>
                  <a:lnTo>
                    <a:pt x="317" y="170"/>
                  </a:lnTo>
                  <a:lnTo>
                    <a:pt x="317" y="170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07" y="175"/>
                  </a:lnTo>
                  <a:lnTo>
                    <a:pt x="307" y="179"/>
                  </a:lnTo>
                  <a:lnTo>
                    <a:pt x="307" y="179"/>
                  </a:lnTo>
                  <a:lnTo>
                    <a:pt x="307" y="179"/>
                  </a:lnTo>
                  <a:lnTo>
                    <a:pt x="307" y="179"/>
                  </a:lnTo>
                  <a:lnTo>
                    <a:pt x="307" y="179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298" y="179"/>
                  </a:lnTo>
                  <a:lnTo>
                    <a:pt x="298" y="179"/>
                  </a:lnTo>
                  <a:lnTo>
                    <a:pt x="298" y="179"/>
                  </a:lnTo>
                  <a:lnTo>
                    <a:pt x="298" y="179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88" y="184"/>
                  </a:lnTo>
                  <a:lnTo>
                    <a:pt x="288" y="184"/>
                  </a:lnTo>
                  <a:lnTo>
                    <a:pt x="288" y="184"/>
                  </a:lnTo>
                  <a:lnTo>
                    <a:pt x="288" y="184"/>
                  </a:lnTo>
                  <a:lnTo>
                    <a:pt x="288" y="189"/>
                  </a:lnTo>
                  <a:lnTo>
                    <a:pt x="288" y="189"/>
                  </a:lnTo>
                  <a:lnTo>
                    <a:pt x="288" y="189"/>
                  </a:lnTo>
                  <a:lnTo>
                    <a:pt x="288" y="189"/>
                  </a:lnTo>
                  <a:lnTo>
                    <a:pt x="288" y="189"/>
                  </a:lnTo>
                  <a:lnTo>
                    <a:pt x="288" y="194"/>
                  </a:lnTo>
                  <a:lnTo>
                    <a:pt x="284" y="194"/>
                  </a:lnTo>
                  <a:lnTo>
                    <a:pt x="284" y="194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288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12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69" y="212"/>
                  </a:lnTo>
                  <a:lnTo>
                    <a:pt x="269" y="212"/>
                  </a:lnTo>
                  <a:lnTo>
                    <a:pt x="269" y="212"/>
                  </a:lnTo>
                  <a:lnTo>
                    <a:pt x="269" y="212"/>
                  </a:lnTo>
                  <a:lnTo>
                    <a:pt x="269" y="217"/>
                  </a:lnTo>
                  <a:lnTo>
                    <a:pt x="265" y="217"/>
                  </a:lnTo>
                  <a:lnTo>
                    <a:pt x="265" y="217"/>
                  </a:lnTo>
                  <a:lnTo>
                    <a:pt x="265" y="217"/>
                  </a:lnTo>
                  <a:lnTo>
                    <a:pt x="265" y="217"/>
                  </a:lnTo>
                  <a:lnTo>
                    <a:pt x="265" y="217"/>
                  </a:lnTo>
                  <a:lnTo>
                    <a:pt x="265" y="217"/>
                  </a:lnTo>
                  <a:lnTo>
                    <a:pt x="265" y="222"/>
                  </a:lnTo>
                  <a:lnTo>
                    <a:pt x="265" y="222"/>
                  </a:lnTo>
                  <a:lnTo>
                    <a:pt x="265" y="222"/>
                  </a:lnTo>
                  <a:lnTo>
                    <a:pt x="265" y="222"/>
                  </a:lnTo>
                  <a:lnTo>
                    <a:pt x="265" y="222"/>
                  </a:lnTo>
                  <a:lnTo>
                    <a:pt x="260" y="222"/>
                  </a:lnTo>
                  <a:lnTo>
                    <a:pt x="260" y="222"/>
                  </a:lnTo>
                  <a:lnTo>
                    <a:pt x="260" y="227"/>
                  </a:lnTo>
                  <a:lnTo>
                    <a:pt x="260" y="227"/>
                  </a:lnTo>
                  <a:lnTo>
                    <a:pt x="260" y="227"/>
                  </a:lnTo>
                  <a:lnTo>
                    <a:pt x="260" y="227"/>
                  </a:lnTo>
                  <a:lnTo>
                    <a:pt x="260" y="227"/>
                  </a:lnTo>
                  <a:lnTo>
                    <a:pt x="260" y="227"/>
                  </a:lnTo>
                  <a:lnTo>
                    <a:pt x="260" y="231"/>
                  </a:lnTo>
                  <a:lnTo>
                    <a:pt x="260" y="231"/>
                  </a:lnTo>
                  <a:lnTo>
                    <a:pt x="255" y="231"/>
                  </a:lnTo>
                  <a:lnTo>
                    <a:pt x="255" y="231"/>
                  </a:lnTo>
                  <a:lnTo>
                    <a:pt x="255" y="231"/>
                  </a:lnTo>
                  <a:lnTo>
                    <a:pt x="255" y="236"/>
                  </a:lnTo>
                  <a:lnTo>
                    <a:pt x="255" y="236"/>
                  </a:lnTo>
                  <a:lnTo>
                    <a:pt x="255" y="236"/>
                  </a:lnTo>
                  <a:lnTo>
                    <a:pt x="255" y="236"/>
                  </a:lnTo>
                  <a:lnTo>
                    <a:pt x="255" y="236"/>
                  </a:lnTo>
                  <a:lnTo>
                    <a:pt x="251" y="236"/>
                  </a:lnTo>
                  <a:lnTo>
                    <a:pt x="251" y="236"/>
                  </a:lnTo>
                  <a:lnTo>
                    <a:pt x="251" y="236"/>
                  </a:lnTo>
                  <a:lnTo>
                    <a:pt x="251" y="236"/>
                  </a:lnTo>
                  <a:lnTo>
                    <a:pt x="251" y="236"/>
                  </a:lnTo>
                  <a:lnTo>
                    <a:pt x="251" y="236"/>
                  </a:lnTo>
                  <a:lnTo>
                    <a:pt x="246" y="236"/>
                  </a:lnTo>
                  <a:lnTo>
                    <a:pt x="246" y="236"/>
                  </a:lnTo>
                  <a:lnTo>
                    <a:pt x="246" y="236"/>
                  </a:lnTo>
                  <a:lnTo>
                    <a:pt x="246" y="236"/>
                  </a:lnTo>
                  <a:lnTo>
                    <a:pt x="246" y="241"/>
                  </a:lnTo>
                  <a:lnTo>
                    <a:pt x="246" y="241"/>
                  </a:lnTo>
                  <a:lnTo>
                    <a:pt x="246" y="241"/>
                  </a:lnTo>
                  <a:lnTo>
                    <a:pt x="241" y="241"/>
                  </a:lnTo>
                  <a:lnTo>
                    <a:pt x="241" y="241"/>
                  </a:lnTo>
                  <a:lnTo>
                    <a:pt x="241" y="245"/>
                  </a:lnTo>
                  <a:lnTo>
                    <a:pt x="241" y="245"/>
                  </a:lnTo>
                  <a:lnTo>
                    <a:pt x="241" y="245"/>
                  </a:lnTo>
                  <a:lnTo>
                    <a:pt x="241" y="245"/>
                  </a:lnTo>
                  <a:lnTo>
                    <a:pt x="241" y="245"/>
                  </a:lnTo>
                  <a:lnTo>
                    <a:pt x="241" y="245"/>
                  </a:lnTo>
                  <a:lnTo>
                    <a:pt x="241" y="241"/>
                  </a:lnTo>
                  <a:lnTo>
                    <a:pt x="236" y="241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27" y="245"/>
                  </a:lnTo>
                  <a:lnTo>
                    <a:pt x="227" y="245"/>
                  </a:lnTo>
                  <a:lnTo>
                    <a:pt x="227" y="245"/>
                  </a:lnTo>
                  <a:lnTo>
                    <a:pt x="227" y="245"/>
                  </a:lnTo>
                  <a:lnTo>
                    <a:pt x="227" y="245"/>
                  </a:lnTo>
                  <a:lnTo>
                    <a:pt x="222" y="245"/>
                  </a:lnTo>
                  <a:lnTo>
                    <a:pt x="222" y="245"/>
                  </a:lnTo>
                  <a:lnTo>
                    <a:pt x="222" y="245"/>
                  </a:lnTo>
                  <a:lnTo>
                    <a:pt x="222" y="245"/>
                  </a:lnTo>
                  <a:lnTo>
                    <a:pt x="222" y="245"/>
                  </a:lnTo>
                  <a:lnTo>
                    <a:pt x="222" y="245"/>
                  </a:lnTo>
                  <a:lnTo>
                    <a:pt x="217" y="245"/>
                  </a:lnTo>
                  <a:lnTo>
                    <a:pt x="217" y="245"/>
                  </a:lnTo>
                  <a:lnTo>
                    <a:pt x="217" y="245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08" y="241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50"/>
                  </a:lnTo>
                  <a:lnTo>
                    <a:pt x="203" y="245"/>
                  </a:lnTo>
                  <a:lnTo>
                    <a:pt x="203" y="245"/>
                  </a:lnTo>
                  <a:lnTo>
                    <a:pt x="203" y="245"/>
                  </a:lnTo>
                  <a:lnTo>
                    <a:pt x="203" y="250"/>
                  </a:lnTo>
                  <a:lnTo>
                    <a:pt x="199" y="250"/>
                  </a:lnTo>
                  <a:lnTo>
                    <a:pt x="199" y="250"/>
                  </a:lnTo>
                  <a:lnTo>
                    <a:pt x="199" y="250"/>
                  </a:lnTo>
                  <a:lnTo>
                    <a:pt x="199" y="250"/>
                  </a:lnTo>
                  <a:lnTo>
                    <a:pt x="199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75" y="250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0" y="245"/>
                  </a:lnTo>
                  <a:lnTo>
                    <a:pt x="170" y="245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0" y="245"/>
                  </a:lnTo>
                  <a:lnTo>
                    <a:pt x="170" y="241"/>
                  </a:lnTo>
                  <a:lnTo>
                    <a:pt x="175" y="241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70" y="245"/>
                  </a:lnTo>
                  <a:lnTo>
                    <a:pt x="170" y="245"/>
                  </a:lnTo>
                  <a:lnTo>
                    <a:pt x="166" y="245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1" y="241"/>
                  </a:lnTo>
                  <a:lnTo>
                    <a:pt x="161" y="241"/>
                  </a:lnTo>
                  <a:lnTo>
                    <a:pt x="161" y="241"/>
                  </a:lnTo>
                  <a:lnTo>
                    <a:pt x="161" y="241"/>
                  </a:lnTo>
                  <a:lnTo>
                    <a:pt x="161" y="241"/>
                  </a:lnTo>
                  <a:lnTo>
                    <a:pt x="156" y="241"/>
                  </a:lnTo>
                  <a:lnTo>
                    <a:pt x="156" y="241"/>
                  </a:lnTo>
                  <a:lnTo>
                    <a:pt x="156" y="241"/>
                  </a:lnTo>
                  <a:lnTo>
                    <a:pt x="156" y="241"/>
                  </a:lnTo>
                  <a:lnTo>
                    <a:pt x="156" y="241"/>
                  </a:lnTo>
                  <a:lnTo>
                    <a:pt x="156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2" y="231"/>
                  </a:lnTo>
                  <a:lnTo>
                    <a:pt x="142" y="231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2"/>
                  </a:lnTo>
                  <a:lnTo>
                    <a:pt x="137" y="212"/>
                  </a:lnTo>
                  <a:lnTo>
                    <a:pt x="137" y="212"/>
                  </a:lnTo>
                  <a:lnTo>
                    <a:pt x="132" y="212"/>
                  </a:lnTo>
                  <a:lnTo>
                    <a:pt x="132" y="208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2" y="208"/>
                  </a:lnTo>
                  <a:lnTo>
                    <a:pt x="132" y="208"/>
                  </a:lnTo>
                  <a:lnTo>
                    <a:pt x="132" y="208"/>
                  </a:lnTo>
                  <a:lnTo>
                    <a:pt x="132" y="208"/>
                  </a:lnTo>
                  <a:lnTo>
                    <a:pt x="132" y="208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28" y="198"/>
                  </a:lnTo>
                  <a:lnTo>
                    <a:pt x="128" y="198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14" y="194"/>
                  </a:lnTo>
                  <a:lnTo>
                    <a:pt x="114" y="194"/>
                  </a:lnTo>
                  <a:lnTo>
                    <a:pt x="114" y="194"/>
                  </a:lnTo>
                  <a:lnTo>
                    <a:pt x="114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79"/>
                  </a:lnTo>
                  <a:lnTo>
                    <a:pt x="109" y="179"/>
                  </a:lnTo>
                  <a:lnTo>
                    <a:pt x="109" y="179"/>
                  </a:lnTo>
                  <a:lnTo>
                    <a:pt x="109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9" y="175"/>
                  </a:lnTo>
                  <a:lnTo>
                    <a:pt x="109" y="175"/>
                  </a:lnTo>
                  <a:lnTo>
                    <a:pt x="109" y="175"/>
                  </a:lnTo>
                  <a:lnTo>
                    <a:pt x="109" y="175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99" y="165"/>
                  </a:lnTo>
                  <a:lnTo>
                    <a:pt x="99" y="170"/>
                  </a:lnTo>
                  <a:lnTo>
                    <a:pt x="95" y="170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0"/>
                  </a:lnTo>
                  <a:lnTo>
                    <a:pt x="90" y="170"/>
                  </a:lnTo>
                  <a:lnTo>
                    <a:pt x="90" y="170"/>
                  </a:lnTo>
                  <a:lnTo>
                    <a:pt x="90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0" y="170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66" y="179"/>
                  </a:lnTo>
                  <a:lnTo>
                    <a:pt x="62" y="179"/>
                  </a:lnTo>
                  <a:lnTo>
                    <a:pt x="57" y="175"/>
                  </a:lnTo>
                  <a:lnTo>
                    <a:pt x="80" y="142"/>
                  </a:lnTo>
                  <a:lnTo>
                    <a:pt x="66" y="142"/>
                  </a:lnTo>
                  <a:lnTo>
                    <a:pt x="57" y="137"/>
                  </a:lnTo>
                  <a:lnTo>
                    <a:pt x="47" y="128"/>
                  </a:lnTo>
                  <a:lnTo>
                    <a:pt x="43" y="118"/>
                  </a:lnTo>
                  <a:lnTo>
                    <a:pt x="38" y="113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9" y="99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8" y="66"/>
                  </a:lnTo>
                  <a:lnTo>
                    <a:pt x="43" y="66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7" y="57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6" y="48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24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6" y="19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61" y="24"/>
                  </a:lnTo>
                  <a:lnTo>
                    <a:pt x="161" y="24"/>
                  </a:lnTo>
                  <a:lnTo>
                    <a:pt x="166" y="19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170" y="15"/>
                  </a:lnTo>
                  <a:lnTo>
                    <a:pt x="170" y="15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5" y="10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227" y="15"/>
                  </a:lnTo>
                  <a:lnTo>
                    <a:pt x="227" y="15"/>
                  </a:lnTo>
                  <a:lnTo>
                    <a:pt x="232" y="15"/>
                  </a:lnTo>
                  <a:lnTo>
                    <a:pt x="232" y="15"/>
                  </a:lnTo>
                  <a:lnTo>
                    <a:pt x="232" y="15"/>
                  </a:lnTo>
                  <a:lnTo>
                    <a:pt x="232" y="19"/>
                  </a:lnTo>
                  <a:lnTo>
                    <a:pt x="232" y="19"/>
                  </a:lnTo>
                  <a:lnTo>
                    <a:pt x="232" y="19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5" y="15"/>
                  </a:lnTo>
                  <a:lnTo>
                    <a:pt x="255" y="15"/>
                  </a:lnTo>
                  <a:lnTo>
                    <a:pt x="255" y="15"/>
                  </a:lnTo>
                  <a:lnTo>
                    <a:pt x="260" y="15"/>
                  </a:lnTo>
                  <a:lnTo>
                    <a:pt x="260" y="15"/>
                  </a:lnTo>
                  <a:lnTo>
                    <a:pt x="260" y="15"/>
                  </a:lnTo>
                  <a:lnTo>
                    <a:pt x="260" y="15"/>
                  </a:lnTo>
                  <a:lnTo>
                    <a:pt x="260" y="15"/>
                  </a:lnTo>
                  <a:lnTo>
                    <a:pt x="260" y="15"/>
                  </a:lnTo>
                  <a:lnTo>
                    <a:pt x="265" y="15"/>
                  </a:lnTo>
                  <a:lnTo>
                    <a:pt x="265" y="15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69" y="15"/>
                  </a:lnTo>
                  <a:lnTo>
                    <a:pt x="269" y="15"/>
                  </a:lnTo>
                  <a:lnTo>
                    <a:pt x="269" y="15"/>
                  </a:lnTo>
                  <a:lnTo>
                    <a:pt x="269" y="15"/>
                  </a:lnTo>
                  <a:lnTo>
                    <a:pt x="274" y="10"/>
                  </a:lnTo>
                  <a:lnTo>
                    <a:pt x="274" y="10"/>
                  </a:lnTo>
                  <a:lnTo>
                    <a:pt x="274" y="10"/>
                  </a:lnTo>
                  <a:lnTo>
                    <a:pt x="279" y="10"/>
                  </a:lnTo>
                  <a:lnTo>
                    <a:pt x="279" y="5"/>
                  </a:lnTo>
                  <a:lnTo>
                    <a:pt x="284" y="5"/>
                  </a:lnTo>
                  <a:lnTo>
                    <a:pt x="284" y="5"/>
                  </a:lnTo>
                  <a:lnTo>
                    <a:pt x="284" y="5"/>
                  </a:lnTo>
                  <a:lnTo>
                    <a:pt x="288" y="5"/>
                  </a:lnTo>
                  <a:lnTo>
                    <a:pt x="312" y="5"/>
                  </a:lnTo>
                  <a:lnTo>
                    <a:pt x="321" y="5"/>
                  </a:lnTo>
                  <a:lnTo>
                    <a:pt x="326" y="5"/>
                  </a:lnTo>
                  <a:lnTo>
                    <a:pt x="345" y="5"/>
                  </a:lnTo>
                  <a:lnTo>
                    <a:pt x="350" y="5"/>
                  </a:lnTo>
                  <a:lnTo>
                    <a:pt x="416" y="5"/>
                  </a:lnTo>
                  <a:lnTo>
                    <a:pt x="416" y="5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10"/>
                  </a:lnTo>
                  <a:lnTo>
                    <a:pt x="425" y="10"/>
                  </a:lnTo>
                  <a:lnTo>
                    <a:pt x="425" y="10"/>
                  </a:lnTo>
                  <a:lnTo>
                    <a:pt x="425" y="10"/>
                  </a:lnTo>
                  <a:lnTo>
                    <a:pt x="425" y="15"/>
                  </a:lnTo>
                  <a:lnTo>
                    <a:pt x="425" y="15"/>
                  </a:lnTo>
                  <a:lnTo>
                    <a:pt x="425" y="15"/>
                  </a:lnTo>
                  <a:lnTo>
                    <a:pt x="425" y="15"/>
                  </a:lnTo>
                  <a:lnTo>
                    <a:pt x="425" y="15"/>
                  </a:lnTo>
                  <a:lnTo>
                    <a:pt x="425" y="15"/>
                  </a:lnTo>
                  <a:lnTo>
                    <a:pt x="425" y="19"/>
                  </a:lnTo>
                  <a:lnTo>
                    <a:pt x="430" y="19"/>
                  </a:lnTo>
                  <a:lnTo>
                    <a:pt x="430" y="19"/>
                  </a:lnTo>
                  <a:lnTo>
                    <a:pt x="430" y="19"/>
                  </a:lnTo>
                  <a:lnTo>
                    <a:pt x="430" y="19"/>
                  </a:lnTo>
                  <a:lnTo>
                    <a:pt x="430" y="24"/>
                  </a:lnTo>
                  <a:lnTo>
                    <a:pt x="430" y="24"/>
                  </a:lnTo>
                  <a:lnTo>
                    <a:pt x="430" y="24"/>
                  </a:lnTo>
                  <a:lnTo>
                    <a:pt x="430" y="24"/>
                  </a:lnTo>
                  <a:lnTo>
                    <a:pt x="430" y="24"/>
                  </a:lnTo>
                  <a:lnTo>
                    <a:pt x="430" y="29"/>
                  </a:lnTo>
                  <a:lnTo>
                    <a:pt x="430" y="29"/>
                  </a:lnTo>
                  <a:lnTo>
                    <a:pt x="430" y="29"/>
                  </a:lnTo>
                  <a:lnTo>
                    <a:pt x="430" y="29"/>
                  </a:lnTo>
                  <a:lnTo>
                    <a:pt x="430" y="33"/>
                  </a:lnTo>
                  <a:lnTo>
                    <a:pt x="430" y="33"/>
                  </a:lnTo>
                  <a:lnTo>
                    <a:pt x="430" y="33"/>
                  </a:lnTo>
                  <a:lnTo>
                    <a:pt x="430" y="33"/>
                  </a:lnTo>
                  <a:lnTo>
                    <a:pt x="430" y="38"/>
                  </a:lnTo>
                  <a:lnTo>
                    <a:pt x="435" y="38"/>
                  </a:lnTo>
                  <a:lnTo>
                    <a:pt x="435" y="38"/>
                  </a:lnTo>
                  <a:lnTo>
                    <a:pt x="435" y="38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8"/>
                  </a:lnTo>
                  <a:lnTo>
                    <a:pt x="435" y="48"/>
                  </a:lnTo>
                  <a:lnTo>
                    <a:pt x="435" y="48"/>
                  </a:lnTo>
                  <a:lnTo>
                    <a:pt x="435" y="48"/>
                  </a:lnTo>
                  <a:lnTo>
                    <a:pt x="435" y="48"/>
                  </a:lnTo>
                  <a:lnTo>
                    <a:pt x="435" y="52"/>
                  </a:lnTo>
                  <a:lnTo>
                    <a:pt x="435" y="52"/>
                  </a:lnTo>
                  <a:lnTo>
                    <a:pt x="435" y="52"/>
                  </a:lnTo>
                  <a:lnTo>
                    <a:pt x="435" y="52"/>
                  </a:lnTo>
                  <a:lnTo>
                    <a:pt x="435" y="57"/>
                  </a:lnTo>
                  <a:lnTo>
                    <a:pt x="439" y="57"/>
                  </a:lnTo>
                  <a:lnTo>
                    <a:pt x="439" y="57"/>
                  </a:lnTo>
                  <a:lnTo>
                    <a:pt x="439" y="57"/>
                  </a:lnTo>
                  <a:lnTo>
                    <a:pt x="439" y="62"/>
                  </a:lnTo>
                  <a:lnTo>
                    <a:pt x="439" y="62"/>
                  </a:lnTo>
                  <a:lnTo>
                    <a:pt x="439" y="62"/>
                  </a:lnTo>
                  <a:lnTo>
                    <a:pt x="439" y="62"/>
                  </a:lnTo>
                  <a:lnTo>
                    <a:pt x="439" y="66"/>
                  </a:lnTo>
                  <a:lnTo>
                    <a:pt x="439" y="66"/>
                  </a:lnTo>
                  <a:lnTo>
                    <a:pt x="439" y="66"/>
                  </a:lnTo>
                  <a:lnTo>
                    <a:pt x="439" y="66"/>
                  </a:lnTo>
                  <a:lnTo>
                    <a:pt x="439" y="66"/>
                  </a:lnTo>
                  <a:lnTo>
                    <a:pt x="439" y="66"/>
                  </a:lnTo>
                  <a:lnTo>
                    <a:pt x="439" y="71"/>
                  </a:lnTo>
                  <a:lnTo>
                    <a:pt x="439" y="71"/>
                  </a:lnTo>
                  <a:lnTo>
                    <a:pt x="439" y="71"/>
                  </a:lnTo>
                  <a:lnTo>
                    <a:pt x="439" y="71"/>
                  </a:lnTo>
                  <a:lnTo>
                    <a:pt x="444" y="76"/>
                  </a:lnTo>
                  <a:lnTo>
                    <a:pt x="444" y="76"/>
                  </a:lnTo>
                  <a:lnTo>
                    <a:pt x="444" y="76"/>
                  </a:lnTo>
                  <a:lnTo>
                    <a:pt x="444" y="76"/>
                  </a:lnTo>
                  <a:lnTo>
                    <a:pt x="444" y="81"/>
                  </a:lnTo>
                  <a:lnTo>
                    <a:pt x="444" y="81"/>
                  </a:lnTo>
                  <a:lnTo>
                    <a:pt x="444" y="81"/>
                  </a:lnTo>
                  <a:lnTo>
                    <a:pt x="444" y="81"/>
                  </a:lnTo>
                  <a:lnTo>
                    <a:pt x="444" y="85"/>
                  </a:lnTo>
                  <a:lnTo>
                    <a:pt x="444" y="85"/>
                  </a:lnTo>
                  <a:lnTo>
                    <a:pt x="444" y="85"/>
                  </a:lnTo>
                  <a:lnTo>
                    <a:pt x="444" y="85"/>
                  </a:lnTo>
                  <a:lnTo>
                    <a:pt x="444" y="85"/>
                  </a:lnTo>
                  <a:lnTo>
                    <a:pt x="444" y="90"/>
                  </a:lnTo>
                  <a:lnTo>
                    <a:pt x="444" y="90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9" y="95"/>
                  </a:lnTo>
                  <a:lnTo>
                    <a:pt x="449" y="95"/>
                  </a:lnTo>
                  <a:lnTo>
                    <a:pt x="449" y="95"/>
                  </a:lnTo>
                  <a:lnTo>
                    <a:pt x="449" y="95"/>
                  </a:lnTo>
                  <a:lnTo>
                    <a:pt x="449" y="95"/>
                  </a:lnTo>
                  <a:lnTo>
                    <a:pt x="449" y="99"/>
                  </a:lnTo>
                  <a:lnTo>
                    <a:pt x="449" y="99"/>
                  </a:lnTo>
                  <a:lnTo>
                    <a:pt x="449" y="99"/>
                  </a:lnTo>
                  <a:lnTo>
                    <a:pt x="449" y="99"/>
                  </a:lnTo>
                  <a:lnTo>
                    <a:pt x="449" y="99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49" y="109"/>
                  </a:lnTo>
                  <a:lnTo>
                    <a:pt x="449" y="109"/>
                  </a:lnTo>
                  <a:lnTo>
                    <a:pt x="449" y="109"/>
                  </a:lnTo>
                  <a:lnTo>
                    <a:pt x="449" y="109"/>
                  </a:lnTo>
                  <a:lnTo>
                    <a:pt x="449" y="113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4" y="118"/>
                  </a:lnTo>
                  <a:lnTo>
                    <a:pt x="454" y="118"/>
                  </a:lnTo>
                  <a:lnTo>
                    <a:pt x="454" y="118"/>
                  </a:lnTo>
                  <a:lnTo>
                    <a:pt x="454" y="118"/>
                  </a:lnTo>
                  <a:lnTo>
                    <a:pt x="454" y="118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49" y="132"/>
                  </a:lnTo>
                  <a:close/>
                  <a:moveTo>
                    <a:pt x="166" y="109"/>
                  </a:moveTo>
                  <a:lnTo>
                    <a:pt x="180" y="123"/>
                  </a:lnTo>
                  <a:lnTo>
                    <a:pt x="194" y="128"/>
                  </a:lnTo>
                  <a:lnTo>
                    <a:pt x="213" y="128"/>
                  </a:lnTo>
                  <a:lnTo>
                    <a:pt x="222" y="118"/>
                  </a:lnTo>
                  <a:lnTo>
                    <a:pt x="232" y="99"/>
                  </a:lnTo>
                  <a:lnTo>
                    <a:pt x="232" y="81"/>
                  </a:lnTo>
                  <a:lnTo>
                    <a:pt x="217" y="66"/>
                  </a:lnTo>
                  <a:lnTo>
                    <a:pt x="208" y="57"/>
                  </a:lnTo>
                  <a:lnTo>
                    <a:pt x="184" y="57"/>
                  </a:lnTo>
                  <a:lnTo>
                    <a:pt x="175" y="71"/>
                  </a:lnTo>
                  <a:lnTo>
                    <a:pt x="170" y="90"/>
                  </a:lnTo>
                  <a:lnTo>
                    <a:pt x="166" y="109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56" name="Freeform 368"/>
            <p:cNvSpPr>
              <a:spLocks/>
            </p:cNvSpPr>
            <p:nvPr/>
          </p:nvSpPr>
          <p:spPr bwMode="auto">
            <a:xfrm>
              <a:off x="3061" y="3115"/>
              <a:ext cx="454" cy="250"/>
            </a:xfrm>
            <a:custGeom>
              <a:avLst/>
              <a:gdLst/>
              <a:ahLst/>
              <a:cxnLst>
                <a:cxn ang="0">
                  <a:pos x="354" y="142"/>
                </a:cxn>
                <a:cxn ang="0">
                  <a:pos x="345" y="146"/>
                </a:cxn>
                <a:cxn ang="0">
                  <a:pos x="336" y="156"/>
                </a:cxn>
                <a:cxn ang="0">
                  <a:pos x="326" y="165"/>
                </a:cxn>
                <a:cxn ang="0">
                  <a:pos x="317" y="170"/>
                </a:cxn>
                <a:cxn ang="0">
                  <a:pos x="307" y="175"/>
                </a:cxn>
                <a:cxn ang="0">
                  <a:pos x="298" y="184"/>
                </a:cxn>
                <a:cxn ang="0">
                  <a:pos x="288" y="189"/>
                </a:cxn>
                <a:cxn ang="0">
                  <a:pos x="284" y="203"/>
                </a:cxn>
                <a:cxn ang="0">
                  <a:pos x="274" y="208"/>
                </a:cxn>
                <a:cxn ang="0">
                  <a:pos x="265" y="217"/>
                </a:cxn>
                <a:cxn ang="0">
                  <a:pos x="260" y="231"/>
                </a:cxn>
                <a:cxn ang="0">
                  <a:pos x="246" y="236"/>
                </a:cxn>
                <a:cxn ang="0">
                  <a:pos x="236" y="241"/>
                </a:cxn>
                <a:cxn ang="0">
                  <a:pos x="227" y="245"/>
                </a:cxn>
                <a:cxn ang="0">
                  <a:pos x="217" y="241"/>
                </a:cxn>
                <a:cxn ang="0">
                  <a:pos x="208" y="245"/>
                </a:cxn>
                <a:cxn ang="0">
                  <a:pos x="194" y="250"/>
                </a:cxn>
                <a:cxn ang="0">
                  <a:pos x="184" y="250"/>
                </a:cxn>
                <a:cxn ang="0">
                  <a:pos x="175" y="245"/>
                </a:cxn>
                <a:cxn ang="0">
                  <a:pos x="166" y="241"/>
                </a:cxn>
                <a:cxn ang="0">
                  <a:pos x="151" y="236"/>
                </a:cxn>
                <a:cxn ang="0">
                  <a:pos x="142" y="227"/>
                </a:cxn>
                <a:cxn ang="0">
                  <a:pos x="137" y="212"/>
                </a:cxn>
                <a:cxn ang="0">
                  <a:pos x="132" y="198"/>
                </a:cxn>
                <a:cxn ang="0">
                  <a:pos x="118" y="194"/>
                </a:cxn>
                <a:cxn ang="0">
                  <a:pos x="109" y="184"/>
                </a:cxn>
                <a:cxn ang="0">
                  <a:pos x="109" y="175"/>
                </a:cxn>
                <a:cxn ang="0">
                  <a:pos x="109" y="161"/>
                </a:cxn>
                <a:cxn ang="0">
                  <a:pos x="90" y="170"/>
                </a:cxn>
                <a:cxn ang="0">
                  <a:pos x="76" y="175"/>
                </a:cxn>
                <a:cxn ang="0">
                  <a:pos x="38" y="109"/>
                </a:cxn>
                <a:cxn ang="0">
                  <a:pos x="24" y="99"/>
                </a:cxn>
                <a:cxn ang="0">
                  <a:pos x="14" y="85"/>
                </a:cxn>
                <a:cxn ang="0">
                  <a:pos x="5" y="76"/>
                </a:cxn>
                <a:cxn ang="0">
                  <a:pos x="19" y="66"/>
                </a:cxn>
                <a:cxn ang="0">
                  <a:pos x="29" y="66"/>
                </a:cxn>
                <a:cxn ang="0">
                  <a:pos x="43" y="57"/>
                </a:cxn>
                <a:cxn ang="0">
                  <a:pos x="52" y="52"/>
                </a:cxn>
                <a:cxn ang="0">
                  <a:pos x="62" y="48"/>
                </a:cxn>
                <a:cxn ang="0">
                  <a:pos x="66" y="38"/>
                </a:cxn>
                <a:cxn ang="0">
                  <a:pos x="80" y="24"/>
                </a:cxn>
                <a:cxn ang="0">
                  <a:pos x="90" y="10"/>
                </a:cxn>
                <a:cxn ang="0">
                  <a:pos x="99" y="19"/>
                </a:cxn>
                <a:cxn ang="0">
                  <a:pos x="118" y="24"/>
                </a:cxn>
                <a:cxn ang="0">
                  <a:pos x="132" y="15"/>
                </a:cxn>
                <a:cxn ang="0">
                  <a:pos x="151" y="19"/>
                </a:cxn>
                <a:cxn ang="0">
                  <a:pos x="166" y="24"/>
                </a:cxn>
                <a:cxn ang="0">
                  <a:pos x="166" y="15"/>
                </a:cxn>
                <a:cxn ang="0">
                  <a:pos x="180" y="5"/>
                </a:cxn>
                <a:cxn ang="0">
                  <a:pos x="232" y="19"/>
                </a:cxn>
                <a:cxn ang="0">
                  <a:pos x="246" y="19"/>
                </a:cxn>
                <a:cxn ang="0">
                  <a:pos x="260" y="15"/>
                </a:cxn>
                <a:cxn ang="0">
                  <a:pos x="284" y="5"/>
                </a:cxn>
                <a:cxn ang="0">
                  <a:pos x="425" y="10"/>
                </a:cxn>
                <a:cxn ang="0">
                  <a:pos x="430" y="24"/>
                </a:cxn>
                <a:cxn ang="0">
                  <a:pos x="435" y="43"/>
                </a:cxn>
                <a:cxn ang="0">
                  <a:pos x="439" y="62"/>
                </a:cxn>
                <a:cxn ang="0">
                  <a:pos x="444" y="76"/>
                </a:cxn>
                <a:cxn ang="0">
                  <a:pos x="449" y="95"/>
                </a:cxn>
                <a:cxn ang="0">
                  <a:pos x="449" y="109"/>
                </a:cxn>
                <a:cxn ang="0">
                  <a:pos x="454" y="128"/>
                </a:cxn>
              </a:cxnLst>
              <a:rect l="0" t="0" r="r" b="b"/>
              <a:pathLst>
                <a:path w="454" h="250">
                  <a:moveTo>
                    <a:pt x="449" y="132"/>
                  </a:moveTo>
                  <a:lnTo>
                    <a:pt x="444" y="132"/>
                  </a:lnTo>
                  <a:lnTo>
                    <a:pt x="392" y="132"/>
                  </a:lnTo>
                  <a:lnTo>
                    <a:pt x="354" y="132"/>
                  </a:lnTo>
                  <a:lnTo>
                    <a:pt x="354" y="132"/>
                  </a:lnTo>
                  <a:lnTo>
                    <a:pt x="354" y="132"/>
                  </a:lnTo>
                  <a:lnTo>
                    <a:pt x="354" y="132"/>
                  </a:lnTo>
                  <a:lnTo>
                    <a:pt x="354" y="132"/>
                  </a:lnTo>
                  <a:lnTo>
                    <a:pt x="354" y="137"/>
                  </a:lnTo>
                  <a:lnTo>
                    <a:pt x="354" y="137"/>
                  </a:lnTo>
                  <a:lnTo>
                    <a:pt x="354" y="137"/>
                  </a:lnTo>
                  <a:lnTo>
                    <a:pt x="354" y="137"/>
                  </a:lnTo>
                  <a:lnTo>
                    <a:pt x="354" y="137"/>
                  </a:lnTo>
                  <a:lnTo>
                    <a:pt x="354" y="137"/>
                  </a:lnTo>
                  <a:lnTo>
                    <a:pt x="354" y="142"/>
                  </a:lnTo>
                  <a:lnTo>
                    <a:pt x="354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5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46"/>
                  </a:lnTo>
                  <a:lnTo>
                    <a:pt x="340" y="151"/>
                  </a:lnTo>
                  <a:lnTo>
                    <a:pt x="340" y="151"/>
                  </a:lnTo>
                  <a:lnTo>
                    <a:pt x="336" y="151"/>
                  </a:lnTo>
                  <a:lnTo>
                    <a:pt x="340" y="151"/>
                  </a:lnTo>
                  <a:lnTo>
                    <a:pt x="336" y="151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6" y="161"/>
                  </a:lnTo>
                  <a:lnTo>
                    <a:pt x="336" y="161"/>
                  </a:lnTo>
                  <a:lnTo>
                    <a:pt x="336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5"/>
                  </a:lnTo>
                  <a:lnTo>
                    <a:pt x="331" y="165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5"/>
                  </a:lnTo>
                  <a:lnTo>
                    <a:pt x="326" y="165"/>
                  </a:lnTo>
                  <a:lnTo>
                    <a:pt x="331" y="165"/>
                  </a:lnTo>
                  <a:lnTo>
                    <a:pt x="331" y="165"/>
                  </a:lnTo>
                  <a:lnTo>
                    <a:pt x="326" y="165"/>
                  </a:lnTo>
                  <a:lnTo>
                    <a:pt x="326" y="165"/>
                  </a:lnTo>
                  <a:lnTo>
                    <a:pt x="326" y="165"/>
                  </a:lnTo>
                  <a:lnTo>
                    <a:pt x="326" y="170"/>
                  </a:lnTo>
                  <a:lnTo>
                    <a:pt x="326" y="170"/>
                  </a:lnTo>
                  <a:lnTo>
                    <a:pt x="326" y="170"/>
                  </a:lnTo>
                  <a:lnTo>
                    <a:pt x="326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21" y="170"/>
                  </a:lnTo>
                  <a:lnTo>
                    <a:pt x="317" y="170"/>
                  </a:lnTo>
                  <a:lnTo>
                    <a:pt x="317" y="170"/>
                  </a:lnTo>
                  <a:lnTo>
                    <a:pt x="317" y="170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07" y="175"/>
                  </a:lnTo>
                  <a:lnTo>
                    <a:pt x="307" y="179"/>
                  </a:lnTo>
                  <a:lnTo>
                    <a:pt x="307" y="179"/>
                  </a:lnTo>
                  <a:lnTo>
                    <a:pt x="307" y="179"/>
                  </a:lnTo>
                  <a:lnTo>
                    <a:pt x="307" y="179"/>
                  </a:lnTo>
                  <a:lnTo>
                    <a:pt x="307" y="179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298" y="179"/>
                  </a:lnTo>
                  <a:lnTo>
                    <a:pt x="298" y="179"/>
                  </a:lnTo>
                  <a:lnTo>
                    <a:pt x="298" y="179"/>
                  </a:lnTo>
                  <a:lnTo>
                    <a:pt x="298" y="179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88" y="184"/>
                  </a:lnTo>
                  <a:lnTo>
                    <a:pt x="288" y="184"/>
                  </a:lnTo>
                  <a:lnTo>
                    <a:pt x="288" y="184"/>
                  </a:lnTo>
                  <a:lnTo>
                    <a:pt x="288" y="184"/>
                  </a:lnTo>
                  <a:lnTo>
                    <a:pt x="288" y="189"/>
                  </a:lnTo>
                  <a:lnTo>
                    <a:pt x="288" y="189"/>
                  </a:lnTo>
                  <a:lnTo>
                    <a:pt x="288" y="189"/>
                  </a:lnTo>
                  <a:lnTo>
                    <a:pt x="288" y="189"/>
                  </a:lnTo>
                  <a:lnTo>
                    <a:pt x="288" y="189"/>
                  </a:lnTo>
                  <a:lnTo>
                    <a:pt x="288" y="194"/>
                  </a:lnTo>
                  <a:lnTo>
                    <a:pt x="284" y="194"/>
                  </a:lnTo>
                  <a:lnTo>
                    <a:pt x="284" y="194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288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12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69" y="212"/>
                  </a:lnTo>
                  <a:lnTo>
                    <a:pt x="269" y="212"/>
                  </a:lnTo>
                  <a:lnTo>
                    <a:pt x="269" y="212"/>
                  </a:lnTo>
                  <a:lnTo>
                    <a:pt x="269" y="212"/>
                  </a:lnTo>
                  <a:lnTo>
                    <a:pt x="269" y="217"/>
                  </a:lnTo>
                  <a:lnTo>
                    <a:pt x="265" y="217"/>
                  </a:lnTo>
                  <a:lnTo>
                    <a:pt x="265" y="217"/>
                  </a:lnTo>
                  <a:lnTo>
                    <a:pt x="265" y="217"/>
                  </a:lnTo>
                  <a:lnTo>
                    <a:pt x="265" y="217"/>
                  </a:lnTo>
                  <a:lnTo>
                    <a:pt x="265" y="217"/>
                  </a:lnTo>
                  <a:lnTo>
                    <a:pt x="265" y="217"/>
                  </a:lnTo>
                  <a:lnTo>
                    <a:pt x="265" y="222"/>
                  </a:lnTo>
                  <a:lnTo>
                    <a:pt x="265" y="222"/>
                  </a:lnTo>
                  <a:lnTo>
                    <a:pt x="265" y="222"/>
                  </a:lnTo>
                  <a:lnTo>
                    <a:pt x="265" y="222"/>
                  </a:lnTo>
                  <a:lnTo>
                    <a:pt x="265" y="222"/>
                  </a:lnTo>
                  <a:lnTo>
                    <a:pt x="260" y="222"/>
                  </a:lnTo>
                  <a:lnTo>
                    <a:pt x="260" y="222"/>
                  </a:lnTo>
                  <a:lnTo>
                    <a:pt x="260" y="227"/>
                  </a:lnTo>
                  <a:lnTo>
                    <a:pt x="260" y="227"/>
                  </a:lnTo>
                  <a:lnTo>
                    <a:pt x="260" y="227"/>
                  </a:lnTo>
                  <a:lnTo>
                    <a:pt x="260" y="227"/>
                  </a:lnTo>
                  <a:lnTo>
                    <a:pt x="260" y="227"/>
                  </a:lnTo>
                  <a:lnTo>
                    <a:pt x="260" y="227"/>
                  </a:lnTo>
                  <a:lnTo>
                    <a:pt x="260" y="231"/>
                  </a:lnTo>
                  <a:lnTo>
                    <a:pt x="260" y="231"/>
                  </a:lnTo>
                  <a:lnTo>
                    <a:pt x="255" y="231"/>
                  </a:lnTo>
                  <a:lnTo>
                    <a:pt x="255" y="231"/>
                  </a:lnTo>
                  <a:lnTo>
                    <a:pt x="255" y="231"/>
                  </a:lnTo>
                  <a:lnTo>
                    <a:pt x="255" y="236"/>
                  </a:lnTo>
                  <a:lnTo>
                    <a:pt x="255" y="236"/>
                  </a:lnTo>
                  <a:lnTo>
                    <a:pt x="255" y="236"/>
                  </a:lnTo>
                  <a:lnTo>
                    <a:pt x="255" y="236"/>
                  </a:lnTo>
                  <a:lnTo>
                    <a:pt x="255" y="236"/>
                  </a:lnTo>
                  <a:lnTo>
                    <a:pt x="251" y="236"/>
                  </a:lnTo>
                  <a:lnTo>
                    <a:pt x="251" y="236"/>
                  </a:lnTo>
                  <a:lnTo>
                    <a:pt x="251" y="236"/>
                  </a:lnTo>
                  <a:lnTo>
                    <a:pt x="251" y="236"/>
                  </a:lnTo>
                  <a:lnTo>
                    <a:pt x="251" y="236"/>
                  </a:lnTo>
                  <a:lnTo>
                    <a:pt x="251" y="236"/>
                  </a:lnTo>
                  <a:lnTo>
                    <a:pt x="246" y="236"/>
                  </a:lnTo>
                  <a:lnTo>
                    <a:pt x="246" y="236"/>
                  </a:lnTo>
                  <a:lnTo>
                    <a:pt x="246" y="236"/>
                  </a:lnTo>
                  <a:lnTo>
                    <a:pt x="246" y="236"/>
                  </a:lnTo>
                  <a:lnTo>
                    <a:pt x="246" y="241"/>
                  </a:lnTo>
                  <a:lnTo>
                    <a:pt x="246" y="241"/>
                  </a:lnTo>
                  <a:lnTo>
                    <a:pt x="246" y="241"/>
                  </a:lnTo>
                  <a:lnTo>
                    <a:pt x="241" y="241"/>
                  </a:lnTo>
                  <a:lnTo>
                    <a:pt x="241" y="241"/>
                  </a:lnTo>
                  <a:lnTo>
                    <a:pt x="241" y="245"/>
                  </a:lnTo>
                  <a:lnTo>
                    <a:pt x="241" y="245"/>
                  </a:lnTo>
                  <a:lnTo>
                    <a:pt x="241" y="245"/>
                  </a:lnTo>
                  <a:lnTo>
                    <a:pt x="241" y="245"/>
                  </a:lnTo>
                  <a:lnTo>
                    <a:pt x="241" y="245"/>
                  </a:lnTo>
                  <a:lnTo>
                    <a:pt x="241" y="245"/>
                  </a:lnTo>
                  <a:lnTo>
                    <a:pt x="241" y="241"/>
                  </a:lnTo>
                  <a:lnTo>
                    <a:pt x="236" y="241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27" y="245"/>
                  </a:lnTo>
                  <a:lnTo>
                    <a:pt x="227" y="245"/>
                  </a:lnTo>
                  <a:lnTo>
                    <a:pt x="227" y="245"/>
                  </a:lnTo>
                  <a:lnTo>
                    <a:pt x="227" y="245"/>
                  </a:lnTo>
                  <a:lnTo>
                    <a:pt x="227" y="245"/>
                  </a:lnTo>
                  <a:lnTo>
                    <a:pt x="222" y="245"/>
                  </a:lnTo>
                  <a:lnTo>
                    <a:pt x="222" y="245"/>
                  </a:lnTo>
                  <a:lnTo>
                    <a:pt x="222" y="245"/>
                  </a:lnTo>
                  <a:lnTo>
                    <a:pt x="222" y="245"/>
                  </a:lnTo>
                  <a:lnTo>
                    <a:pt x="222" y="245"/>
                  </a:lnTo>
                  <a:lnTo>
                    <a:pt x="222" y="245"/>
                  </a:lnTo>
                  <a:lnTo>
                    <a:pt x="217" y="245"/>
                  </a:lnTo>
                  <a:lnTo>
                    <a:pt x="217" y="245"/>
                  </a:lnTo>
                  <a:lnTo>
                    <a:pt x="217" y="245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17" y="241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08" y="241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8" y="250"/>
                  </a:lnTo>
                  <a:lnTo>
                    <a:pt x="203" y="245"/>
                  </a:lnTo>
                  <a:lnTo>
                    <a:pt x="203" y="245"/>
                  </a:lnTo>
                  <a:lnTo>
                    <a:pt x="203" y="245"/>
                  </a:lnTo>
                  <a:lnTo>
                    <a:pt x="203" y="250"/>
                  </a:lnTo>
                  <a:lnTo>
                    <a:pt x="199" y="250"/>
                  </a:lnTo>
                  <a:lnTo>
                    <a:pt x="199" y="250"/>
                  </a:lnTo>
                  <a:lnTo>
                    <a:pt x="199" y="250"/>
                  </a:lnTo>
                  <a:lnTo>
                    <a:pt x="199" y="250"/>
                  </a:lnTo>
                  <a:lnTo>
                    <a:pt x="199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94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75" y="250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0" y="245"/>
                  </a:lnTo>
                  <a:lnTo>
                    <a:pt x="170" y="245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0" y="245"/>
                  </a:lnTo>
                  <a:lnTo>
                    <a:pt x="170" y="241"/>
                  </a:lnTo>
                  <a:lnTo>
                    <a:pt x="175" y="241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70" y="245"/>
                  </a:lnTo>
                  <a:lnTo>
                    <a:pt x="170" y="245"/>
                  </a:lnTo>
                  <a:lnTo>
                    <a:pt x="166" y="245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1" y="241"/>
                  </a:lnTo>
                  <a:lnTo>
                    <a:pt x="161" y="241"/>
                  </a:lnTo>
                  <a:lnTo>
                    <a:pt x="161" y="241"/>
                  </a:lnTo>
                  <a:lnTo>
                    <a:pt x="161" y="241"/>
                  </a:lnTo>
                  <a:lnTo>
                    <a:pt x="161" y="241"/>
                  </a:lnTo>
                  <a:lnTo>
                    <a:pt x="156" y="241"/>
                  </a:lnTo>
                  <a:lnTo>
                    <a:pt x="156" y="241"/>
                  </a:lnTo>
                  <a:lnTo>
                    <a:pt x="156" y="241"/>
                  </a:lnTo>
                  <a:lnTo>
                    <a:pt x="156" y="241"/>
                  </a:lnTo>
                  <a:lnTo>
                    <a:pt x="156" y="241"/>
                  </a:lnTo>
                  <a:lnTo>
                    <a:pt x="156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6"/>
                  </a:lnTo>
                  <a:lnTo>
                    <a:pt x="151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7" y="231"/>
                  </a:lnTo>
                  <a:lnTo>
                    <a:pt x="142" y="231"/>
                  </a:lnTo>
                  <a:lnTo>
                    <a:pt x="142" y="231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7" y="212"/>
                  </a:lnTo>
                  <a:lnTo>
                    <a:pt x="137" y="212"/>
                  </a:lnTo>
                  <a:lnTo>
                    <a:pt x="137" y="212"/>
                  </a:lnTo>
                  <a:lnTo>
                    <a:pt x="132" y="212"/>
                  </a:lnTo>
                  <a:lnTo>
                    <a:pt x="132" y="208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2" y="208"/>
                  </a:lnTo>
                  <a:lnTo>
                    <a:pt x="132" y="208"/>
                  </a:lnTo>
                  <a:lnTo>
                    <a:pt x="132" y="208"/>
                  </a:lnTo>
                  <a:lnTo>
                    <a:pt x="132" y="208"/>
                  </a:lnTo>
                  <a:lnTo>
                    <a:pt x="132" y="208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28" y="198"/>
                  </a:lnTo>
                  <a:lnTo>
                    <a:pt x="128" y="198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14" y="194"/>
                  </a:lnTo>
                  <a:lnTo>
                    <a:pt x="114" y="194"/>
                  </a:lnTo>
                  <a:lnTo>
                    <a:pt x="114" y="194"/>
                  </a:lnTo>
                  <a:lnTo>
                    <a:pt x="114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9" y="189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79"/>
                  </a:lnTo>
                  <a:lnTo>
                    <a:pt x="109" y="179"/>
                  </a:lnTo>
                  <a:lnTo>
                    <a:pt x="109" y="179"/>
                  </a:lnTo>
                  <a:lnTo>
                    <a:pt x="109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9" y="175"/>
                  </a:lnTo>
                  <a:lnTo>
                    <a:pt x="109" y="175"/>
                  </a:lnTo>
                  <a:lnTo>
                    <a:pt x="109" y="175"/>
                  </a:lnTo>
                  <a:lnTo>
                    <a:pt x="109" y="175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99" y="165"/>
                  </a:lnTo>
                  <a:lnTo>
                    <a:pt x="99" y="170"/>
                  </a:lnTo>
                  <a:lnTo>
                    <a:pt x="95" y="170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0" y="170"/>
                  </a:lnTo>
                  <a:lnTo>
                    <a:pt x="90" y="170"/>
                  </a:lnTo>
                  <a:lnTo>
                    <a:pt x="90" y="170"/>
                  </a:lnTo>
                  <a:lnTo>
                    <a:pt x="90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0" y="170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66" y="179"/>
                  </a:lnTo>
                  <a:lnTo>
                    <a:pt x="62" y="179"/>
                  </a:lnTo>
                  <a:lnTo>
                    <a:pt x="57" y="175"/>
                  </a:lnTo>
                  <a:lnTo>
                    <a:pt x="80" y="142"/>
                  </a:lnTo>
                  <a:lnTo>
                    <a:pt x="66" y="142"/>
                  </a:lnTo>
                  <a:lnTo>
                    <a:pt x="57" y="137"/>
                  </a:lnTo>
                  <a:lnTo>
                    <a:pt x="47" y="128"/>
                  </a:lnTo>
                  <a:lnTo>
                    <a:pt x="43" y="118"/>
                  </a:lnTo>
                  <a:lnTo>
                    <a:pt x="38" y="113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9" y="99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10" y="76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8" y="66"/>
                  </a:lnTo>
                  <a:lnTo>
                    <a:pt x="43" y="66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7" y="57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6" y="48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9" y="10"/>
                  </a:lnTo>
                  <a:lnTo>
                    <a:pt x="99" y="10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24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6" y="19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61" y="24"/>
                  </a:lnTo>
                  <a:lnTo>
                    <a:pt x="161" y="24"/>
                  </a:lnTo>
                  <a:lnTo>
                    <a:pt x="166" y="19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70" y="29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170" y="15"/>
                  </a:lnTo>
                  <a:lnTo>
                    <a:pt x="170" y="15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5" y="10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227" y="15"/>
                  </a:lnTo>
                  <a:lnTo>
                    <a:pt x="227" y="15"/>
                  </a:lnTo>
                  <a:lnTo>
                    <a:pt x="232" y="15"/>
                  </a:lnTo>
                  <a:lnTo>
                    <a:pt x="232" y="15"/>
                  </a:lnTo>
                  <a:lnTo>
                    <a:pt x="232" y="15"/>
                  </a:lnTo>
                  <a:lnTo>
                    <a:pt x="232" y="19"/>
                  </a:lnTo>
                  <a:lnTo>
                    <a:pt x="232" y="19"/>
                  </a:lnTo>
                  <a:lnTo>
                    <a:pt x="232" y="19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5" y="15"/>
                  </a:lnTo>
                  <a:lnTo>
                    <a:pt x="255" y="15"/>
                  </a:lnTo>
                  <a:lnTo>
                    <a:pt x="255" y="15"/>
                  </a:lnTo>
                  <a:lnTo>
                    <a:pt x="260" y="15"/>
                  </a:lnTo>
                  <a:lnTo>
                    <a:pt x="260" y="15"/>
                  </a:lnTo>
                  <a:lnTo>
                    <a:pt x="260" y="15"/>
                  </a:lnTo>
                  <a:lnTo>
                    <a:pt x="260" y="15"/>
                  </a:lnTo>
                  <a:lnTo>
                    <a:pt x="260" y="15"/>
                  </a:lnTo>
                  <a:lnTo>
                    <a:pt x="260" y="15"/>
                  </a:lnTo>
                  <a:lnTo>
                    <a:pt x="265" y="15"/>
                  </a:lnTo>
                  <a:lnTo>
                    <a:pt x="265" y="15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69" y="15"/>
                  </a:lnTo>
                  <a:lnTo>
                    <a:pt x="269" y="15"/>
                  </a:lnTo>
                  <a:lnTo>
                    <a:pt x="269" y="15"/>
                  </a:lnTo>
                  <a:lnTo>
                    <a:pt x="269" y="15"/>
                  </a:lnTo>
                  <a:lnTo>
                    <a:pt x="274" y="10"/>
                  </a:lnTo>
                  <a:lnTo>
                    <a:pt x="274" y="10"/>
                  </a:lnTo>
                  <a:lnTo>
                    <a:pt x="274" y="10"/>
                  </a:lnTo>
                  <a:lnTo>
                    <a:pt x="279" y="10"/>
                  </a:lnTo>
                  <a:lnTo>
                    <a:pt x="279" y="5"/>
                  </a:lnTo>
                  <a:lnTo>
                    <a:pt x="284" y="5"/>
                  </a:lnTo>
                  <a:lnTo>
                    <a:pt x="284" y="5"/>
                  </a:lnTo>
                  <a:lnTo>
                    <a:pt x="284" y="5"/>
                  </a:lnTo>
                  <a:lnTo>
                    <a:pt x="288" y="5"/>
                  </a:lnTo>
                  <a:lnTo>
                    <a:pt x="312" y="5"/>
                  </a:lnTo>
                  <a:lnTo>
                    <a:pt x="321" y="5"/>
                  </a:lnTo>
                  <a:lnTo>
                    <a:pt x="326" y="5"/>
                  </a:lnTo>
                  <a:lnTo>
                    <a:pt x="345" y="5"/>
                  </a:lnTo>
                  <a:lnTo>
                    <a:pt x="350" y="5"/>
                  </a:lnTo>
                  <a:lnTo>
                    <a:pt x="416" y="5"/>
                  </a:lnTo>
                  <a:lnTo>
                    <a:pt x="416" y="5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10"/>
                  </a:lnTo>
                  <a:lnTo>
                    <a:pt x="425" y="10"/>
                  </a:lnTo>
                  <a:lnTo>
                    <a:pt x="425" y="10"/>
                  </a:lnTo>
                  <a:lnTo>
                    <a:pt x="425" y="10"/>
                  </a:lnTo>
                  <a:lnTo>
                    <a:pt x="425" y="15"/>
                  </a:lnTo>
                  <a:lnTo>
                    <a:pt x="425" y="15"/>
                  </a:lnTo>
                  <a:lnTo>
                    <a:pt x="425" y="15"/>
                  </a:lnTo>
                  <a:lnTo>
                    <a:pt x="425" y="15"/>
                  </a:lnTo>
                  <a:lnTo>
                    <a:pt x="425" y="15"/>
                  </a:lnTo>
                  <a:lnTo>
                    <a:pt x="425" y="15"/>
                  </a:lnTo>
                  <a:lnTo>
                    <a:pt x="425" y="19"/>
                  </a:lnTo>
                  <a:lnTo>
                    <a:pt x="430" y="19"/>
                  </a:lnTo>
                  <a:lnTo>
                    <a:pt x="430" y="19"/>
                  </a:lnTo>
                  <a:lnTo>
                    <a:pt x="430" y="19"/>
                  </a:lnTo>
                  <a:lnTo>
                    <a:pt x="430" y="19"/>
                  </a:lnTo>
                  <a:lnTo>
                    <a:pt x="430" y="24"/>
                  </a:lnTo>
                  <a:lnTo>
                    <a:pt x="430" y="24"/>
                  </a:lnTo>
                  <a:lnTo>
                    <a:pt x="430" y="24"/>
                  </a:lnTo>
                  <a:lnTo>
                    <a:pt x="430" y="24"/>
                  </a:lnTo>
                  <a:lnTo>
                    <a:pt x="430" y="24"/>
                  </a:lnTo>
                  <a:lnTo>
                    <a:pt x="430" y="29"/>
                  </a:lnTo>
                  <a:lnTo>
                    <a:pt x="430" y="29"/>
                  </a:lnTo>
                  <a:lnTo>
                    <a:pt x="430" y="29"/>
                  </a:lnTo>
                  <a:lnTo>
                    <a:pt x="430" y="29"/>
                  </a:lnTo>
                  <a:lnTo>
                    <a:pt x="430" y="33"/>
                  </a:lnTo>
                  <a:lnTo>
                    <a:pt x="430" y="33"/>
                  </a:lnTo>
                  <a:lnTo>
                    <a:pt x="430" y="33"/>
                  </a:lnTo>
                  <a:lnTo>
                    <a:pt x="430" y="33"/>
                  </a:lnTo>
                  <a:lnTo>
                    <a:pt x="430" y="38"/>
                  </a:lnTo>
                  <a:lnTo>
                    <a:pt x="435" y="38"/>
                  </a:lnTo>
                  <a:lnTo>
                    <a:pt x="435" y="38"/>
                  </a:lnTo>
                  <a:lnTo>
                    <a:pt x="435" y="38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8"/>
                  </a:lnTo>
                  <a:lnTo>
                    <a:pt x="435" y="48"/>
                  </a:lnTo>
                  <a:lnTo>
                    <a:pt x="435" y="48"/>
                  </a:lnTo>
                  <a:lnTo>
                    <a:pt x="435" y="48"/>
                  </a:lnTo>
                  <a:lnTo>
                    <a:pt x="435" y="48"/>
                  </a:lnTo>
                  <a:lnTo>
                    <a:pt x="435" y="52"/>
                  </a:lnTo>
                  <a:lnTo>
                    <a:pt x="435" y="52"/>
                  </a:lnTo>
                  <a:lnTo>
                    <a:pt x="435" y="52"/>
                  </a:lnTo>
                  <a:lnTo>
                    <a:pt x="435" y="52"/>
                  </a:lnTo>
                  <a:lnTo>
                    <a:pt x="435" y="57"/>
                  </a:lnTo>
                  <a:lnTo>
                    <a:pt x="439" y="57"/>
                  </a:lnTo>
                  <a:lnTo>
                    <a:pt x="439" y="57"/>
                  </a:lnTo>
                  <a:lnTo>
                    <a:pt x="439" y="57"/>
                  </a:lnTo>
                  <a:lnTo>
                    <a:pt x="439" y="62"/>
                  </a:lnTo>
                  <a:lnTo>
                    <a:pt x="439" y="62"/>
                  </a:lnTo>
                  <a:lnTo>
                    <a:pt x="439" y="62"/>
                  </a:lnTo>
                  <a:lnTo>
                    <a:pt x="439" y="62"/>
                  </a:lnTo>
                  <a:lnTo>
                    <a:pt x="439" y="66"/>
                  </a:lnTo>
                  <a:lnTo>
                    <a:pt x="439" y="66"/>
                  </a:lnTo>
                  <a:lnTo>
                    <a:pt x="439" y="66"/>
                  </a:lnTo>
                  <a:lnTo>
                    <a:pt x="439" y="66"/>
                  </a:lnTo>
                  <a:lnTo>
                    <a:pt x="439" y="66"/>
                  </a:lnTo>
                  <a:lnTo>
                    <a:pt x="439" y="66"/>
                  </a:lnTo>
                  <a:lnTo>
                    <a:pt x="439" y="71"/>
                  </a:lnTo>
                  <a:lnTo>
                    <a:pt x="439" y="71"/>
                  </a:lnTo>
                  <a:lnTo>
                    <a:pt x="439" y="71"/>
                  </a:lnTo>
                  <a:lnTo>
                    <a:pt x="439" y="71"/>
                  </a:lnTo>
                  <a:lnTo>
                    <a:pt x="444" y="76"/>
                  </a:lnTo>
                  <a:lnTo>
                    <a:pt x="444" y="76"/>
                  </a:lnTo>
                  <a:lnTo>
                    <a:pt x="444" y="76"/>
                  </a:lnTo>
                  <a:lnTo>
                    <a:pt x="444" y="76"/>
                  </a:lnTo>
                  <a:lnTo>
                    <a:pt x="444" y="81"/>
                  </a:lnTo>
                  <a:lnTo>
                    <a:pt x="444" y="81"/>
                  </a:lnTo>
                  <a:lnTo>
                    <a:pt x="444" y="81"/>
                  </a:lnTo>
                  <a:lnTo>
                    <a:pt x="444" y="81"/>
                  </a:lnTo>
                  <a:lnTo>
                    <a:pt x="444" y="85"/>
                  </a:lnTo>
                  <a:lnTo>
                    <a:pt x="444" y="85"/>
                  </a:lnTo>
                  <a:lnTo>
                    <a:pt x="444" y="85"/>
                  </a:lnTo>
                  <a:lnTo>
                    <a:pt x="444" y="85"/>
                  </a:lnTo>
                  <a:lnTo>
                    <a:pt x="444" y="85"/>
                  </a:lnTo>
                  <a:lnTo>
                    <a:pt x="444" y="90"/>
                  </a:lnTo>
                  <a:lnTo>
                    <a:pt x="444" y="90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9" y="95"/>
                  </a:lnTo>
                  <a:lnTo>
                    <a:pt x="449" y="95"/>
                  </a:lnTo>
                  <a:lnTo>
                    <a:pt x="449" y="95"/>
                  </a:lnTo>
                  <a:lnTo>
                    <a:pt x="449" y="95"/>
                  </a:lnTo>
                  <a:lnTo>
                    <a:pt x="449" y="95"/>
                  </a:lnTo>
                  <a:lnTo>
                    <a:pt x="449" y="99"/>
                  </a:lnTo>
                  <a:lnTo>
                    <a:pt x="449" y="99"/>
                  </a:lnTo>
                  <a:lnTo>
                    <a:pt x="449" y="99"/>
                  </a:lnTo>
                  <a:lnTo>
                    <a:pt x="449" y="99"/>
                  </a:lnTo>
                  <a:lnTo>
                    <a:pt x="449" y="99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49" y="104"/>
                  </a:lnTo>
                  <a:lnTo>
                    <a:pt x="449" y="109"/>
                  </a:lnTo>
                  <a:lnTo>
                    <a:pt x="449" y="109"/>
                  </a:lnTo>
                  <a:lnTo>
                    <a:pt x="449" y="109"/>
                  </a:lnTo>
                  <a:lnTo>
                    <a:pt x="449" y="109"/>
                  </a:lnTo>
                  <a:lnTo>
                    <a:pt x="449" y="113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4" y="118"/>
                  </a:lnTo>
                  <a:lnTo>
                    <a:pt x="454" y="118"/>
                  </a:lnTo>
                  <a:lnTo>
                    <a:pt x="454" y="118"/>
                  </a:lnTo>
                  <a:lnTo>
                    <a:pt x="454" y="118"/>
                  </a:lnTo>
                  <a:lnTo>
                    <a:pt x="454" y="118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49" y="132"/>
                  </a:lnTo>
                  <a:lnTo>
                    <a:pt x="449" y="132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57" name="Freeform 369"/>
            <p:cNvSpPr>
              <a:spLocks/>
            </p:cNvSpPr>
            <p:nvPr/>
          </p:nvSpPr>
          <p:spPr bwMode="auto">
            <a:xfrm>
              <a:off x="3227" y="3172"/>
              <a:ext cx="66" cy="71"/>
            </a:xfrm>
            <a:custGeom>
              <a:avLst/>
              <a:gdLst/>
              <a:ahLst/>
              <a:cxnLst>
                <a:cxn ang="0">
                  <a:pos x="9" y="61"/>
                </a:cxn>
                <a:cxn ang="0">
                  <a:pos x="14" y="66"/>
                </a:cxn>
                <a:cxn ang="0">
                  <a:pos x="28" y="71"/>
                </a:cxn>
                <a:cxn ang="0">
                  <a:pos x="47" y="71"/>
                </a:cxn>
                <a:cxn ang="0">
                  <a:pos x="56" y="61"/>
                </a:cxn>
                <a:cxn ang="0">
                  <a:pos x="66" y="42"/>
                </a:cxn>
                <a:cxn ang="0">
                  <a:pos x="66" y="24"/>
                </a:cxn>
                <a:cxn ang="0">
                  <a:pos x="51" y="9"/>
                </a:cxn>
                <a:cxn ang="0">
                  <a:pos x="42" y="0"/>
                </a:cxn>
                <a:cxn ang="0">
                  <a:pos x="18" y="0"/>
                </a:cxn>
                <a:cxn ang="0">
                  <a:pos x="9" y="14"/>
                </a:cxn>
                <a:cxn ang="0">
                  <a:pos x="4" y="33"/>
                </a:cxn>
                <a:cxn ang="0">
                  <a:pos x="0" y="52"/>
                </a:cxn>
                <a:cxn ang="0">
                  <a:pos x="9" y="61"/>
                </a:cxn>
              </a:cxnLst>
              <a:rect l="0" t="0" r="r" b="b"/>
              <a:pathLst>
                <a:path w="66" h="71">
                  <a:moveTo>
                    <a:pt x="9" y="61"/>
                  </a:moveTo>
                  <a:lnTo>
                    <a:pt x="14" y="66"/>
                  </a:lnTo>
                  <a:lnTo>
                    <a:pt x="28" y="71"/>
                  </a:lnTo>
                  <a:lnTo>
                    <a:pt x="47" y="71"/>
                  </a:lnTo>
                  <a:lnTo>
                    <a:pt x="56" y="61"/>
                  </a:lnTo>
                  <a:lnTo>
                    <a:pt x="66" y="42"/>
                  </a:lnTo>
                  <a:lnTo>
                    <a:pt x="66" y="24"/>
                  </a:lnTo>
                  <a:lnTo>
                    <a:pt x="51" y="9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9" y="14"/>
                  </a:lnTo>
                  <a:lnTo>
                    <a:pt x="4" y="33"/>
                  </a:lnTo>
                  <a:lnTo>
                    <a:pt x="0" y="52"/>
                  </a:lnTo>
                  <a:lnTo>
                    <a:pt x="9" y="61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58" name="Freeform 370"/>
            <p:cNvSpPr>
              <a:spLocks noEditPoints="1"/>
            </p:cNvSpPr>
            <p:nvPr/>
          </p:nvSpPr>
          <p:spPr bwMode="auto">
            <a:xfrm>
              <a:off x="2929" y="3191"/>
              <a:ext cx="212" cy="348"/>
            </a:xfrm>
            <a:custGeom>
              <a:avLst/>
              <a:gdLst/>
              <a:ahLst/>
              <a:cxnLst>
                <a:cxn ang="0">
                  <a:pos x="198" y="212"/>
                </a:cxn>
                <a:cxn ang="0">
                  <a:pos x="198" y="231"/>
                </a:cxn>
                <a:cxn ang="0">
                  <a:pos x="198" y="259"/>
                </a:cxn>
                <a:cxn ang="0">
                  <a:pos x="184" y="264"/>
                </a:cxn>
                <a:cxn ang="0">
                  <a:pos x="175" y="287"/>
                </a:cxn>
                <a:cxn ang="0">
                  <a:pos x="170" y="297"/>
                </a:cxn>
                <a:cxn ang="0">
                  <a:pos x="156" y="301"/>
                </a:cxn>
                <a:cxn ang="0">
                  <a:pos x="151" y="297"/>
                </a:cxn>
                <a:cxn ang="0">
                  <a:pos x="137" y="301"/>
                </a:cxn>
                <a:cxn ang="0">
                  <a:pos x="127" y="311"/>
                </a:cxn>
                <a:cxn ang="0">
                  <a:pos x="123" y="320"/>
                </a:cxn>
                <a:cxn ang="0">
                  <a:pos x="118" y="330"/>
                </a:cxn>
                <a:cxn ang="0">
                  <a:pos x="104" y="334"/>
                </a:cxn>
                <a:cxn ang="0">
                  <a:pos x="94" y="344"/>
                </a:cxn>
                <a:cxn ang="0">
                  <a:pos x="85" y="348"/>
                </a:cxn>
                <a:cxn ang="0">
                  <a:pos x="85" y="334"/>
                </a:cxn>
                <a:cxn ang="0">
                  <a:pos x="85" y="320"/>
                </a:cxn>
                <a:cxn ang="0">
                  <a:pos x="71" y="320"/>
                </a:cxn>
                <a:cxn ang="0">
                  <a:pos x="66" y="320"/>
                </a:cxn>
                <a:cxn ang="0">
                  <a:pos x="71" y="306"/>
                </a:cxn>
                <a:cxn ang="0">
                  <a:pos x="71" y="297"/>
                </a:cxn>
                <a:cxn ang="0">
                  <a:pos x="71" y="282"/>
                </a:cxn>
                <a:cxn ang="0">
                  <a:pos x="80" y="268"/>
                </a:cxn>
                <a:cxn ang="0">
                  <a:pos x="76" y="254"/>
                </a:cxn>
                <a:cxn ang="0">
                  <a:pos x="9" y="235"/>
                </a:cxn>
                <a:cxn ang="0">
                  <a:pos x="9" y="221"/>
                </a:cxn>
                <a:cxn ang="0">
                  <a:pos x="5" y="207"/>
                </a:cxn>
                <a:cxn ang="0">
                  <a:pos x="0" y="198"/>
                </a:cxn>
                <a:cxn ang="0">
                  <a:pos x="0" y="179"/>
                </a:cxn>
                <a:cxn ang="0">
                  <a:pos x="9" y="174"/>
                </a:cxn>
                <a:cxn ang="0">
                  <a:pos x="19" y="160"/>
                </a:cxn>
                <a:cxn ang="0">
                  <a:pos x="19" y="151"/>
                </a:cxn>
                <a:cxn ang="0">
                  <a:pos x="14" y="132"/>
                </a:cxn>
                <a:cxn ang="0">
                  <a:pos x="14" y="122"/>
                </a:cxn>
                <a:cxn ang="0">
                  <a:pos x="28" y="113"/>
                </a:cxn>
                <a:cxn ang="0">
                  <a:pos x="38" y="103"/>
                </a:cxn>
                <a:cxn ang="0">
                  <a:pos x="47" y="94"/>
                </a:cxn>
                <a:cxn ang="0">
                  <a:pos x="52" y="89"/>
                </a:cxn>
                <a:cxn ang="0">
                  <a:pos x="61" y="75"/>
                </a:cxn>
                <a:cxn ang="0">
                  <a:pos x="71" y="66"/>
                </a:cxn>
                <a:cxn ang="0">
                  <a:pos x="71" y="52"/>
                </a:cxn>
                <a:cxn ang="0">
                  <a:pos x="76" y="47"/>
                </a:cxn>
                <a:cxn ang="0">
                  <a:pos x="80" y="37"/>
                </a:cxn>
                <a:cxn ang="0">
                  <a:pos x="90" y="23"/>
                </a:cxn>
                <a:cxn ang="0">
                  <a:pos x="99" y="14"/>
                </a:cxn>
                <a:cxn ang="0">
                  <a:pos x="113" y="5"/>
                </a:cxn>
                <a:cxn ang="0">
                  <a:pos x="123" y="0"/>
                </a:cxn>
                <a:cxn ang="0">
                  <a:pos x="137" y="0"/>
                </a:cxn>
                <a:cxn ang="0">
                  <a:pos x="142" y="9"/>
                </a:cxn>
                <a:cxn ang="0">
                  <a:pos x="151" y="19"/>
                </a:cxn>
                <a:cxn ang="0">
                  <a:pos x="161" y="28"/>
                </a:cxn>
                <a:cxn ang="0">
                  <a:pos x="175" y="42"/>
                </a:cxn>
                <a:cxn ang="0">
                  <a:pos x="208" y="99"/>
                </a:cxn>
                <a:cxn ang="0">
                  <a:pos x="198" y="122"/>
                </a:cxn>
                <a:cxn ang="0">
                  <a:pos x="194" y="146"/>
                </a:cxn>
                <a:cxn ang="0">
                  <a:pos x="203" y="155"/>
                </a:cxn>
                <a:cxn ang="0">
                  <a:pos x="198" y="165"/>
                </a:cxn>
                <a:cxn ang="0">
                  <a:pos x="198" y="174"/>
                </a:cxn>
                <a:cxn ang="0">
                  <a:pos x="203" y="184"/>
                </a:cxn>
                <a:cxn ang="0">
                  <a:pos x="104" y="240"/>
                </a:cxn>
              </a:cxnLst>
              <a:rect l="0" t="0" r="r" b="b"/>
              <a:pathLst>
                <a:path w="212" h="348">
                  <a:moveTo>
                    <a:pt x="203" y="198"/>
                  </a:moveTo>
                  <a:lnTo>
                    <a:pt x="203" y="198"/>
                  </a:lnTo>
                  <a:lnTo>
                    <a:pt x="208" y="202"/>
                  </a:lnTo>
                  <a:lnTo>
                    <a:pt x="208" y="202"/>
                  </a:lnTo>
                  <a:lnTo>
                    <a:pt x="208" y="202"/>
                  </a:lnTo>
                  <a:lnTo>
                    <a:pt x="208" y="207"/>
                  </a:lnTo>
                  <a:lnTo>
                    <a:pt x="208" y="207"/>
                  </a:lnTo>
                  <a:lnTo>
                    <a:pt x="208" y="207"/>
                  </a:lnTo>
                  <a:lnTo>
                    <a:pt x="208" y="207"/>
                  </a:lnTo>
                  <a:lnTo>
                    <a:pt x="203" y="207"/>
                  </a:lnTo>
                  <a:lnTo>
                    <a:pt x="203" y="207"/>
                  </a:lnTo>
                  <a:lnTo>
                    <a:pt x="203" y="207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7"/>
                  </a:lnTo>
                  <a:lnTo>
                    <a:pt x="198" y="217"/>
                  </a:lnTo>
                  <a:lnTo>
                    <a:pt x="198" y="221"/>
                  </a:lnTo>
                  <a:lnTo>
                    <a:pt x="198" y="226"/>
                  </a:lnTo>
                  <a:lnTo>
                    <a:pt x="198" y="226"/>
                  </a:lnTo>
                  <a:lnTo>
                    <a:pt x="198" y="226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8" y="235"/>
                  </a:lnTo>
                  <a:lnTo>
                    <a:pt x="203" y="235"/>
                  </a:lnTo>
                  <a:lnTo>
                    <a:pt x="203" y="235"/>
                  </a:lnTo>
                  <a:lnTo>
                    <a:pt x="208" y="240"/>
                  </a:lnTo>
                  <a:lnTo>
                    <a:pt x="208" y="245"/>
                  </a:lnTo>
                  <a:lnTo>
                    <a:pt x="198" y="254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4" y="259"/>
                  </a:lnTo>
                  <a:lnTo>
                    <a:pt x="184" y="259"/>
                  </a:lnTo>
                  <a:lnTo>
                    <a:pt x="184" y="264"/>
                  </a:lnTo>
                  <a:lnTo>
                    <a:pt x="184" y="268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89" y="278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79" y="282"/>
                  </a:lnTo>
                  <a:lnTo>
                    <a:pt x="175" y="282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9" y="292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0" y="292"/>
                  </a:lnTo>
                  <a:lnTo>
                    <a:pt x="170" y="292"/>
                  </a:lnTo>
                  <a:lnTo>
                    <a:pt x="170" y="297"/>
                  </a:lnTo>
                  <a:lnTo>
                    <a:pt x="170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301"/>
                  </a:lnTo>
                  <a:lnTo>
                    <a:pt x="161" y="301"/>
                  </a:lnTo>
                  <a:lnTo>
                    <a:pt x="161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42" y="297"/>
                  </a:lnTo>
                  <a:lnTo>
                    <a:pt x="142" y="297"/>
                  </a:lnTo>
                  <a:lnTo>
                    <a:pt x="142" y="297"/>
                  </a:lnTo>
                  <a:lnTo>
                    <a:pt x="142" y="297"/>
                  </a:lnTo>
                  <a:lnTo>
                    <a:pt x="137" y="301"/>
                  </a:lnTo>
                  <a:lnTo>
                    <a:pt x="137" y="301"/>
                  </a:lnTo>
                  <a:lnTo>
                    <a:pt x="137" y="301"/>
                  </a:lnTo>
                  <a:lnTo>
                    <a:pt x="137" y="301"/>
                  </a:lnTo>
                  <a:lnTo>
                    <a:pt x="137" y="301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3" y="311"/>
                  </a:lnTo>
                  <a:lnTo>
                    <a:pt x="123" y="311"/>
                  </a:lnTo>
                  <a:lnTo>
                    <a:pt x="123" y="311"/>
                  </a:lnTo>
                  <a:lnTo>
                    <a:pt x="123" y="311"/>
                  </a:lnTo>
                  <a:lnTo>
                    <a:pt x="123" y="315"/>
                  </a:lnTo>
                  <a:lnTo>
                    <a:pt x="123" y="315"/>
                  </a:lnTo>
                  <a:lnTo>
                    <a:pt x="123" y="315"/>
                  </a:lnTo>
                  <a:lnTo>
                    <a:pt x="123" y="315"/>
                  </a:lnTo>
                  <a:lnTo>
                    <a:pt x="123" y="320"/>
                  </a:lnTo>
                  <a:lnTo>
                    <a:pt x="123" y="320"/>
                  </a:lnTo>
                  <a:lnTo>
                    <a:pt x="123" y="320"/>
                  </a:lnTo>
                  <a:lnTo>
                    <a:pt x="123" y="320"/>
                  </a:lnTo>
                  <a:lnTo>
                    <a:pt x="118" y="320"/>
                  </a:lnTo>
                  <a:lnTo>
                    <a:pt x="118" y="320"/>
                  </a:lnTo>
                  <a:lnTo>
                    <a:pt x="118" y="320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3" y="334"/>
                  </a:lnTo>
                  <a:lnTo>
                    <a:pt x="113" y="334"/>
                  </a:lnTo>
                  <a:lnTo>
                    <a:pt x="113" y="334"/>
                  </a:lnTo>
                  <a:lnTo>
                    <a:pt x="113" y="334"/>
                  </a:lnTo>
                  <a:lnTo>
                    <a:pt x="113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44"/>
                  </a:lnTo>
                  <a:lnTo>
                    <a:pt x="104" y="344"/>
                  </a:lnTo>
                  <a:lnTo>
                    <a:pt x="104" y="344"/>
                  </a:lnTo>
                  <a:lnTo>
                    <a:pt x="99" y="344"/>
                  </a:lnTo>
                  <a:lnTo>
                    <a:pt x="99" y="344"/>
                  </a:lnTo>
                  <a:lnTo>
                    <a:pt x="99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4"/>
                  </a:lnTo>
                  <a:lnTo>
                    <a:pt x="85" y="334"/>
                  </a:lnTo>
                  <a:lnTo>
                    <a:pt x="85" y="334"/>
                  </a:lnTo>
                  <a:lnTo>
                    <a:pt x="85" y="334"/>
                  </a:lnTo>
                  <a:lnTo>
                    <a:pt x="90" y="334"/>
                  </a:lnTo>
                  <a:lnTo>
                    <a:pt x="90" y="330"/>
                  </a:lnTo>
                  <a:lnTo>
                    <a:pt x="90" y="330"/>
                  </a:lnTo>
                  <a:lnTo>
                    <a:pt x="85" y="330"/>
                  </a:lnTo>
                  <a:lnTo>
                    <a:pt x="85" y="330"/>
                  </a:lnTo>
                  <a:lnTo>
                    <a:pt x="85" y="330"/>
                  </a:lnTo>
                  <a:lnTo>
                    <a:pt x="85" y="325"/>
                  </a:lnTo>
                  <a:lnTo>
                    <a:pt x="85" y="325"/>
                  </a:lnTo>
                  <a:lnTo>
                    <a:pt x="85" y="325"/>
                  </a:lnTo>
                  <a:lnTo>
                    <a:pt x="85" y="325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76" y="320"/>
                  </a:lnTo>
                  <a:lnTo>
                    <a:pt x="76" y="320"/>
                  </a:lnTo>
                  <a:lnTo>
                    <a:pt x="76" y="320"/>
                  </a:lnTo>
                  <a:lnTo>
                    <a:pt x="76" y="320"/>
                  </a:lnTo>
                  <a:lnTo>
                    <a:pt x="71" y="320"/>
                  </a:lnTo>
                  <a:lnTo>
                    <a:pt x="71" y="320"/>
                  </a:lnTo>
                  <a:lnTo>
                    <a:pt x="71" y="320"/>
                  </a:lnTo>
                  <a:lnTo>
                    <a:pt x="71" y="325"/>
                  </a:lnTo>
                  <a:lnTo>
                    <a:pt x="71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0"/>
                  </a:lnTo>
                  <a:lnTo>
                    <a:pt x="66" y="320"/>
                  </a:lnTo>
                  <a:lnTo>
                    <a:pt x="66" y="320"/>
                  </a:lnTo>
                  <a:lnTo>
                    <a:pt x="66" y="320"/>
                  </a:lnTo>
                  <a:lnTo>
                    <a:pt x="66" y="315"/>
                  </a:lnTo>
                  <a:lnTo>
                    <a:pt x="66" y="315"/>
                  </a:lnTo>
                  <a:lnTo>
                    <a:pt x="66" y="315"/>
                  </a:lnTo>
                  <a:lnTo>
                    <a:pt x="66" y="315"/>
                  </a:lnTo>
                  <a:lnTo>
                    <a:pt x="71" y="311"/>
                  </a:lnTo>
                  <a:lnTo>
                    <a:pt x="71" y="311"/>
                  </a:lnTo>
                  <a:lnTo>
                    <a:pt x="71" y="311"/>
                  </a:lnTo>
                  <a:lnTo>
                    <a:pt x="71" y="311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297"/>
                  </a:lnTo>
                  <a:lnTo>
                    <a:pt x="76" y="297"/>
                  </a:lnTo>
                  <a:lnTo>
                    <a:pt x="76" y="297"/>
                  </a:lnTo>
                  <a:lnTo>
                    <a:pt x="76" y="297"/>
                  </a:lnTo>
                  <a:lnTo>
                    <a:pt x="76" y="297"/>
                  </a:lnTo>
                  <a:lnTo>
                    <a:pt x="71" y="297"/>
                  </a:lnTo>
                  <a:lnTo>
                    <a:pt x="71" y="297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66" y="292"/>
                  </a:lnTo>
                  <a:lnTo>
                    <a:pt x="66" y="287"/>
                  </a:lnTo>
                  <a:lnTo>
                    <a:pt x="66" y="287"/>
                  </a:lnTo>
                  <a:lnTo>
                    <a:pt x="71" y="287"/>
                  </a:lnTo>
                  <a:lnTo>
                    <a:pt x="71" y="287"/>
                  </a:lnTo>
                  <a:lnTo>
                    <a:pt x="71" y="287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6" y="282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49"/>
                  </a:lnTo>
                  <a:lnTo>
                    <a:pt x="66" y="249"/>
                  </a:lnTo>
                  <a:lnTo>
                    <a:pt x="47" y="249"/>
                  </a:lnTo>
                  <a:lnTo>
                    <a:pt x="28" y="245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35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1"/>
                  </a:lnTo>
                  <a:lnTo>
                    <a:pt x="9" y="231"/>
                  </a:lnTo>
                  <a:lnTo>
                    <a:pt x="9" y="231"/>
                  </a:lnTo>
                  <a:lnTo>
                    <a:pt x="9" y="231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5" y="179"/>
                  </a:lnTo>
                  <a:lnTo>
                    <a:pt x="5" y="179"/>
                  </a:lnTo>
                  <a:lnTo>
                    <a:pt x="5" y="179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9" y="169"/>
                  </a:lnTo>
                  <a:lnTo>
                    <a:pt x="19" y="169"/>
                  </a:lnTo>
                  <a:lnTo>
                    <a:pt x="19" y="169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9" y="122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8" y="113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42" y="103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71" y="70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8" y="5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2" y="0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1" y="14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7"/>
                  </a:lnTo>
                  <a:lnTo>
                    <a:pt x="175" y="42"/>
                  </a:lnTo>
                  <a:lnTo>
                    <a:pt x="179" y="52"/>
                  </a:lnTo>
                  <a:lnTo>
                    <a:pt x="189" y="61"/>
                  </a:lnTo>
                  <a:lnTo>
                    <a:pt x="198" y="66"/>
                  </a:lnTo>
                  <a:lnTo>
                    <a:pt x="212" y="66"/>
                  </a:lnTo>
                  <a:lnTo>
                    <a:pt x="189" y="99"/>
                  </a:lnTo>
                  <a:lnTo>
                    <a:pt x="194" y="103"/>
                  </a:lnTo>
                  <a:lnTo>
                    <a:pt x="198" y="103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13"/>
                  </a:lnTo>
                  <a:lnTo>
                    <a:pt x="203" y="113"/>
                  </a:lnTo>
                  <a:lnTo>
                    <a:pt x="203" y="113"/>
                  </a:lnTo>
                  <a:lnTo>
                    <a:pt x="203" y="118"/>
                  </a:lnTo>
                  <a:lnTo>
                    <a:pt x="203" y="118"/>
                  </a:lnTo>
                  <a:lnTo>
                    <a:pt x="198" y="122"/>
                  </a:lnTo>
                  <a:lnTo>
                    <a:pt x="198" y="122"/>
                  </a:lnTo>
                  <a:lnTo>
                    <a:pt x="198" y="127"/>
                  </a:lnTo>
                  <a:lnTo>
                    <a:pt x="198" y="127"/>
                  </a:lnTo>
                  <a:lnTo>
                    <a:pt x="194" y="127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4" y="141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51"/>
                  </a:lnTo>
                  <a:lnTo>
                    <a:pt x="198" y="151"/>
                  </a:lnTo>
                  <a:lnTo>
                    <a:pt x="198" y="151"/>
                  </a:lnTo>
                  <a:lnTo>
                    <a:pt x="198" y="151"/>
                  </a:lnTo>
                  <a:lnTo>
                    <a:pt x="198" y="151"/>
                  </a:lnTo>
                  <a:lnTo>
                    <a:pt x="203" y="151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8" y="155"/>
                  </a:lnTo>
                  <a:lnTo>
                    <a:pt x="208" y="160"/>
                  </a:lnTo>
                  <a:lnTo>
                    <a:pt x="203" y="160"/>
                  </a:lnTo>
                  <a:lnTo>
                    <a:pt x="203" y="160"/>
                  </a:lnTo>
                  <a:lnTo>
                    <a:pt x="203" y="160"/>
                  </a:lnTo>
                  <a:lnTo>
                    <a:pt x="203" y="160"/>
                  </a:lnTo>
                  <a:lnTo>
                    <a:pt x="203" y="160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8" y="169"/>
                  </a:lnTo>
                  <a:lnTo>
                    <a:pt x="198" y="169"/>
                  </a:lnTo>
                  <a:lnTo>
                    <a:pt x="198" y="169"/>
                  </a:lnTo>
                  <a:lnTo>
                    <a:pt x="198" y="169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198" y="179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08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8"/>
                  </a:lnTo>
                  <a:lnTo>
                    <a:pt x="203" y="188"/>
                  </a:lnTo>
                  <a:lnTo>
                    <a:pt x="203" y="188"/>
                  </a:lnTo>
                  <a:lnTo>
                    <a:pt x="203" y="188"/>
                  </a:lnTo>
                  <a:lnTo>
                    <a:pt x="203" y="193"/>
                  </a:lnTo>
                  <a:lnTo>
                    <a:pt x="203" y="193"/>
                  </a:lnTo>
                  <a:lnTo>
                    <a:pt x="203" y="193"/>
                  </a:lnTo>
                  <a:lnTo>
                    <a:pt x="203" y="198"/>
                  </a:lnTo>
                  <a:close/>
                  <a:moveTo>
                    <a:pt x="94" y="231"/>
                  </a:moveTo>
                  <a:lnTo>
                    <a:pt x="104" y="240"/>
                  </a:lnTo>
                  <a:lnTo>
                    <a:pt x="109" y="245"/>
                  </a:lnTo>
                  <a:lnTo>
                    <a:pt x="127" y="249"/>
                  </a:lnTo>
                  <a:lnTo>
                    <a:pt x="137" y="245"/>
                  </a:lnTo>
                  <a:lnTo>
                    <a:pt x="156" y="235"/>
                  </a:lnTo>
                  <a:lnTo>
                    <a:pt x="156" y="217"/>
                  </a:lnTo>
                  <a:lnTo>
                    <a:pt x="151" y="198"/>
                  </a:lnTo>
                  <a:lnTo>
                    <a:pt x="142" y="188"/>
                  </a:lnTo>
                  <a:lnTo>
                    <a:pt x="127" y="184"/>
                  </a:lnTo>
                  <a:lnTo>
                    <a:pt x="109" y="184"/>
                  </a:lnTo>
                  <a:lnTo>
                    <a:pt x="99" y="193"/>
                  </a:lnTo>
                  <a:lnTo>
                    <a:pt x="90" y="207"/>
                  </a:lnTo>
                  <a:lnTo>
                    <a:pt x="94" y="231"/>
                  </a:lnTo>
                  <a:close/>
                </a:path>
              </a:pathLst>
            </a:custGeom>
            <a:solidFill>
              <a:srgbClr val="FFEB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59" name="Freeform 371"/>
            <p:cNvSpPr>
              <a:spLocks/>
            </p:cNvSpPr>
            <p:nvPr/>
          </p:nvSpPr>
          <p:spPr bwMode="auto">
            <a:xfrm>
              <a:off x="2929" y="3191"/>
              <a:ext cx="212" cy="348"/>
            </a:xfrm>
            <a:custGeom>
              <a:avLst/>
              <a:gdLst/>
              <a:ahLst/>
              <a:cxnLst>
                <a:cxn ang="0">
                  <a:pos x="198" y="212"/>
                </a:cxn>
                <a:cxn ang="0">
                  <a:pos x="198" y="231"/>
                </a:cxn>
                <a:cxn ang="0">
                  <a:pos x="198" y="259"/>
                </a:cxn>
                <a:cxn ang="0">
                  <a:pos x="184" y="264"/>
                </a:cxn>
                <a:cxn ang="0">
                  <a:pos x="175" y="287"/>
                </a:cxn>
                <a:cxn ang="0">
                  <a:pos x="170" y="297"/>
                </a:cxn>
                <a:cxn ang="0">
                  <a:pos x="156" y="301"/>
                </a:cxn>
                <a:cxn ang="0">
                  <a:pos x="151" y="297"/>
                </a:cxn>
                <a:cxn ang="0">
                  <a:pos x="137" y="301"/>
                </a:cxn>
                <a:cxn ang="0">
                  <a:pos x="127" y="311"/>
                </a:cxn>
                <a:cxn ang="0">
                  <a:pos x="123" y="320"/>
                </a:cxn>
                <a:cxn ang="0">
                  <a:pos x="118" y="330"/>
                </a:cxn>
                <a:cxn ang="0">
                  <a:pos x="104" y="334"/>
                </a:cxn>
                <a:cxn ang="0">
                  <a:pos x="94" y="344"/>
                </a:cxn>
                <a:cxn ang="0">
                  <a:pos x="85" y="348"/>
                </a:cxn>
                <a:cxn ang="0">
                  <a:pos x="85" y="334"/>
                </a:cxn>
                <a:cxn ang="0">
                  <a:pos x="85" y="320"/>
                </a:cxn>
                <a:cxn ang="0">
                  <a:pos x="71" y="320"/>
                </a:cxn>
                <a:cxn ang="0">
                  <a:pos x="66" y="320"/>
                </a:cxn>
                <a:cxn ang="0">
                  <a:pos x="71" y="306"/>
                </a:cxn>
                <a:cxn ang="0">
                  <a:pos x="71" y="297"/>
                </a:cxn>
                <a:cxn ang="0">
                  <a:pos x="71" y="282"/>
                </a:cxn>
                <a:cxn ang="0">
                  <a:pos x="80" y="268"/>
                </a:cxn>
                <a:cxn ang="0">
                  <a:pos x="76" y="254"/>
                </a:cxn>
                <a:cxn ang="0">
                  <a:pos x="9" y="235"/>
                </a:cxn>
                <a:cxn ang="0">
                  <a:pos x="9" y="221"/>
                </a:cxn>
                <a:cxn ang="0">
                  <a:pos x="5" y="207"/>
                </a:cxn>
                <a:cxn ang="0">
                  <a:pos x="0" y="198"/>
                </a:cxn>
                <a:cxn ang="0">
                  <a:pos x="0" y="179"/>
                </a:cxn>
                <a:cxn ang="0">
                  <a:pos x="9" y="174"/>
                </a:cxn>
                <a:cxn ang="0">
                  <a:pos x="19" y="160"/>
                </a:cxn>
                <a:cxn ang="0">
                  <a:pos x="19" y="151"/>
                </a:cxn>
                <a:cxn ang="0">
                  <a:pos x="14" y="132"/>
                </a:cxn>
                <a:cxn ang="0">
                  <a:pos x="14" y="122"/>
                </a:cxn>
                <a:cxn ang="0">
                  <a:pos x="28" y="113"/>
                </a:cxn>
                <a:cxn ang="0">
                  <a:pos x="38" y="103"/>
                </a:cxn>
                <a:cxn ang="0">
                  <a:pos x="47" y="94"/>
                </a:cxn>
                <a:cxn ang="0">
                  <a:pos x="52" y="89"/>
                </a:cxn>
                <a:cxn ang="0">
                  <a:pos x="61" y="75"/>
                </a:cxn>
                <a:cxn ang="0">
                  <a:pos x="71" y="66"/>
                </a:cxn>
                <a:cxn ang="0">
                  <a:pos x="71" y="52"/>
                </a:cxn>
                <a:cxn ang="0">
                  <a:pos x="76" y="47"/>
                </a:cxn>
                <a:cxn ang="0">
                  <a:pos x="80" y="37"/>
                </a:cxn>
                <a:cxn ang="0">
                  <a:pos x="90" y="23"/>
                </a:cxn>
                <a:cxn ang="0">
                  <a:pos x="99" y="14"/>
                </a:cxn>
                <a:cxn ang="0">
                  <a:pos x="113" y="5"/>
                </a:cxn>
                <a:cxn ang="0">
                  <a:pos x="123" y="0"/>
                </a:cxn>
                <a:cxn ang="0">
                  <a:pos x="137" y="0"/>
                </a:cxn>
                <a:cxn ang="0">
                  <a:pos x="142" y="9"/>
                </a:cxn>
                <a:cxn ang="0">
                  <a:pos x="151" y="19"/>
                </a:cxn>
                <a:cxn ang="0">
                  <a:pos x="161" y="28"/>
                </a:cxn>
                <a:cxn ang="0">
                  <a:pos x="175" y="42"/>
                </a:cxn>
                <a:cxn ang="0">
                  <a:pos x="208" y="99"/>
                </a:cxn>
                <a:cxn ang="0">
                  <a:pos x="198" y="122"/>
                </a:cxn>
                <a:cxn ang="0">
                  <a:pos x="194" y="146"/>
                </a:cxn>
                <a:cxn ang="0">
                  <a:pos x="203" y="155"/>
                </a:cxn>
                <a:cxn ang="0">
                  <a:pos x="198" y="165"/>
                </a:cxn>
                <a:cxn ang="0">
                  <a:pos x="198" y="174"/>
                </a:cxn>
                <a:cxn ang="0">
                  <a:pos x="203" y="184"/>
                </a:cxn>
              </a:cxnLst>
              <a:rect l="0" t="0" r="r" b="b"/>
              <a:pathLst>
                <a:path w="212" h="348">
                  <a:moveTo>
                    <a:pt x="203" y="198"/>
                  </a:moveTo>
                  <a:lnTo>
                    <a:pt x="203" y="198"/>
                  </a:lnTo>
                  <a:lnTo>
                    <a:pt x="208" y="202"/>
                  </a:lnTo>
                  <a:lnTo>
                    <a:pt x="208" y="202"/>
                  </a:lnTo>
                  <a:lnTo>
                    <a:pt x="208" y="202"/>
                  </a:lnTo>
                  <a:lnTo>
                    <a:pt x="208" y="207"/>
                  </a:lnTo>
                  <a:lnTo>
                    <a:pt x="208" y="207"/>
                  </a:lnTo>
                  <a:lnTo>
                    <a:pt x="208" y="207"/>
                  </a:lnTo>
                  <a:lnTo>
                    <a:pt x="208" y="207"/>
                  </a:lnTo>
                  <a:lnTo>
                    <a:pt x="203" y="207"/>
                  </a:lnTo>
                  <a:lnTo>
                    <a:pt x="203" y="207"/>
                  </a:lnTo>
                  <a:lnTo>
                    <a:pt x="203" y="207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7"/>
                  </a:lnTo>
                  <a:lnTo>
                    <a:pt x="198" y="217"/>
                  </a:lnTo>
                  <a:lnTo>
                    <a:pt x="198" y="221"/>
                  </a:lnTo>
                  <a:lnTo>
                    <a:pt x="198" y="226"/>
                  </a:lnTo>
                  <a:lnTo>
                    <a:pt x="198" y="226"/>
                  </a:lnTo>
                  <a:lnTo>
                    <a:pt x="198" y="226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8" y="235"/>
                  </a:lnTo>
                  <a:lnTo>
                    <a:pt x="203" y="235"/>
                  </a:lnTo>
                  <a:lnTo>
                    <a:pt x="203" y="235"/>
                  </a:lnTo>
                  <a:lnTo>
                    <a:pt x="208" y="240"/>
                  </a:lnTo>
                  <a:lnTo>
                    <a:pt x="208" y="245"/>
                  </a:lnTo>
                  <a:lnTo>
                    <a:pt x="198" y="254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4" y="259"/>
                  </a:lnTo>
                  <a:lnTo>
                    <a:pt x="184" y="259"/>
                  </a:lnTo>
                  <a:lnTo>
                    <a:pt x="184" y="264"/>
                  </a:lnTo>
                  <a:lnTo>
                    <a:pt x="184" y="268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89" y="278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79" y="282"/>
                  </a:lnTo>
                  <a:lnTo>
                    <a:pt x="175" y="282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9" y="292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0" y="292"/>
                  </a:lnTo>
                  <a:lnTo>
                    <a:pt x="170" y="292"/>
                  </a:lnTo>
                  <a:lnTo>
                    <a:pt x="170" y="297"/>
                  </a:lnTo>
                  <a:lnTo>
                    <a:pt x="170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301"/>
                  </a:lnTo>
                  <a:lnTo>
                    <a:pt x="161" y="301"/>
                  </a:lnTo>
                  <a:lnTo>
                    <a:pt x="161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42" y="297"/>
                  </a:lnTo>
                  <a:lnTo>
                    <a:pt x="142" y="297"/>
                  </a:lnTo>
                  <a:lnTo>
                    <a:pt x="142" y="297"/>
                  </a:lnTo>
                  <a:lnTo>
                    <a:pt x="142" y="297"/>
                  </a:lnTo>
                  <a:lnTo>
                    <a:pt x="137" y="301"/>
                  </a:lnTo>
                  <a:lnTo>
                    <a:pt x="137" y="301"/>
                  </a:lnTo>
                  <a:lnTo>
                    <a:pt x="137" y="301"/>
                  </a:lnTo>
                  <a:lnTo>
                    <a:pt x="137" y="301"/>
                  </a:lnTo>
                  <a:lnTo>
                    <a:pt x="137" y="301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3" y="311"/>
                  </a:lnTo>
                  <a:lnTo>
                    <a:pt x="123" y="311"/>
                  </a:lnTo>
                  <a:lnTo>
                    <a:pt x="123" y="311"/>
                  </a:lnTo>
                  <a:lnTo>
                    <a:pt x="123" y="311"/>
                  </a:lnTo>
                  <a:lnTo>
                    <a:pt x="123" y="315"/>
                  </a:lnTo>
                  <a:lnTo>
                    <a:pt x="123" y="315"/>
                  </a:lnTo>
                  <a:lnTo>
                    <a:pt x="123" y="315"/>
                  </a:lnTo>
                  <a:lnTo>
                    <a:pt x="123" y="315"/>
                  </a:lnTo>
                  <a:lnTo>
                    <a:pt x="123" y="320"/>
                  </a:lnTo>
                  <a:lnTo>
                    <a:pt x="123" y="320"/>
                  </a:lnTo>
                  <a:lnTo>
                    <a:pt x="123" y="320"/>
                  </a:lnTo>
                  <a:lnTo>
                    <a:pt x="123" y="320"/>
                  </a:lnTo>
                  <a:lnTo>
                    <a:pt x="118" y="320"/>
                  </a:lnTo>
                  <a:lnTo>
                    <a:pt x="118" y="320"/>
                  </a:lnTo>
                  <a:lnTo>
                    <a:pt x="118" y="320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3" y="334"/>
                  </a:lnTo>
                  <a:lnTo>
                    <a:pt x="113" y="334"/>
                  </a:lnTo>
                  <a:lnTo>
                    <a:pt x="113" y="334"/>
                  </a:lnTo>
                  <a:lnTo>
                    <a:pt x="113" y="334"/>
                  </a:lnTo>
                  <a:lnTo>
                    <a:pt x="113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44"/>
                  </a:lnTo>
                  <a:lnTo>
                    <a:pt x="104" y="344"/>
                  </a:lnTo>
                  <a:lnTo>
                    <a:pt x="104" y="344"/>
                  </a:lnTo>
                  <a:lnTo>
                    <a:pt x="99" y="344"/>
                  </a:lnTo>
                  <a:lnTo>
                    <a:pt x="99" y="344"/>
                  </a:lnTo>
                  <a:lnTo>
                    <a:pt x="99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4"/>
                  </a:lnTo>
                  <a:lnTo>
                    <a:pt x="85" y="334"/>
                  </a:lnTo>
                  <a:lnTo>
                    <a:pt x="85" y="334"/>
                  </a:lnTo>
                  <a:lnTo>
                    <a:pt x="85" y="334"/>
                  </a:lnTo>
                  <a:lnTo>
                    <a:pt x="90" y="334"/>
                  </a:lnTo>
                  <a:lnTo>
                    <a:pt x="90" y="330"/>
                  </a:lnTo>
                  <a:lnTo>
                    <a:pt x="90" y="330"/>
                  </a:lnTo>
                  <a:lnTo>
                    <a:pt x="85" y="330"/>
                  </a:lnTo>
                  <a:lnTo>
                    <a:pt x="85" y="330"/>
                  </a:lnTo>
                  <a:lnTo>
                    <a:pt x="85" y="330"/>
                  </a:lnTo>
                  <a:lnTo>
                    <a:pt x="85" y="325"/>
                  </a:lnTo>
                  <a:lnTo>
                    <a:pt x="85" y="325"/>
                  </a:lnTo>
                  <a:lnTo>
                    <a:pt x="85" y="325"/>
                  </a:lnTo>
                  <a:lnTo>
                    <a:pt x="85" y="325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76" y="320"/>
                  </a:lnTo>
                  <a:lnTo>
                    <a:pt x="76" y="320"/>
                  </a:lnTo>
                  <a:lnTo>
                    <a:pt x="76" y="320"/>
                  </a:lnTo>
                  <a:lnTo>
                    <a:pt x="76" y="320"/>
                  </a:lnTo>
                  <a:lnTo>
                    <a:pt x="71" y="320"/>
                  </a:lnTo>
                  <a:lnTo>
                    <a:pt x="71" y="320"/>
                  </a:lnTo>
                  <a:lnTo>
                    <a:pt x="71" y="320"/>
                  </a:lnTo>
                  <a:lnTo>
                    <a:pt x="71" y="325"/>
                  </a:lnTo>
                  <a:lnTo>
                    <a:pt x="71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0"/>
                  </a:lnTo>
                  <a:lnTo>
                    <a:pt x="66" y="320"/>
                  </a:lnTo>
                  <a:lnTo>
                    <a:pt x="66" y="320"/>
                  </a:lnTo>
                  <a:lnTo>
                    <a:pt x="66" y="320"/>
                  </a:lnTo>
                  <a:lnTo>
                    <a:pt x="66" y="315"/>
                  </a:lnTo>
                  <a:lnTo>
                    <a:pt x="66" y="315"/>
                  </a:lnTo>
                  <a:lnTo>
                    <a:pt x="66" y="315"/>
                  </a:lnTo>
                  <a:lnTo>
                    <a:pt x="66" y="315"/>
                  </a:lnTo>
                  <a:lnTo>
                    <a:pt x="71" y="311"/>
                  </a:lnTo>
                  <a:lnTo>
                    <a:pt x="71" y="311"/>
                  </a:lnTo>
                  <a:lnTo>
                    <a:pt x="71" y="311"/>
                  </a:lnTo>
                  <a:lnTo>
                    <a:pt x="71" y="311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297"/>
                  </a:lnTo>
                  <a:lnTo>
                    <a:pt x="76" y="297"/>
                  </a:lnTo>
                  <a:lnTo>
                    <a:pt x="76" y="297"/>
                  </a:lnTo>
                  <a:lnTo>
                    <a:pt x="76" y="297"/>
                  </a:lnTo>
                  <a:lnTo>
                    <a:pt x="76" y="297"/>
                  </a:lnTo>
                  <a:lnTo>
                    <a:pt x="71" y="297"/>
                  </a:lnTo>
                  <a:lnTo>
                    <a:pt x="71" y="297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66" y="292"/>
                  </a:lnTo>
                  <a:lnTo>
                    <a:pt x="66" y="287"/>
                  </a:lnTo>
                  <a:lnTo>
                    <a:pt x="66" y="287"/>
                  </a:lnTo>
                  <a:lnTo>
                    <a:pt x="71" y="287"/>
                  </a:lnTo>
                  <a:lnTo>
                    <a:pt x="71" y="287"/>
                  </a:lnTo>
                  <a:lnTo>
                    <a:pt x="71" y="287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6" y="282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49"/>
                  </a:lnTo>
                  <a:lnTo>
                    <a:pt x="66" y="249"/>
                  </a:lnTo>
                  <a:lnTo>
                    <a:pt x="47" y="249"/>
                  </a:lnTo>
                  <a:lnTo>
                    <a:pt x="28" y="245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35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1"/>
                  </a:lnTo>
                  <a:lnTo>
                    <a:pt x="9" y="231"/>
                  </a:lnTo>
                  <a:lnTo>
                    <a:pt x="9" y="231"/>
                  </a:lnTo>
                  <a:lnTo>
                    <a:pt x="9" y="231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5" y="179"/>
                  </a:lnTo>
                  <a:lnTo>
                    <a:pt x="5" y="179"/>
                  </a:lnTo>
                  <a:lnTo>
                    <a:pt x="5" y="179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9" y="169"/>
                  </a:lnTo>
                  <a:lnTo>
                    <a:pt x="19" y="169"/>
                  </a:lnTo>
                  <a:lnTo>
                    <a:pt x="19" y="169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9" y="122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8" y="113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42" y="103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71" y="70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8" y="5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2" y="0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1" y="14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7"/>
                  </a:lnTo>
                  <a:lnTo>
                    <a:pt x="175" y="42"/>
                  </a:lnTo>
                  <a:lnTo>
                    <a:pt x="179" y="52"/>
                  </a:lnTo>
                  <a:lnTo>
                    <a:pt x="189" y="61"/>
                  </a:lnTo>
                  <a:lnTo>
                    <a:pt x="198" y="66"/>
                  </a:lnTo>
                  <a:lnTo>
                    <a:pt x="212" y="66"/>
                  </a:lnTo>
                  <a:lnTo>
                    <a:pt x="189" y="99"/>
                  </a:lnTo>
                  <a:lnTo>
                    <a:pt x="194" y="103"/>
                  </a:lnTo>
                  <a:lnTo>
                    <a:pt x="198" y="103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13"/>
                  </a:lnTo>
                  <a:lnTo>
                    <a:pt x="203" y="113"/>
                  </a:lnTo>
                  <a:lnTo>
                    <a:pt x="203" y="113"/>
                  </a:lnTo>
                  <a:lnTo>
                    <a:pt x="203" y="118"/>
                  </a:lnTo>
                  <a:lnTo>
                    <a:pt x="203" y="118"/>
                  </a:lnTo>
                  <a:lnTo>
                    <a:pt x="198" y="122"/>
                  </a:lnTo>
                  <a:lnTo>
                    <a:pt x="198" y="122"/>
                  </a:lnTo>
                  <a:lnTo>
                    <a:pt x="198" y="127"/>
                  </a:lnTo>
                  <a:lnTo>
                    <a:pt x="198" y="127"/>
                  </a:lnTo>
                  <a:lnTo>
                    <a:pt x="194" y="127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4" y="141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51"/>
                  </a:lnTo>
                  <a:lnTo>
                    <a:pt x="198" y="151"/>
                  </a:lnTo>
                  <a:lnTo>
                    <a:pt x="198" y="151"/>
                  </a:lnTo>
                  <a:lnTo>
                    <a:pt x="198" y="151"/>
                  </a:lnTo>
                  <a:lnTo>
                    <a:pt x="198" y="151"/>
                  </a:lnTo>
                  <a:lnTo>
                    <a:pt x="203" y="151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8" y="155"/>
                  </a:lnTo>
                  <a:lnTo>
                    <a:pt x="208" y="160"/>
                  </a:lnTo>
                  <a:lnTo>
                    <a:pt x="203" y="160"/>
                  </a:lnTo>
                  <a:lnTo>
                    <a:pt x="203" y="160"/>
                  </a:lnTo>
                  <a:lnTo>
                    <a:pt x="203" y="160"/>
                  </a:lnTo>
                  <a:lnTo>
                    <a:pt x="203" y="160"/>
                  </a:lnTo>
                  <a:lnTo>
                    <a:pt x="203" y="160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8" y="169"/>
                  </a:lnTo>
                  <a:lnTo>
                    <a:pt x="198" y="169"/>
                  </a:lnTo>
                  <a:lnTo>
                    <a:pt x="198" y="169"/>
                  </a:lnTo>
                  <a:lnTo>
                    <a:pt x="198" y="169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198" y="179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08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8"/>
                  </a:lnTo>
                  <a:lnTo>
                    <a:pt x="203" y="188"/>
                  </a:lnTo>
                  <a:lnTo>
                    <a:pt x="203" y="188"/>
                  </a:lnTo>
                  <a:lnTo>
                    <a:pt x="203" y="188"/>
                  </a:lnTo>
                  <a:lnTo>
                    <a:pt x="203" y="193"/>
                  </a:lnTo>
                  <a:lnTo>
                    <a:pt x="203" y="193"/>
                  </a:lnTo>
                  <a:lnTo>
                    <a:pt x="203" y="193"/>
                  </a:lnTo>
                  <a:lnTo>
                    <a:pt x="203" y="198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0" name="Freeform 372"/>
            <p:cNvSpPr>
              <a:spLocks/>
            </p:cNvSpPr>
            <p:nvPr/>
          </p:nvSpPr>
          <p:spPr bwMode="auto">
            <a:xfrm>
              <a:off x="3019" y="3375"/>
              <a:ext cx="66" cy="65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14" y="56"/>
                </a:cxn>
                <a:cxn ang="0">
                  <a:pos x="19" y="61"/>
                </a:cxn>
                <a:cxn ang="0">
                  <a:pos x="37" y="65"/>
                </a:cxn>
                <a:cxn ang="0">
                  <a:pos x="47" y="61"/>
                </a:cxn>
                <a:cxn ang="0">
                  <a:pos x="66" y="51"/>
                </a:cxn>
                <a:cxn ang="0">
                  <a:pos x="66" y="33"/>
                </a:cxn>
                <a:cxn ang="0">
                  <a:pos x="61" y="14"/>
                </a:cxn>
                <a:cxn ang="0">
                  <a:pos x="52" y="4"/>
                </a:cxn>
                <a:cxn ang="0">
                  <a:pos x="37" y="0"/>
                </a:cxn>
                <a:cxn ang="0">
                  <a:pos x="19" y="0"/>
                </a:cxn>
                <a:cxn ang="0">
                  <a:pos x="9" y="9"/>
                </a:cxn>
                <a:cxn ang="0">
                  <a:pos x="0" y="23"/>
                </a:cxn>
                <a:cxn ang="0">
                  <a:pos x="4" y="47"/>
                </a:cxn>
                <a:cxn ang="0">
                  <a:pos x="9" y="51"/>
                </a:cxn>
              </a:cxnLst>
              <a:rect l="0" t="0" r="r" b="b"/>
              <a:pathLst>
                <a:path w="66" h="65">
                  <a:moveTo>
                    <a:pt x="9" y="51"/>
                  </a:moveTo>
                  <a:lnTo>
                    <a:pt x="14" y="56"/>
                  </a:lnTo>
                  <a:lnTo>
                    <a:pt x="19" y="61"/>
                  </a:lnTo>
                  <a:lnTo>
                    <a:pt x="37" y="65"/>
                  </a:lnTo>
                  <a:lnTo>
                    <a:pt x="47" y="61"/>
                  </a:lnTo>
                  <a:lnTo>
                    <a:pt x="66" y="51"/>
                  </a:lnTo>
                  <a:lnTo>
                    <a:pt x="66" y="33"/>
                  </a:lnTo>
                  <a:lnTo>
                    <a:pt x="61" y="14"/>
                  </a:lnTo>
                  <a:lnTo>
                    <a:pt x="52" y="4"/>
                  </a:lnTo>
                  <a:lnTo>
                    <a:pt x="37" y="0"/>
                  </a:lnTo>
                  <a:lnTo>
                    <a:pt x="19" y="0"/>
                  </a:lnTo>
                  <a:lnTo>
                    <a:pt x="9" y="9"/>
                  </a:lnTo>
                  <a:lnTo>
                    <a:pt x="0" y="23"/>
                  </a:lnTo>
                  <a:lnTo>
                    <a:pt x="4" y="47"/>
                  </a:lnTo>
                  <a:lnTo>
                    <a:pt x="9" y="51"/>
                  </a:lnTo>
                </a:path>
              </a:pathLst>
            </a:custGeom>
            <a:noFill/>
            <a:ln w="7938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1" name="Freeform 373"/>
            <p:cNvSpPr>
              <a:spLocks/>
            </p:cNvSpPr>
            <p:nvPr/>
          </p:nvSpPr>
          <p:spPr bwMode="auto">
            <a:xfrm>
              <a:off x="3373" y="3092"/>
              <a:ext cx="142" cy="184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99" y="14"/>
                </a:cxn>
                <a:cxn ang="0">
                  <a:pos x="109" y="9"/>
                </a:cxn>
                <a:cxn ang="0">
                  <a:pos x="104" y="52"/>
                </a:cxn>
                <a:cxn ang="0">
                  <a:pos x="113" y="75"/>
                </a:cxn>
                <a:cxn ang="0">
                  <a:pos x="132" y="89"/>
                </a:cxn>
                <a:cxn ang="0">
                  <a:pos x="142" y="113"/>
                </a:cxn>
                <a:cxn ang="0">
                  <a:pos x="132" y="174"/>
                </a:cxn>
                <a:cxn ang="0">
                  <a:pos x="76" y="184"/>
                </a:cxn>
                <a:cxn ang="0">
                  <a:pos x="38" y="151"/>
                </a:cxn>
                <a:cxn ang="0">
                  <a:pos x="0" y="108"/>
                </a:cxn>
                <a:cxn ang="0">
                  <a:pos x="9" y="99"/>
                </a:cxn>
                <a:cxn ang="0">
                  <a:pos x="33" y="113"/>
                </a:cxn>
                <a:cxn ang="0">
                  <a:pos x="19" y="85"/>
                </a:cxn>
                <a:cxn ang="0">
                  <a:pos x="38" y="61"/>
                </a:cxn>
                <a:cxn ang="0">
                  <a:pos x="33" y="38"/>
                </a:cxn>
                <a:cxn ang="0">
                  <a:pos x="42" y="14"/>
                </a:cxn>
                <a:cxn ang="0">
                  <a:pos x="71" y="0"/>
                </a:cxn>
              </a:cxnLst>
              <a:rect l="0" t="0" r="r" b="b"/>
              <a:pathLst>
                <a:path w="142" h="184">
                  <a:moveTo>
                    <a:pt x="71" y="0"/>
                  </a:moveTo>
                  <a:lnTo>
                    <a:pt x="99" y="14"/>
                  </a:lnTo>
                  <a:lnTo>
                    <a:pt x="109" y="9"/>
                  </a:lnTo>
                  <a:lnTo>
                    <a:pt x="104" y="52"/>
                  </a:lnTo>
                  <a:lnTo>
                    <a:pt x="113" y="75"/>
                  </a:lnTo>
                  <a:lnTo>
                    <a:pt x="132" y="89"/>
                  </a:lnTo>
                  <a:lnTo>
                    <a:pt x="142" y="113"/>
                  </a:lnTo>
                  <a:lnTo>
                    <a:pt x="132" y="174"/>
                  </a:lnTo>
                  <a:lnTo>
                    <a:pt x="76" y="184"/>
                  </a:lnTo>
                  <a:lnTo>
                    <a:pt x="38" y="151"/>
                  </a:lnTo>
                  <a:lnTo>
                    <a:pt x="0" y="108"/>
                  </a:lnTo>
                  <a:lnTo>
                    <a:pt x="9" y="99"/>
                  </a:lnTo>
                  <a:lnTo>
                    <a:pt x="33" y="113"/>
                  </a:lnTo>
                  <a:lnTo>
                    <a:pt x="19" y="85"/>
                  </a:lnTo>
                  <a:lnTo>
                    <a:pt x="38" y="61"/>
                  </a:lnTo>
                  <a:lnTo>
                    <a:pt x="33" y="38"/>
                  </a:lnTo>
                  <a:lnTo>
                    <a:pt x="42" y="1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97DB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2" name="Freeform 374"/>
            <p:cNvSpPr>
              <a:spLocks/>
            </p:cNvSpPr>
            <p:nvPr/>
          </p:nvSpPr>
          <p:spPr bwMode="auto">
            <a:xfrm>
              <a:off x="3373" y="3092"/>
              <a:ext cx="142" cy="184"/>
            </a:xfrm>
            <a:custGeom>
              <a:avLst/>
              <a:gdLst/>
              <a:ahLst/>
              <a:cxnLst>
                <a:cxn ang="0">
                  <a:pos x="85" y="9"/>
                </a:cxn>
                <a:cxn ang="0">
                  <a:pos x="99" y="14"/>
                </a:cxn>
                <a:cxn ang="0">
                  <a:pos x="109" y="9"/>
                </a:cxn>
                <a:cxn ang="0">
                  <a:pos x="104" y="52"/>
                </a:cxn>
                <a:cxn ang="0">
                  <a:pos x="113" y="75"/>
                </a:cxn>
                <a:cxn ang="0">
                  <a:pos x="132" y="89"/>
                </a:cxn>
                <a:cxn ang="0">
                  <a:pos x="142" y="113"/>
                </a:cxn>
                <a:cxn ang="0">
                  <a:pos x="132" y="174"/>
                </a:cxn>
                <a:cxn ang="0">
                  <a:pos x="76" y="184"/>
                </a:cxn>
                <a:cxn ang="0">
                  <a:pos x="38" y="151"/>
                </a:cxn>
                <a:cxn ang="0">
                  <a:pos x="0" y="108"/>
                </a:cxn>
                <a:cxn ang="0">
                  <a:pos x="9" y="99"/>
                </a:cxn>
                <a:cxn ang="0">
                  <a:pos x="33" y="113"/>
                </a:cxn>
                <a:cxn ang="0">
                  <a:pos x="19" y="85"/>
                </a:cxn>
                <a:cxn ang="0">
                  <a:pos x="38" y="61"/>
                </a:cxn>
                <a:cxn ang="0">
                  <a:pos x="33" y="38"/>
                </a:cxn>
                <a:cxn ang="0">
                  <a:pos x="42" y="14"/>
                </a:cxn>
                <a:cxn ang="0">
                  <a:pos x="71" y="0"/>
                </a:cxn>
                <a:cxn ang="0">
                  <a:pos x="85" y="9"/>
                </a:cxn>
              </a:cxnLst>
              <a:rect l="0" t="0" r="r" b="b"/>
              <a:pathLst>
                <a:path w="142" h="184">
                  <a:moveTo>
                    <a:pt x="85" y="9"/>
                  </a:moveTo>
                  <a:lnTo>
                    <a:pt x="99" y="14"/>
                  </a:lnTo>
                  <a:lnTo>
                    <a:pt x="109" y="9"/>
                  </a:lnTo>
                  <a:lnTo>
                    <a:pt x="104" y="52"/>
                  </a:lnTo>
                  <a:lnTo>
                    <a:pt x="113" y="75"/>
                  </a:lnTo>
                  <a:lnTo>
                    <a:pt x="132" y="89"/>
                  </a:lnTo>
                  <a:lnTo>
                    <a:pt x="142" y="113"/>
                  </a:lnTo>
                  <a:lnTo>
                    <a:pt x="132" y="174"/>
                  </a:lnTo>
                  <a:lnTo>
                    <a:pt x="76" y="184"/>
                  </a:lnTo>
                  <a:lnTo>
                    <a:pt x="38" y="151"/>
                  </a:lnTo>
                  <a:lnTo>
                    <a:pt x="0" y="108"/>
                  </a:lnTo>
                  <a:lnTo>
                    <a:pt x="9" y="99"/>
                  </a:lnTo>
                  <a:lnTo>
                    <a:pt x="33" y="113"/>
                  </a:lnTo>
                  <a:lnTo>
                    <a:pt x="19" y="85"/>
                  </a:lnTo>
                  <a:lnTo>
                    <a:pt x="38" y="61"/>
                  </a:lnTo>
                  <a:lnTo>
                    <a:pt x="33" y="38"/>
                  </a:lnTo>
                  <a:lnTo>
                    <a:pt x="42" y="14"/>
                  </a:lnTo>
                  <a:lnTo>
                    <a:pt x="71" y="0"/>
                  </a:lnTo>
                  <a:lnTo>
                    <a:pt x="85" y="9"/>
                  </a:lnTo>
                </a:path>
              </a:pathLst>
            </a:custGeom>
            <a:noFill/>
            <a:ln w="7938">
              <a:solidFill>
                <a:srgbClr val="4065E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3" name="Freeform 375"/>
            <p:cNvSpPr>
              <a:spLocks/>
            </p:cNvSpPr>
            <p:nvPr/>
          </p:nvSpPr>
          <p:spPr bwMode="auto">
            <a:xfrm>
              <a:off x="2504" y="161"/>
              <a:ext cx="741" cy="2733"/>
            </a:xfrm>
            <a:custGeom>
              <a:avLst/>
              <a:gdLst/>
              <a:ahLst/>
              <a:cxnLst>
                <a:cxn ang="0">
                  <a:pos x="175" y="90"/>
                </a:cxn>
                <a:cxn ang="0">
                  <a:pos x="312" y="255"/>
                </a:cxn>
                <a:cxn ang="0">
                  <a:pos x="345" y="472"/>
                </a:cxn>
                <a:cxn ang="0">
                  <a:pos x="354" y="556"/>
                </a:cxn>
                <a:cxn ang="0">
                  <a:pos x="387" y="636"/>
                </a:cxn>
                <a:cxn ang="0">
                  <a:pos x="359" y="773"/>
                </a:cxn>
                <a:cxn ang="0">
                  <a:pos x="420" y="886"/>
                </a:cxn>
                <a:cxn ang="0">
                  <a:pos x="449" y="962"/>
                </a:cxn>
                <a:cxn ang="0">
                  <a:pos x="548" y="1037"/>
                </a:cxn>
                <a:cxn ang="0">
                  <a:pos x="505" y="1320"/>
                </a:cxn>
                <a:cxn ang="0">
                  <a:pos x="411" y="1400"/>
                </a:cxn>
                <a:cxn ang="0">
                  <a:pos x="406" y="1522"/>
                </a:cxn>
                <a:cxn ang="0">
                  <a:pos x="467" y="1635"/>
                </a:cxn>
                <a:cxn ang="0">
                  <a:pos x="439" y="1800"/>
                </a:cxn>
                <a:cxn ang="0">
                  <a:pos x="472" y="1932"/>
                </a:cxn>
                <a:cxn ang="0">
                  <a:pos x="491" y="2158"/>
                </a:cxn>
                <a:cxn ang="0">
                  <a:pos x="604" y="2201"/>
                </a:cxn>
                <a:cxn ang="0">
                  <a:pos x="661" y="2356"/>
                </a:cxn>
                <a:cxn ang="0">
                  <a:pos x="718" y="2516"/>
                </a:cxn>
                <a:cxn ang="0">
                  <a:pos x="704" y="2573"/>
                </a:cxn>
                <a:cxn ang="0">
                  <a:pos x="718" y="2733"/>
                </a:cxn>
                <a:cxn ang="0">
                  <a:pos x="699" y="2601"/>
                </a:cxn>
                <a:cxn ang="0">
                  <a:pos x="619" y="2474"/>
                </a:cxn>
                <a:cxn ang="0">
                  <a:pos x="538" y="2366"/>
                </a:cxn>
                <a:cxn ang="0">
                  <a:pos x="486" y="2398"/>
                </a:cxn>
                <a:cxn ang="0">
                  <a:pos x="411" y="2479"/>
                </a:cxn>
                <a:cxn ang="0">
                  <a:pos x="321" y="2314"/>
                </a:cxn>
                <a:cxn ang="0">
                  <a:pos x="368" y="2205"/>
                </a:cxn>
                <a:cxn ang="0">
                  <a:pos x="297" y="2121"/>
                </a:cxn>
                <a:cxn ang="0">
                  <a:pos x="231" y="1960"/>
                </a:cxn>
                <a:cxn ang="0">
                  <a:pos x="217" y="1795"/>
                </a:cxn>
                <a:cxn ang="0">
                  <a:pos x="212" y="1781"/>
                </a:cxn>
                <a:cxn ang="0">
                  <a:pos x="193" y="1687"/>
                </a:cxn>
                <a:cxn ang="0">
                  <a:pos x="151" y="1640"/>
                </a:cxn>
                <a:cxn ang="0">
                  <a:pos x="127" y="1499"/>
                </a:cxn>
                <a:cxn ang="0">
                  <a:pos x="85" y="1315"/>
                </a:cxn>
                <a:cxn ang="0">
                  <a:pos x="127" y="1268"/>
                </a:cxn>
                <a:cxn ang="0">
                  <a:pos x="170" y="1188"/>
                </a:cxn>
                <a:cxn ang="0">
                  <a:pos x="198" y="1060"/>
                </a:cxn>
                <a:cxn ang="0">
                  <a:pos x="170" y="929"/>
                </a:cxn>
                <a:cxn ang="0">
                  <a:pos x="179" y="844"/>
                </a:cxn>
                <a:cxn ang="0">
                  <a:pos x="156" y="627"/>
                </a:cxn>
                <a:cxn ang="0">
                  <a:pos x="170" y="542"/>
                </a:cxn>
                <a:cxn ang="0">
                  <a:pos x="160" y="443"/>
                </a:cxn>
                <a:cxn ang="0">
                  <a:pos x="85" y="354"/>
                </a:cxn>
                <a:cxn ang="0">
                  <a:pos x="28" y="260"/>
                </a:cxn>
                <a:cxn ang="0">
                  <a:pos x="28" y="95"/>
                </a:cxn>
                <a:cxn ang="0">
                  <a:pos x="75" y="0"/>
                </a:cxn>
              </a:cxnLst>
              <a:rect l="0" t="0" r="r" b="b"/>
              <a:pathLst>
                <a:path w="741" h="2733">
                  <a:moveTo>
                    <a:pt x="94" y="19"/>
                  </a:moveTo>
                  <a:lnTo>
                    <a:pt x="113" y="38"/>
                  </a:lnTo>
                  <a:lnTo>
                    <a:pt x="142" y="62"/>
                  </a:lnTo>
                  <a:lnTo>
                    <a:pt x="175" y="90"/>
                  </a:lnTo>
                  <a:lnTo>
                    <a:pt x="217" y="128"/>
                  </a:lnTo>
                  <a:lnTo>
                    <a:pt x="227" y="156"/>
                  </a:lnTo>
                  <a:lnTo>
                    <a:pt x="245" y="175"/>
                  </a:lnTo>
                  <a:lnTo>
                    <a:pt x="312" y="255"/>
                  </a:lnTo>
                  <a:lnTo>
                    <a:pt x="326" y="293"/>
                  </a:lnTo>
                  <a:lnTo>
                    <a:pt x="321" y="326"/>
                  </a:lnTo>
                  <a:lnTo>
                    <a:pt x="354" y="415"/>
                  </a:lnTo>
                  <a:lnTo>
                    <a:pt x="345" y="472"/>
                  </a:lnTo>
                  <a:lnTo>
                    <a:pt x="345" y="495"/>
                  </a:lnTo>
                  <a:lnTo>
                    <a:pt x="359" y="514"/>
                  </a:lnTo>
                  <a:lnTo>
                    <a:pt x="349" y="533"/>
                  </a:lnTo>
                  <a:lnTo>
                    <a:pt x="354" y="556"/>
                  </a:lnTo>
                  <a:lnTo>
                    <a:pt x="373" y="571"/>
                  </a:lnTo>
                  <a:lnTo>
                    <a:pt x="373" y="585"/>
                  </a:lnTo>
                  <a:lnTo>
                    <a:pt x="387" y="599"/>
                  </a:lnTo>
                  <a:lnTo>
                    <a:pt x="387" y="636"/>
                  </a:lnTo>
                  <a:lnTo>
                    <a:pt x="401" y="651"/>
                  </a:lnTo>
                  <a:lnTo>
                    <a:pt x="392" y="669"/>
                  </a:lnTo>
                  <a:lnTo>
                    <a:pt x="382" y="745"/>
                  </a:lnTo>
                  <a:lnTo>
                    <a:pt x="359" y="773"/>
                  </a:lnTo>
                  <a:lnTo>
                    <a:pt x="359" y="792"/>
                  </a:lnTo>
                  <a:lnTo>
                    <a:pt x="368" y="839"/>
                  </a:lnTo>
                  <a:lnTo>
                    <a:pt x="401" y="881"/>
                  </a:lnTo>
                  <a:lnTo>
                    <a:pt x="420" y="886"/>
                  </a:lnTo>
                  <a:lnTo>
                    <a:pt x="430" y="924"/>
                  </a:lnTo>
                  <a:lnTo>
                    <a:pt x="444" y="929"/>
                  </a:lnTo>
                  <a:lnTo>
                    <a:pt x="434" y="943"/>
                  </a:lnTo>
                  <a:lnTo>
                    <a:pt x="449" y="962"/>
                  </a:lnTo>
                  <a:lnTo>
                    <a:pt x="467" y="957"/>
                  </a:lnTo>
                  <a:lnTo>
                    <a:pt x="510" y="980"/>
                  </a:lnTo>
                  <a:lnTo>
                    <a:pt x="529" y="1018"/>
                  </a:lnTo>
                  <a:lnTo>
                    <a:pt x="548" y="1037"/>
                  </a:lnTo>
                  <a:lnTo>
                    <a:pt x="548" y="1079"/>
                  </a:lnTo>
                  <a:lnTo>
                    <a:pt x="548" y="1197"/>
                  </a:lnTo>
                  <a:lnTo>
                    <a:pt x="515" y="1272"/>
                  </a:lnTo>
                  <a:lnTo>
                    <a:pt x="505" y="1320"/>
                  </a:lnTo>
                  <a:lnTo>
                    <a:pt x="491" y="1334"/>
                  </a:lnTo>
                  <a:lnTo>
                    <a:pt x="477" y="1334"/>
                  </a:lnTo>
                  <a:lnTo>
                    <a:pt x="467" y="1353"/>
                  </a:lnTo>
                  <a:lnTo>
                    <a:pt x="411" y="1400"/>
                  </a:lnTo>
                  <a:lnTo>
                    <a:pt x="420" y="1437"/>
                  </a:lnTo>
                  <a:lnTo>
                    <a:pt x="415" y="1456"/>
                  </a:lnTo>
                  <a:lnTo>
                    <a:pt x="415" y="1513"/>
                  </a:lnTo>
                  <a:lnTo>
                    <a:pt x="406" y="1522"/>
                  </a:lnTo>
                  <a:lnTo>
                    <a:pt x="415" y="1555"/>
                  </a:lnTo>
                  <a:lnTo>
                    <a:pt x="439" y="1574"/>
                  </a:lnTo>
                  <a:lnTo>
                    <a:pt x="449" y="1616"/>
                  </a:lnTo>
                  <a:lnTo>
                    <a:pt x="467" y="1635"/>
                  </a:lnTo>
                  <a:lnTo>
                    <a:pt x="467" y="1659"/>
                  </a:lnTo>
                  <a:lnTo>
                    <a:pt x="477" y="1668"/>
                  </a:lnTo>
                  <a:lnTo>
                    <a:pt x="444" y="1748"/>
                  </a:lnTo>
                  <a:lnTo>
                    <a:pt x="439" y="1800"/>
                  </a:lnTo>
                  <a:lnTo>
                    <a:pt x="453" y="1814"/>
                  </a:lnTo>
                  <a:lnTo>
                    <a:pt x="472" y="1857"/>
                  </a:lnTo>
                  <a:lnTo>
                    <a:pt x="463" y="1909"/>
                  </a:lnTo>
                  <a:lnTo>
                    <a:pt x="472" y="1932"/>
                  </a:lnTo>
                  <a:lnTo>
                    <a:pt x="458" y="1984"/>
                  </a:lnTo>
                  <a:lnTo>
                    <a:pt x="501" y="2017"/>
                  </a:lnTo>
                  <a:lnTo>
                    <a:pt x="496" y="2078"/>
                  </a:lnTo>
                  <a:lnTo>
                    <a:pt x="491" y="2158"/>
                  </a:lnTo>
                  <a:lnTo>
                    <a:pt x="496" y="2186"/>
                  </a:lnTo>
                  <a:lnTo>
                    <a:pt x="524" y="2196"/>
                  </a:lnTo>
                  <a:lnTo>
                    <a:pt x="571" y="2191"/>
                  </a:lnTo>
                  <a:lnTo>
                    <a:pt x="604" y="2201"/>
                  </a:lnTo>
                  <a:lnTo>
                    <a:pt x="609" y="2234"/>
                  </a:lnTo>
                  <a:lnTo>
                    <a:pt x="628" y="2257"/>
                  </a:lnTo>
                  <a:lnTo>
                    <a:pt x="633" y="2309"/>
                  </a:lnTo>
                  <a:lnTo>
                    <a:pt x="661" y="2356"/>
                  </a:lnTo>
                  <a:lnTo>
                    <a:pt x="661" y="2389"/>
                  </a:lnTo>
                  <a:lnTo>
                    <a:pt x="680" y="2427"/>
                  </a:lnTo>
                  <a:lnTo>
                    <a:pt x="685" y="2464"/>
                  </a:lnTo>
                  <a:lnTo>
                    <a:pt x="718" y="2516"/>
                  </a:lnTo>
                  <a:lnTo>
                    <a:pt x="708" y="2535"/>
                  </a:lnTo>
                  <a:lnTo>
                    <a:pt x="694" y="2540"/>
                  </a:lnTo>
                  <a:lnTo>
                    <a:pt x="689" y="2559"/>
                  </a:lnTo>
                  <a:lnTo>
                    <a:pt x="704" y="2573"/>
                  </a:lnTo>
                  <a:lnTo>
                    <a:pt x="704" y="2601"/>
                  </a:lnTo>
                  <a:lnTo>
                    <a:pt x="741" y="2653"/>
                  </a:lnTo>
                  <a:lnTo>
                    <a:pt x="708" y="2700"/>
                  </a:lnTo>
                  <a:lnTo>
                    <a:pt x="718" y="2733"/>
                  </a:lnTo>
                  <a:lnTo>
                    <a:pt x="666" y="2695"/>
                  </a:lnTo>
                  <a:lnTo>
                    <a:pt x="671" y="2615"/>
                  </a:lnTo>
                  <a:lnTo>
                    <a:pt x="680" y="2601"/>
                  </a:lnTo>
                  <a:lnTo>
                    <a:pt x="699" y="2601"/>
                  </a:lnTo>
                  <a:lnTo>
                    <a:pt x="704" y="2587"/>
                  </a:lnTo>
                  <a:lnTo>
                    <a:pt x="689" y="2573"/>
                  </a:lnTo>
                  <a:lnTo>
                    <a:pt x="694" y="2545"/>
                  </a:lnTo>
                  <a:lnTo>
                    <a:pt x="619" y="2474"/>
                  </a:lnTo>
                  <a:lnTo>
                    <a:pt x="609" y="2441"/>
                  </a:lnTo>
                  <a:lnTo>
                    <a:pt x="595" y="2427"/>
                  </a:lnTo>
                  <a:lnTo>
                    <a:pt x="543" y="2413"/>
                  </a:lnTo>
                  <a:lnTo>
                    <a:pt x="538" y="2366"/>
                  </a:lnTo>
                  <a:lnTo>
                    <a:pt x="501" y="2337"/>
                  </a:lnTo>
                  <a:lnTo>
                    <a:pt x="482" y="2351"/>
                  </a:lnTo>
                  <a:lnTo>
                    <a:pt x="501" y="2384"/>
                  </a:lnTo>
                  <a:lnTo>
                    <a:pt x="486" y="2398"/>
                  </a:lnTo>
                  <a:lnTo>
                    <a:pt x="472" y="2422"/>
                  </a:lnTo>
                  <a:lnTo>
                    <a:pt x="482" y="2436"/>
                  </a:lnTo>
                  <a:lnTo>
                    <a:pt x="467" y="2464"/>
                  </a:lnTo>
                  <a:lnTo>
                    <a:pt x="411" y="2479"/>
                  </a:lnTo>
                  <a:lnTo>
                    <a:pt x="415" y="2455"/>
                  </a:lnTo>
                  <a:lnTo>
                    <a:pt x="378" y="2441"/>
                  </a:lnTo>
                  <a:lnTo>
                    <a:pt x="340" y="2380"/>
                  </a:lnTo>
                  <a:lnTo>
                    <a:pt x="321" y="2314"/>
                  </a:lnTo>
                  <a:lnTo>
                    <a:pt x="354" y="2281"/>
                  </a:lnTo>
                  <a:lnTo>
                    <a:pt x="354" y="2243"/>
                  </a:lnTo>
                  <a:lnTo>
                    <a:pt x="368" y="2224"/>
                  </a:lnTo>
                  <a:lnTo>
                    <a:pt x="368" y="2205"/>
                  </a:lnTo>
                  <a:lnTo>
                    <a:pt x="378" y="2182"/>
                  </a:lnTo>
                  <a:lnTo>
                    <a:pt x="321" y="2111"/>
                  </a:lnTo>
                  <a:lnTo>
                    <a:pt x="321" y="2116"/>
                  </a:lnTo>
                  <a:lnTo>
                    <a:pt x="297" y="2121"/>
                  </a:lnTo>
                  <a:lnTo>
                    <a:pt x="274" y="2116"/>
                  </a:lnTo>
                  <a:lnTo>
                    <a:pt x="208" y="2012"/>
                  </a:lnTo>
                  <a:lnTo>
                    <a:pt x="212" y="1984"/>
                  </a:lnTo>
                  <a:lnTo>
                    <a:pt x="231" y="1960"/>
                  </a:lnTo>
                  <a:lnTo>
                    <a:pt x="222" y="1861"/>
                  </a:lnTo>
                  <a:lnTo>
                    <a:pt x="227" y="1828"/>
                  </a:lnTo>
                  <a:lnTo>
                    <a:pt x="222" y="1810"/>
                  </a:lnTo>
                  <a:lnTo>
                    <a:pt x="217" y="1795"/>
                  </a:lnTo>
                  <a:lnTo>
                    <a:pt x="222" y="1786"/>
                  </a:lnTo>
                  <a:lnTo>
                    <a:pt x="222" y="1781"/>
                  </a:lnTo>
                  <a:lnTo>
                    <a:pt x="222" y="1767"/>
                  </a:lnTo>
                  <a:lnTo>
                    <a:pt x="212" y="1781"/>
                  </a:lnTo>
                  <a:lnTo>
                    <a:pt x="208" y="1753"/>
                  </a:lnTo>
                  <a:lnTo>
                    <a:pt x="193" y="1739"/>
                  </a:lnTo>
                  <a:lnTo>
                    <a:pt x="189" y="1729"/>
                  </a:lnTo>
                  <a:lnTo>
                    <a:pt x="193" y="1687"/>
                  </a:lnTo>
                  <a:lnTo>
                    <a:pt x="189" y="1682"/>
                  </a:lnTo>
                  <a:lnTo>
                    <a:pt x="184" y="1682"/>
                  </a:lnTo>
                  <a:lnTo>
                    <a:pt x="175" y="1678"/>
                  </a:lnTo>
                  <a:lnTo>
                    <a:pt x="151" y="1640"/>
                  </a:lnTo>
                  <a:lnTo>
                    <a:pt x="142" y="1598"/>
                  </a:lnTo>
                  <a:lnTo>
                    <a:pt x="156" y="1565"/>
                  </a:lnTo>
                  <a:lnTo>
                    <a:pt x="142" y="1503"/>
                  </a:lnTo>
                  <a:lnTo>
                    <a:pt x="127" y="1499"/>
                  </a:lnTo>
                  <a:lnTo>
                    <a:pt x="104" y="1503"/>
                  </a:lnTo>
                  <a:lnTo>
                    <a:pt x="80" y="1480"/>
                  </a:lnTo>
                  <a:lnTo>
                    <a:pt x="61" y="1400"/>
                  </a:lnTo>
                  <a:lnTo>
                    <a:pt x="85" y="1315"/>
                  </a:lnTo>
                  <a:lnTo>
                    <a:pt x="90" y="1301"/>
                  </a:lnTo>
                  <a:lnTo>
                    <a:pt x="104" y="1287"/>
                  </a:lnTo>
                  <a:lnTo>
                    <a:pt x="113" y="1277"/>
                  </a:lnTo>
                  <a:lnTo>
                    <a:pt x="127" y="1268"/>
                  </a:lnTo>
                  <a:lnTo>
                    <a:pt x="151" y="1254"/>
                  </a:lnTo>
                  <a:lnTo>
                    <a:pt x="142" y="1240"/>
                  </a:lnTo>
                  <a:lnTo>
                    <a:pt x="151" y="1202"/>
                  </a:lnTo>
                  <a:lnTo>
                    <a:pt x="170" y="1188"/>
                  </a:lnTo>
                  <a:lnTo>
                    <a:pt x="184" y="1164"/>
                  </a:lnTo>
                  <a:lnTo>
                    <a:pt x="208" y="1155"/>
                  </a:lnTo>
                  <a:lnTo>
                    <a:pt x="222" y="1122"/>
                  </a:lnTo>
                  <a:lnTo>
                    <a:pt x="198" y="1060"/>
                  </a:lnTo>
                  <a:lnTo>
                    <a:pt x="193" y="1042"/>
                  </a:lnTo>
                  <a:lnTo>
                    <a:pt x="198" y="1028"/>
                  </a:lnTo>
                  <a:lnTo>
                    <a:pt x="189" y="947"/>
                  </a:lnTo>
                  <a:lnTo>
                    <a:pt x="170" y="929"/>
                  </a:lnTo>
                  <a:lnTo>
                    <a:pt x="170" y="929"/>
                  </a:lnTo>
                  <a:lnTo>
                    <a:pt x="170" y="905"/>
                  </a:lnTo>
                  <a:lnTo>
                    <a:pt x="160" y="881"/>
                  </a:lnTo>
                  <a:lnTo>
                    <a:pt x="179" y="844"/>
                  </a:lnTo>
                  <a:lnTo>
                    <a:pt x="170" y="811"/>
                  </a:lnTo>
                  <a:lnTo>
                    <a:pt x="170" y="778"/>
                  </a:lnTo>
                  <a:lnTo>
                    <a:pt x="170" y="740"/>
                  </a:lnTo>
                  <a:lnTo>
                    <a:pt x="156" y="627"/>
                  </a:lnTo>
                  <a:lnTo>
                    <a:pt x="156" y="594"/>
                  </a:lnTo>
                  <a:lnTo>
                    <a:pt x="146" y="571"/>
                  </a:lnTo>
                  <a:lnTo>
                    <a:pt x="160" y="552"/>
                  </a:lnTo>
                  <a:lnTo>
                    <a:pt x="170" y="542"/>
                  </a:lnTo>
                  <a:lnTo>
                    <a:pt x="165" y="514"/>
                  </a:lnTo>
                  <a:lnTo>
                    <a:pt x="189" y="500"/>
                  </a:lnTo>
                  <a:lnTo>
                    <a:pt x="184" y="467"/>
                  </a:lnTo>
                  <a:lnTo>
                    <a:pt x="160" y="443"/>
                  </a:lnTo>
                  <a:lnTo>
                    <a:pt x="160" y="443"/>
                  </a:lnTo>
                  <a:lnTo>
                    <a:pt x="146" y="410"/>
                  </a:lnTo>
                  <a:lnTo>
                    <a:pt x="118" y="387"/>
                  </a:lnTo>
                  <a:lnTo>
                    <a:pt x="85" y="354"/>
                  </a:lnTo>
                  <a:lnTo>
                    <a:pt x="71" y="335"/>
                  </a:lnTo>
                  <a:lnTo>
                    <a:pt x="61" y="311"/>
                  </a:lnTo>
                  <a:lnTo>
                    <a:pt x="42" y="288"/>
                  </a:lnTo>
                  <a:lnTo>
                    <a:pt x="28" y="260"/>
                  </a:lnTo>
                  <a:lnTo>
                    <a:pt x="23" y="222"/>
                  </a:lnTo>
                  <a:lnTo>
                    <a:pt x="0" y="179"/>
                  </a:lnTo>
                  <a:lnTo>
                    <a:pt x="0" y="132"/>
                  </a:lnTo>
                  <a:lnTo>
                    <a:pt x="28" y="95"/>
                  </a:lnTo>
                  <a:lnTo>
                    <a:pt x="28" y="19"/>
                  </a:lnTo>
                  <a:lnTo>
                    <a:pt x="38" y="10"/>
                  </a:lnTo>
                  <a:lnTo>
                    <a:pt x="52" y="5"/>
                  </a:lnTo>
                  <a:lnTo>
                    <a:pt x="75" y="0"/>
                  </a:lnTo>
                  <a:lnTo>
                    <a:pt x="94" y="19"/>
                  </a:lnTo>
                  <a:close/>
                </a:path>
              </a:pathLst>
            </a:custGeom>
            <a:solidFill>
              <a:srgbClr val="97DB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4" name="Freeform 376"/>
            <p:cNvSpPr>
              <a:spLocks/>
            </p:cNvSpPr>
            <p:nvPr/>
          </p:nvSpPr>
          <p:spPr bwMode="auto">
            <a:xfrm>
              <a:off x="2504" y="161"/>
              <a:ext cx="741" cy="2733"/>
            </a:xfrm>
            <a:custGeom>
              <a:avLst/>
              <a:gdLst/>
              <a:ahLst/>
              <a:cxnLst>
                <a:cxn ang="0">
                  <a:pos x="175" y="90"/>
                </a:cxn>
                <a:cxn ang="0">
                  <a:pos x="312" y="255"/>
                </a:cxn>
                <a:cxn ang="0">
                  <a:pos x="345" y="472"/>
                </a:cxn>
                <a:cxn ang="0">
                  <a:pos x="354" y="556"/>
                </a:cxn>
                <a:cxn ang="0">
                  <a:pos x="387" y="636"/>
                </a:cxn>
                <a:cxn ang="0">
                  <a:pos x="359" y="773"/>
                </a:cxn>
                <a:cxn ang="0">
                  <a:pos x="420" y="886"/>
                </a:cxn>
                <a:cxn ang="0">
                  <a:pos x="449" y="962"/>
                </a:cxn>
                <a:cxn ang="0">
                  <a:pos x="548" y="1037"/>
                </a:cxn>
                <a:cxn ang="0">
                  <a:pos x="505" y="1320"/>
                </a:cxn>
                <a:cxn ang="0">
                  <a:pos x="411" y="1400"/>
                </a:cxn>
                <a:cxn ang="0">
                  <a:pos x="406" y="1522"/>
                </a:cxn>
                <a:cxn ang="0">
                  <a:pos x="467" y="1635"/>
                </a:cxn>
                <a:cxn ang="0">
                  <a:pos x="439" y="1800"/>
                </a:cxn>
                <a:cxn ang="0">
                  <a:pos x="472" y="1932"/>
                </a:cxn>
                <a:cxn ang="0">
                  <a:pos x="491" y="2158"/>
                </a:cxn>
                <a:cxn ang="0">
                  <a:pos x="604" y="2201"/>
                </a:cxn>
                <a:cxn ang="0">
                  <a:pos x="661" y="2356"/>
                </a:cxn>
                <a:cxn ang="0">
                  <a:pos x="718" y="2516"/>
                </a:cxn>
                <a:cxn ang="0">
                  <a:pos x="704" y="2573"/>
                </a:cxn>
                <a:cxn ang="0">
                  <a:pos x="718" y="2733"/>
                </a:cxn>
                <a:cxn ang="0">
                  <a:pos x="699" y="2601"/>
                </a:cxn>
                <a:cxn ang="0">
                  <a:pos x="619" y="2474"/>
                </a:cxn>
                <a:cxn ang="0">
                  <a:pos x="538" y="2366"/>
                </a:cxn>
                <a:cxn ang="0">
                  <a:pos x="486" y="2398"/>
                </a:cxn>
                <a:cxn ang="0">
                  <a:pos x="411" y="2479"/>
                </a:cxn>
                <a:cxn ang="0">
                  <a:pos x="321" y="2314"/>
                </a:cxn>
                <a:cxn ang="0">
                  <a:pos x="368" y="2205"/>
                </a:cxn>
                <a:cxn ang="0">
                  <a:pos x="297" y="2121"/>
                </a:cxn>
                <a:cxn ang="0">
                  <a:pos x="231" y="1960"/>
                </a:cxn>
                <a:cxn ang="0">
                  <a:pos x="217" y="1795"/>
                </a:cxn>
                <a:cxn ang="0">
                  <a:pos x="212" y="1781"/>
                </a:cxn>
                <a:cxn ang="0">
                  <a:pos x="193" y="1687"/>
                </a:cxn>
                <a:cxn ang="0">
                  <a:pos x="151" y="1640"/>
                </a:cxn>
                <a:cxn ang="0">
                  <a:pos x="127" y="1499"/>
                </a:cxn>
                <a:cxn ang="0">
                  <a:pos x="85" y="1315"/>
                </a:cxn>
                <a:cxn ang="0">
                  <a:pos x="127" y="1268"/>
                </a:cxn>
                <a:cxn ang="0">
                  <a:pos x="170" y="1188"/>
                </a:cxn>
                <a:cxn ang="0">
                  <a:pos x="198" y="1060"/>
                </a:cxn>
                <a:cxn ang="0">
                  <a:pos x="170" y="929"/>
                </a:cxn>
                <a:cxn ang="0">
                  <a:pos x="179" y="844"/>
                </a:cxn>
                <a:cxn ang="0">
                  <a:pos x="156" y="627"/>
                </a:cxn>
                <a:cxn ang="0">
                  <a:pos x="170" y="542"/>
                </a:cxn>
                <a:cxn ang="0">
                  <a:pos x="160" y="443"/>
                </a:cxn>
                <a:cxn ang="0">
                  <a:pos x="85" y="354"/>
                </a:cxn>
                <a:cxn ang="0">
                  <a:pos x="28" y="260"/>
                </a:cxn>
                <a:cxn ang="0">
                  <a:pos x="28" y="95"/>
                </a:cxn>
                <a:cxn ang="0">
                  <a:pos x="75" y="0"/>
                </a:cxn>
              </a:cxnLst>
              <a:rect l="0" t="0" r="r" b="b"/>
              <a:pathLst>
                <a:path w="741" h="2733">
                  <a:moveTo>
                    <a:pt x="94" y="19"/>
                  </a:moveTo>
                  <a:lnTo>
                    <a:pt x="113" y="38"/>
                  </a:lnTo>
                  <a:lnTo>
                    <a:pt x="142" y="62"/>
                  </a:lnTo>
                  <a:lnTo>
                    <a:pt x="175" y="90"/>
                  </a:lnTo>
                  <a:lnTo>
                    <a:pt x="217" y="128"/>
                  </a:lnTo>
                  <a:lnTo>
                    <a:pt x="227" y="156"/>
                  </a:lnTo>
                  <a:lnTo>
                    <a:pt x="245" y="175"/>
                  </a:lnTo>
                  <a:lnTo>
                    <a:pt x="312" y="255"/>
                  </a:lnTo>
                  <a:lnTo>
                    <a:pt x="326" y="293"/>
                  </a:lnTo>
                  <a:lnTo>
                    <a:pt x="321" y="326"/>
                  </a:lnTo>
                  <a:lnTo>
                    <a:pt x="354" y="415"/>
                  </a:lnTo>
                  <a:lnTo>
                    <a:pt x="345" y="472"/>
                  </a:lnTo>
                  <a:lnTo>
                    <a:pt x="345" y="495"/>
                  </a:lnTo>
                  <a:lnTo>
                    <a:pt x="359" y="514"/>
                  </a:lnTo>
                  <a:lnTo>
                    <a:pt x="349" y="533"/>
                  </a:lnTo>
                  <a:lnTo>
                    <a:pt x="354" y="556"/>
                  </a:lnTo>
                  <a:lnTo>
                    <a:pt x="373" y="571"/>
                  </a:lnTo>
                  <a:lnTo>
                    <a:pt x="373" y="585"/>
                  </a:lnTo>
                  <a:lnTo>
                    <a:pt x="387" y="599"/>
                  </a:lnTo>
                  <a:lnTo>
                    <a:pt x="387" y="636"/>
                  </a:lnTo>
                  <a:lnTo>
                    <a:pt x="401" y="651"/>
                  </a:lnTo>
                  <a:lnTo>
                    <a:pt x="392" y="669"/>
                  </a:lnTo>
                  <a:lnTo>
                    <a:pt x="382" y="745"/>
                  </a:lnTo>
                  <a:lnTo>
                    <a:pt x="359" y="773"/>
                  </a:lnTo>
                  <a:lnTo>
                    <a:pt x="359" y="792"/>
                  </a:lnTo>
                  <a:lnTo>
                    <a:pt x="368" y="839"/>
                  </a:lnTo>
                  <a:lnTo>
                    <a:pt x="401" y="881"/>
                  </a:lnTo>
                  <a:lnTo>
                    <a:pt x="420" y="886"/>
                  </a:lnTo>
                  <a:lnTo>
                    <a:pt x="430" y="924"/>
                  </a:lnTo>
                  <a:lnTo>
                    <a:pt x="444" y="929"/>
                  </a:lnTo>
                  <a:lnTo>
                    <a:pt x="434" y="943"/>
                  </a:lnTo>
                  <a:lnTo>
                    <a:pt x="449" y="962"/>
                  </a:lnTo>
                  <a:lnTo>
                    <a:pt x="467" y="957"/>
                  </a:lnTo>
                  <a:lnTo>
                    <a:pt x="510" y="980"/>
                  </a:lnTo>
                  <a:lnTo>
                    <a:pt x="529" y="1018"/>
                  </a:lnTo>
                  <a:lnTo>
                    <a:pt x="548" y="1037"/>
                  </a:lnTo>
                  <a:lnTo>
                    <a:pt x="548" y="1079"/>
                  </a:lnTo>
                  <a:lnTo>
                    <a:pt x="548" y="1197"/>
                  </a:lnTo>
                  <a:lnTo>
                    <a:pt x="515" y="1272"/>
                  </a:lnTo>
                  <a:lnTo>
                    <a:pt x="505" y="1320"/>
                  </a:lnTo>
                  <a:lnTo>
                    <a:pt x="491" y="1334"/>
                  </a:lnTo>
                  <a:lnTo>
                    <a:pt x="477" y="1334"/>
                  </a:lnTo>
                  <a:lnTo>
                    <a:pt x="467" y="1353"/>
                  </a:lnTo>
                  <a:lnTo>
                    <a:pt x="411" y="1400"/>
                  </a:lnTo>
                  <a:lnTo>
                    <a:pt x="420" y="1437"/>
                  </a:lnTo>
                  <a:lnTo>
                    <a:pt x="415" y="1456"/>
                  </a:lnTo>
                  <a:lnTo>
                    <a:pt x="415" y="1513"/>
                  </a:lnTo>
                  <a:lnTo>
                    <a:pt x="406" y="1522"/>
                  </a:lnTo>
                  <a:lnTo>
                    <a:pt x="415" y="1555"/>
                  </a:lnTo>
                  <a:lnTo>
                    <a:pt x="439" y="1574"/>
                  </a:lnTo>
                  <a:lnTo>
                    <a:pt x="449" y="1616"/>
                  </a:lnTo>
                  <a:lnTo>
                    <a:pt x="467" y="1635"/>
                  </a:lnTo>
                  <a:lnTo>
                    <a:pt x="467" y="1659"/>
                  </a:lnTo>
                  <a:lnTo>
                    <a:pt x="477" y="1668"/>
                  </a:lnTo>
                  <a:lnTo>
                    <a:pt x="444" y="1748"/>
                  </a:lnTo>
                  <a:lnTo>
                    <a:pt x="439" y="1800"/>
                  </a:lnTo>
                  <a:lnTo>
                    <a:pt x="453" y="1814"/>
                  </a:lnTo>
                  <a:lnTo>
                    <a:pt x="472" y="1857"/>
                  </a:lnTo>
                  <a:lnTo>
                    <a:pt x="463" y="1909"/>
                  </a:lnTo>
                  <a:lnTo>
                    <a:pt x="472" y="1932"/>
                  </a:lnTo>
                  <a:lnTo>
                    <a:pt x="458" y="1984"/>
                  </a:lnTo>
                  <a:lnTo>
                    <a:pt x="501" y="2017"/>
                  </a:lnTo>
                  <a:lnTo>
                    <a:pt x="496" y="2078"/>
                  </a:lnTo>
                  <a:lnTo>
                    <a:pt x="491" y="2158"/>
                  </a:lnTo>
                  <a:lnTo>
                    <a:pt x="496" y="2186"/>
                  </a:lnTo>
                  <a:lnTo>
                    <a:pt x="524" y="2196"/>
                  </a:lnTo>
                  <a:lnTo>
                    <a:pt x="571" y="2191"/>
                  </a:lnTo>
                  <a:lnTo>
                    <a:pt x="604" y="2201"/>
                  </a:lnTo>
                  <a:lnTo>
                    <a:pt x="609" y="2234"/>
                  </a:lnTo>
                  <a:lnTo>
                    <a:pt x="628" y="2257"/>
                  </a:lnTo>
                  <a:lnTo>
                    <a:pt x="633" y="2309"/>
                  </a:lnTo>
                  <a:lnTo>
                    <a:pt x="661" y="2356"/>
                  </a:lnTo>
                  <a:lnTo>
                    <a:pt x="661" y="2389"/>
                  </a:lnTo>
                  <a:lnTo>
                    <a:pt x="680" y="2427"/>
                  </a:lnTo>
                  <a:lnTo>
                    <a:pt x="685" y="2464"/>
                  </a:lnTo>
                  <a:lnTo>
                    <a:pt x="718" y="2516"/>
                  </a:lnTo>
                  <a:lnTo>
                    <a:pt x="708" y="2535"/>
                  </a:lnTo>
                  <a:lnTo>
                    <a:pt x="694" y="2540"/>
                  </a:lnTo>
                  <a:lnTo>
                    <a:pt x="689" y="2559"/>
                  </a:lnTo>
                  <a:lnTo>
                    <a:pt x="704" y="2573"/>
                  </a:lnTo>
                  <a:lnTo>
                    <a:pt x="704" y="2601"/>
                  </a:lnTo>
                  <a:lnTo>
                    <a:pt x="741" y="2653"/>
                  </a:lnTo>
                  <a:lnTo>
                    <a:pt x="708" y="2700"/>
                  </a:lnTo>
                  <a:lnTo>
                    <a:pt x="718" y="2733"/>
                  </a:lnTo>
                  <a:lnTo>
                    <a:pt x="666" y="2695"/>
                  </a:lnTo>
                  <a:lnTo>
                    <a:pt x="671" y="2615"/>
                  </a:lnTo>
                  <a:lnTo>
                    <a:pt x="680" y="2601"/>
                  </a:lnTo>
                  <a:lnTo>
                    <a:pt x="699" y="2601"/>
                  </a:lnTo>
                  <a:lnTo>
                    <a:pt x="704" y="2587"/>
                  </a:lnTo>
                  <a:lnTo>
                    <a:pt x="689" y="2573"/>
                  </a:lnTo>
                  <a:lnTo>
                    <a:pt x="694" y="2545"/>
                  </a:lnTo>
                  <a:lnTo>
                    <a:pt x="619" y="2474"/>
                  </a:lnTo>
                  <a:lnTo>
                    <a:pt x="609" y="2441"/>
                  </a:lnTo>
                  <a:lnTo>
                    <a:pt x="595" y="2427"/>
                  </a:lnTo>
                  <a:lnTo>
                    <a:pt x="543" y="2413"/>
                  </a:lnTo>
                  <a:lnTo>
                    <a:pt x="538" y="2366"/>
                  </a:lnTo>
                  <a:lnTo>
                    <a:pt x="501" y="2337"/>
                  </a:lnTo>
                  <a:lnTo>
                    <a:pt x="482" y="2351"/>
                  </a:lnTo>
                  <a:lnTo>
                    <a:pt x="501" y="2384"/>
                  </a:lnTo>
                  <a:lnTo>
                    <a:pt x="486" y="2398"/>
                  </a:lnTo>
                  <a:lnTo>
                    <a:pt x="472" y="2422"/>
                  </a:lnTo>
                  <a:lnTo>
                    <a:pt x="482" y="2436"/>
                  </a:lnTo>
                  <a:lnTo>
                    <a:pt x="467" y="2464"/>
                  </a:lnTo>
                  <a:lnTo>
                    <a:pt x="411" y="2479"/>
                  </a:lnTo>
                  <a:lnTo>
                    <a:pt x="415" y="2455"/>
                  </a:lnTo>
                  <a:lnTo>
                    <a:pt x="378" y="2441"/>
                  </a:lnTo>
                  <a:lnTo>
                    <a:pt x="340" y="2380"/>
                  </a:lnTo>
                  <a:lnTo>
                    <a:pt x="321" y="2314"/>
                  </a:lnTo>
                  <a:lnTo>
                    <a:pt x="354" y="2281"/>
                  </a:lnTo>
                  <a:lnTo>
                    <a:pt x="354" y="2243"/>
                  </a:lnTo>
                  <a:lnTo>
                    <a:pt x="368" y="2224"/>
                  </a:lnTo>
                  <a:lnTo>
                    <a:pt x="368" y="2205"/>
                  </a:lnTo>
                  <a:lnTo>
                    <a:pt x="378" y="2182"/>
                  </a:lnTo>
                  <a:lnTo>
                    <a:pt x="321" y="2111"/>
                  </a:lnTo>
                  <a:lnTo>
                    <a:pt x="321" y="2116"/>
                  </a:lnTo>
                  <a:lnTo>
                    <a:pt x="297" y="2121"/>
                  </a:lnTo>
                  <a:lnTo>
                    <a:pt x="274" y="2116"/>
                  </a:lnTo>
                  <a:lnTo>
                    <a:pt x="208" y="2012"/>
                  </a:lnTo>
                  <a:lnTo>
                    <a:pt x="212" y="1984"/>
                  </a:lnTo>
                  <a:lnTo>
                    <a:pt x="231" y="1960"/>
                  </a:lnTo>
                  <a:lnTo>
                    <a:pt x="222" y="1861"/>
                  </a:lnTo>
                  <a:lnTo>
                    <a:pt x="227" y="1828"/>
                  </a:lnTo>
                  <a:lnTo>
                    <a:pt x="222" y="1810"/>
                  </a:lnTo>
                  <a:lnTo>
                    <a:pt x="217" y="1795"/>
                  </a:lnTo>
                  <a:lnTo>
                    <a:pt x="222" y="1786"/>
                  </a:lnTo>
                  <a:lnTo>
                    <a:pt x="222" y="1781"/>
                  </a:lnTo>
                  <a:lnTo>
                    <a:pt x="222" y="1767"/>
                  </a:lnTo>
                  <a:lnTo>
                    <a:pt x="212" y="1781"/>
                  </a:lnTo>
                  <a:lnTo>
                    <a:pt x="208" y="1753"/>
                  </a:lnTo>
                  <a:lnTo>
                    <a:pt x="193" y="1739"/>
                  </a:lnTo>
                  <a:lnTo>
                    <a:pt x="189" y="1729"/>
                  </a:lnTo>
                  <a:lnTo>
                    <a:pt x="193" y="1687"/>
                  </a:lnTo>
                  <a:lnTo>
                    <a:pt x="189" y="1682"/>
                  </a:lnTo>
                  <a:lnTo>
                    <a:pt x="184" y="1682"/>
                  </a:lnTo>
                  <a:lnTo>
                    <a:pt x="175" y="1678"/>
                  </a:lnTo>
                  <a:lnTo>
                    <a:pt x="151" y="1640"/>
                  </a:lnTo>
                  <a:lnTo>
                    <a:pt x="142" y="1598"/>
                  </a:lnTo>
                  <a:lnTo>
                    <a:pt x="156" y="1565"/>
                  </a:lnTo>
                  <a:lnTo>
                    <a:pt x="142" y="1503"/>
                  </a:lnTo>
                  <a:lnTo>
                    <a:pt x="127" y="1499"/>
                  </a:lnTo>
                  <a:lnTo>
                    <a:pt x="104" y="1503"/>
                  </a:lnTo>
                  <a:lnTo>
                    <a:pt x="80" y="1480"/>
                  </a:lnTo>
                  <a:lnTo>
                    <a:pt x="61" y="1400"/>
                  </a:lnTo>
                  <a:lnTo>
                    <a:pt x="85" y="1315"/>
                  </a:lnTo>
                  <a:lnTo>
                    <a:pt x="90" y="1301"/>
                  </a:lnTo>
                  <a:lnTo>
                    <a:pt x="104" y="1287"/>
                  </a:lnTo>
                  <a:lnTo>
                    <a:pt x="113" y="1277"/>
                  </a:lnTo>
                  <a:lnTo>
                    <a:pt x="127" y="1268"/>
                  </a:lnTo>
                  <a:lnTo>
                    <a:pt x="151" y="1254"/>
                  </a:lnTo>
                  <a:lnTo>
                    <a:pt x="142" y="1240"/>
                  </a:lnTo>
                  <a:lnTo>
                    <a:pt x="151" y="1202"/>
                  </a:lnTo>
                  <a:lnTo>
                    <a:pt x="170" y="1188"/>
                  </a:lnTo>
                  <a:lnTo>
                    <a:pt x="184" y="1164"/>
                  </a:lnTo>
                  <a:lnTo>
                    <a:pt x="208" y="1155"/>
                  </a:lnTo>
                  <a:lnTo>
                    <a:pt x="222" y="1122"/>
                  </a:lnTo>
                  <a:lnTo>
                    <a:pt x="198" y="1060"/>
                  </a:lnTo>
                  <a:lnTo>
                    <a:pt x="193" y="1042"/>
                  </a:lnTo>
                  <a:lnTo>
                    <a:pt x="198" y="1028"/>
                  </a:lnTo>
                  <a:lnTo>
                    <a:pt x="189" y="947"/>
                  </a:lnTo>
                  <a:lnTo>
                    <a:pt x="170" y="929"/>
                  </a:lnTo>
                  <a:lnTo>
                    <a:pt x="170" y="929"/>
                  </a:lnTo>
                  <a:lnTo>
                    <a:pt x="170" y="905"/>
                  </a:lnTo>
                  <a:lnTo>
                    <a:pt x="160" y="881"/>
                  </a:lnTo>
                  <a:lnTo>
                    <a:pt x="179" y="844"/>
                  </a:lnTo>
                  <a:lnTo>
                    <a:pt x="170" y="811"/>
                  </a:lnTo>
                  <a:lnTo>
                    <a:pt x="170" y="778"/>
                  </a:lnTo>
                  <a:lnTo>
                    <a:pt x="170" y="740"/>
                  </a:lnTo>
                  <a:lnTo>
                    <a:pt x="156" y="627"/>
                  </a:lnTo>
                  <a:lnTo>
                    <a:pt x="156" y="594"/>
                  </a:lnTo>
                  <a:lnTo>
                    <a:pt x="146" y="571"/>
                  </a:lnTo>
                  <a:lnTo>
                    <a:pt x="160" y="552"/>
                  </a:lnTo>
                  <a:lnTo>
                    <a:pt x="170" y="542"/>
                  </a:lnTo>
                  <a:lnTo>
                    <a:pt x="165" y="514"/>
                  </a:lnTo>
                  <a:lnTo>
                    <a:pt x="189" y="500"/>
                  </a:lnTo>
                  <a:lnTo>
                    <a:pt x="184" y="467"/>
                  </a:lnTo>
                  <a:lnTo>
                    <a:pt x="160" y="443"/>
                  </a:lnTo>
                  <a:lnTo>
                    <a:pt x="160" y="443"/>
                  </a:lnTo>
                  <a:lnTo>
                    <a:pt x="146" y="410"/>
                  </a:lnTo>
                  <a:lnTo>
                    <a:pt x="118" y="387"/>
                  </a:lnTo>
                  <a:lnTo>
                    <a:pt x="85" y="354"/>
                  </a:lnTo>
                  <a:lnTo>
                    <a:pt x="71" y="335"/>
                  </a:lnTo>
                  <a:lnTo>
                    <a:pt x="61" y="311"/>
                  </a:lnTo>
                  <a:lnTo>
                    <a:pt x="42" y="288"/>
                  </a:lnTo>
                  <a:lnTo>
                    <a:pt x="28" y="260"/>
                  </a:lnTo>
                  <a:lnTo>
                    <a:pt x="23" y="222"/>
                  </a:lnTo>
                  <a:lnTo>
                    <a:pt x="0" y="179"/>
                  </a:lnTo>
                  <a:lnTo>
                    <a:pt x="0" y="132"/>
                  </a:lnTo>
                  <a:lnTo>
                    <a:pt x="28" y="95"/>
                  </a:lnTo>
                  <a:lnTo>
                    <a:pt x="28" y="19"/>
                  </a:lnTo>
                  <a:lnTo>
                    <a:pt x="38" y="10"/>
                  </a:lnTo>
                  <a:lnTo>
                    <a:pt x="52" y="5"/>
                  </a:lnTo>
                  <a:lnTo>
                    <a:pt x="75" y="0"/>
                  </a:lnTo>
                  <a:lnTo>
                    <a:pt x="94" y="19"/>
                  </a:lnTo>
                </a:path>
              </a:pathLst>
            </a:custGeom>
            <a:noFill/>
            <a:ln w="7938">
              <a:solidFill>
                <a:srgbClr val="4065E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5" name="Freeform 377"/>
            <p:cNvSpPr>
              <a:spLocks noEditPoints="1"/>
            </p:cNvSpPr>
            <p:nvPr/>
          </p:nvSpPr>
          <p:spPr bwMode="auto">
            <a:xfrm>
              <a:off x="2929" y="3191"/>
              <a:ext cx="212" cy="348"/>
            </a:xfrm>
            <a:custGeom>
              <a:avLst/>
              <a:gdLst/>
              <a:ahLst/>
              <a:cxnLst>
                <a:cxn ang="0">
                  <a:pos x="198" y="212"/>
                </a:cxn>
                <a:cxn ang="0">
                  <a:pos x="198" y="231"/>
                </a:cxn>
                <a:cxn ang="0">
                  <a:pos x="198" y="259"/>
                </a:cxn>
                <a:cxn ang="0">
                  <a:pos x="184" y="264"/>
                </a:cxn>
                <a:cxn ang="0">
                  <a:pos x="175" y="287"/>
                </a:cxn>
                <a:cxn ang="0">
                  <a:pos x="170" y="297"/>
                </a:cxn>
                <a:cxn ang="0">
                  <a:pos x="156" y="301"/>
                </a:cxn>
                <a:cxn ang="0">
                  <a:pos x="151" y="297"/>
                </a:cxn>
                <a:cxn ang="0">
                  <a:pos x="137" y="301"/>
                </a:cxn>
                <a:cxn ang="0">
                  <a:pos x="127" y="311"/>
                </a:cxn>
                <a:cxn ang="0">
                  <a:pos x="123" y="320"/>
                </a:cxn>
                <a:cxn ang="0">
                  <a:pos x="118" y="330"/>
                </a:cxn>
                <a:cxn ang="0">
                  <a:pos x="104" y="334"/>
                </a:cxn>
                <a:cxn ang="0">
                  <a:pos x="94" y="344"/>
                </a:cxn>
                <a:cxn ang="0">
                  <a:pos x="85" y="348"/>
                </a:cxn>
                <a:cxn ang="0">
                  <a:pos x="85" y="334"/>
                </a:cxn>
                <a:cxn ang="0">
                  <a:pos x="85" y="320"/>
                </a:cxn>
                <a:cxn ang="0">
                  <a:pos x="71" y="320"/>
                </a:cxn>
                <a:cxn ang="0">
                  <a:pos x="66" y="320"/>
                </a:cxn>
                <a:cxn ang="0">
                  <a:pos x="71" y="306"/>
                </a:cxn>
                <a:cxn ang="0">
                  <a:pos x="71" y="297"/>
                </a:cxn>
                <a:cxn ang="0">
                  <a:pos x="71" y="282"/>
                </a:cxn>
                <a:cxn ang="0">
                  <a:pos x="80" y="268"/>
                </a:cxn>
                <a:cxn ang="0">
                  <a:pos x="76" y="254"/>
                </a:cxn>
                <a:cxn ang="0">
                  <a:pos x="9" y="235"/>
                </a:cxn>
                <a:cxn ang="0">
                  <a:pos x="9" y="221"/>
                </a:cxn>
                <a:cxn ang="0">
                  <a:pos x="5" y="207"/>
                </a:cxn>
                <a:cxn ang="0">
                  <a:pos x="0" y="198"/>
                </a:cxn>
                <a:cxn ang="0">
                  <a:pos x="0" y="179"/>
                </a:cxn>
                <a:cxn ang="0">
                  <a:pos x="9" y="174"/>
                </a:cxn>
                <a:cxn ang="0">
                  <a:pos x="19" y="160"/>
                </a:cxn>
                <a:cxn ang="0">
                  <a:pos x="19" y="151"/>
                </a:cxn>
                <a:cxn ang="0">
                  <a:pos x="14" y="132"/>
                </a:cxn>
                <a:cxn ang="0">
                  <a:pos x="14" y="122"/>
                </a:cxn>
                <a:cxn ang="0">
                  <a:pos x="28" y="113"/>
                </a:cxn>
                <a:cxn ang="0">
                  <a:pos x="38" y="103"/>
                </a:cxn>
                <a:cxn ang="0">
                  <a:pos x="47" y="94"/>
                </a:cxn>
                <a:cxn ang="0">
                  <a:pos x="52" y="89"/>
                </a:cxn>
                <a:cxn ang="0">
                  <a:pos x="61" y="75"/>
                </a:cxn>
                <a:cxn ang="0">
                  <a:pos x="71" y="66"/>
                </a:cxn>
                <a:cxn ang="0">
                  <a:pos x="71" y="52"/>
                </a:cxn>
                <a:cxn ang="0">
                  <a:pos x="76" y="47"/>
                </a:cxn>
                <a:cxn ang="0">
                  <a:pos x="80" y="37"/>
                </a:cxn>
                <a:cxn ang="0">
                  <a:pos x="90" y="23"/>
                </a:cxn>
                <a:cxn ang="0">
                  <a:pos x="99" y="14"/>
                </a:cxn>
                <a:cxn ang="0">
                  <a:pos x="113" y="5"/>
                </a:cxn>
                <a:cxn ang="0">
                  <a:pos x="123" y="0"/>
                </a:cxn>
                <a:cxn ang="0">
                  <a:pos x="137" y="0"/>
                </a:cxn>
                <a:cxn ang="0">
                  <a:pos x="142" y="9"/>
                </a:cxn>
                <a:cxn ang="0">
                  <a:pos x="151" y="19"/>
                </a:cxn>
                <a:cxn ang="0">
                  <a:pos x="161" y="28"/>
                </a:cxn>
                <a:cxn ang="0">
                  <a:pos x="175" y="42"/>
                </a:cxn>
                <a:cxn ang="0">
                  <a:pos x="208" y="99"/>
                </a:cxn>
                <a:cxn ang="0">
                  <a:pos x="198" y="122"/>
                </a:cxn>
                <a:cxn ang="0">
                  <a:pos x="194" y="146"/>
                </a:cxn>
                <a:cxn ang="0">
                  <a:pos x="203" y="155"/>
                </a:cxn>
                <a:cxn ang="0">
                  <a:pos x="198" y="165"/>
                </a:cxn>
                <a:cxn ang="0">
                  <a:pos x="198" y="174"/>
                </a:cxn>
                <a:cxn ang="0">
                  <a:pos x="203" y="184"/>
                </a:cxn>
                <a:cxn ang="0">
                  <a:pos x="104" y="240"/>
                </a:cxn>
              </a:cxnLst>
              <a:rect l="0" t="0" r="r" b="b"/>
              <a:pathLst>
                <a:path w="212" h="348">
                  <a:moveTo>
                    <a:pt x="203" y="198"/>
                  </a:moveTo>
                  <a:lnTo>
                    <a:pt x="203" y="198"/>
                  </a:lnTo>
                  <a:lnTo>
                    <a:pt x="208" y="202"/>
                  </a:lnTo>
                  <a:lnTo>
                    <a:pt x="208" y="202"/>
                  </a:lnTo>
                  <a:lnTo>
                    <a:pt x="208" y="202"/>
                  </a:lnTo>
                  <a:lnTo>
                    <a:pt x="208" y="207"/>
                  </a:lnTo>
                  <a:lnTo>
                    <a:pt x="208" y="207"/>
                  </a:lnTo>
                  <a:lnTo>
                    <a:pt x="208" y="207"/>
                  </a:lnTo>
                  <a:lnTo>
                    <a:pt x="208" y="207"/>
                  </a:lnTo>
                  <a:lnTo>
                    <a:pt x="203" y="207"/>
                  </a:lnTo>
                  <a:lnTo>
                    <a:pt x="203" y="207"/>
                  </a:lnTo>
                  <a:lnTo>
                    <a:pt x="203" y="207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2"/>
                  </a:lnTo>
                  <a:lnTo>
                    <a:pt x="198" y="217"/>
                  </a:lnTo>
                  <a:lnTo>
                    <a:pt x="198" y="217"/>
                  </a:lnTo>
                  <a:lnTo>
                    <a:pt x="198" y="221"/>
                  </a:lnTo>
                  <a:lnTo>
                    <a:pt x="198" y="226"/>
                  </a:lnTo>
                  <a:lnTo>
                    <a:pt x="198" y="226"/>
                  </a:lnTo>
                  <a:lnTo>
                    <a:pt x="198" y="226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8" y="235"/>
                  </a:lnTo>
                  <a:lnTo>
                    <a:pt x="203" y="235"/>
                  </a:lnTo>
                  <a:lnTo>
                    <a:pt x="203" y="235"/>
                  </a:lnTo>
                  <a:lnTo>
                    <a:pt x="208" y="240"/>
                  </a:lnTo>
                  <a:lnTo>
                    <a:pt x="208" y="245"/>
                  </a:lnTo>
                  <a:lnTo>
                    <a:pt x="198" y="254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94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9" y="259"/>
                  </a:lnTo>
                  <a:lnTo>
                    <a:pt x="184" y="259"/>
                  </a:lnTo>
                  <a:lnTo>
                    <a:pt x="184" y="259"/>
                  </a:lnTo>
                  <a:lnTo>
                    <a:pt x="184" y="264"/>
                  </a:lnTo>
                  <a:lnTo>
                    <a:pt x="184" y="268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89" y="273"/>
                  </a:lnTo>
                  <a:lnTo>
                    <a:pt x="189" y="278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79" y="282"/>
                  </a:lnTo>
                  <a:lnTo>
                    <a:pt x="175" y="282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9" y="292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0" y="292"/>
                  </a:lnTo>
                  <a:lnTo>
                    <a:pt x="170" y="292"/>
                  </a:lnTo>
                  <a:lnTo>
                    <a:pt x="170" y="297"/>
                  </a:lnTo>
                  <a:lnTo>
                    <a:pt x="170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301"/>
                  </a:lnTo>
                  <a:lnTo>
                    <a:pt x="161" y="301"/>
                  </a:lnTo>
                  <a:lnTo>
                    <a:pt x="161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6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46" y="297"/>
                  </a:lnTo>
                  <a:lnTo>
                    <a:pt x="142" y="297"/>
                  </a:lnTo>
                  <a:lnTo>
                    <a:pt x="142" y="297"/>
                  </a:lnTo>
                  <a:lnTo>
                    <a:pt x="142" y="297"/>
                  </a:lnTo>
                  <a:lnTo>
                    <a:pt x="142" y="297"/>
                  </a:lnTo>
                  <a:lnTo>
                    <a:pt x="137" y="301"/>
                  </a:lnTo>
                  <a:lnTo>
                    <a:pt x="137" y="301"/>
                  </a:lnTo>
                  <a:lnTo>
                    <a:pt x="137" y="301"/>
                  </a:lnTo>
                  <a:lnTo>
                    <a:pt x="137" y="301"/>
                  </a:lnTo>
                  <a:lnTo>
                    <a:pt x="137" y="301"/>
                  </a:lnTo>
                  <a:lnTo>
                    <a:pt x="137" y="306"/>
                  </a:lnTo>
                  <a:lnTo>
                    <a:pt x="137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3" y="311"/>
                  </a:lnTo>
                  <a:lnTo>
                    <a:pt x="123" y="311"/>
                  </a:lnTo>
                  <a:lnTo>
                    <a:pt x="123" y="311"/>
                  </a:lnTo>
                  <a:lnTo>
                    <a:pt x="123" y="311"/>
                  </a:lnTo>
                  <a:lnTo>
                    <a:pt x="123" y="315"/>
                  </a:lnTo>
                  <a:lnTo>
                    <a:pt x="123" y="315"/>
                  </a:lnTo>
                  <a:lnTo>
                    <a:pt x="123" y="315"/>
                  </a:lnTo>
                  <a:lnTo>
                    <a:pt x="123" y="315"/>
                  </a:lnTo>
                  <a:lnTo>
                    <a:pt x="123" y="320"/>
                  </a:lnTo>
                  <a:lnTo>
                    <a:pt x="123" y="320"/>
                  </a:lnTo>
                  <a:lnTo>
                    <a:pt x="123" y="320"/>
                  </a:lnTo>
                  <a:lnTo>
                    <a:pt x="123" y="320"/>
                  </a:lnTo>
                  <a:lnTo>
                    <a:pt x="118" y="320"/>
                  </a:lnTo>
                  <a:lnTo>
                    <a:pt x="118" y="320"/>
                  </a:lnTo>
                  <a:lnTo>
                    <a:pt x="118" y="320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3" y="334"/>
                  </a:lnTo>
                  <a:lnTo>
                    <a:pt x="113" y="334"/>
                  </a:lnTo>
                  <a:lnTo>
                    <a:pt x="113" y="334"/>
                  </a:lnTo>
                  <a:lnTo>
                    <a:pt x="113" y="334"/>
                  </a:lnTo>
                  <a:lnTo>
                    <a:pt x="113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9" y="334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44"/>
                  </a:lnTo>
                  <a:lnTo>
                    <a:pt x="104" y="344"/>
                  </a:lnTo>
                  <a:lnTo>
                    <a:pt x="104" y="344"/>
                  </a:lnTo>
                  <a:lnTo>
                    <a:pt x="99" y="344"/>
                  </a:lnTo>
                  <a:lnTo>
                    <a:pt x="99" y="344"/>
                  </a:lnTo>
                  <a:lnTo>
                    <a:pt x="99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34"/>
                  </a:lnTo>
                  <a:lnTo>
                    <a:pt x="85" y="334"/>
                  </a:lnTo>
                  <a:lnTo>
                    <a:pt x="85" y="334"/>
                  </a:lnTo>
                  <a:lnTo>
                    <a:pt x="85" y="334"/>
                  </a:lnTo>
                  <a:lnTo>
                    <a:pt x="90" y="334"/>
                  </a:lnTo>
                  <a:lnTo>
                    <a:pt x="90" y="330"/>
                  </a:lnTo>
                  <a:lnTo>
                    <a:pt x="90" y="330"/>
                  </a:lnTo>
                  <a:lnTo>
                    <a:pt x="85" y="330"/>
                  </a:lnTo>
                  <a:lnTo>
                    <a:pt x="85" y="330"/>
                  </a:lnTo>
                  <a:lnTo>
                    <a:pt x="85" y="330"/>
                  </a:lnTo>
                  <a:lnTo>
                    <a:pt x="85" y="325"/>
                  </a:lnTo>
                  <a:lnTo>
                    <a:pt x="85" y="325"/>
                  </a:lnTo>
                  <a:lnTo>
                    <a:pt x="85" y="325"/>
                  </a:lnTo>
                  <a:lnTo>
                    <a:pt x="85" y="325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76" y="320"/>
                  </a:lnTo>
                  <a:lnTo>
                    <a:pt x="76" y="320"/>
                  </a:lnTo>
                  <a:lnTo>
                    <a:pt x="76" y="320"/>
                  </a:lnTo>
                  <a:lnTo>
                    <a:pt x="76" y="320"/>
                  </a:lnTo>
                  <a:lnTo>
                    <a:pt x="71" y="320"/>
                  </a:lnTo>
                  <a:lnTo>
                    <a:pt x="71" y="320"/>
                  </a:lnTo>
                  <a:lnTo>
                    <a:pt x="71" y="320"/>
                  </a:lnTo>
                  <a:lnTo>
                    <a:pt x="71" y="325"/>
                  </a:lnTo>
                  <a:lnTo>
                    <a:pt x="71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0"/>
                  </a:lnTo>
                  <a:lnTo>
                    <a:pt x="66" y="320"/>
                  </a:lnTo>
                  <a:lnTo>
                    <a:pt x="66" y="320"/>
                  </a:lnTo>
                  <a:lnTo>
                    <a:pt x="66" y="320"/>
                  </a:lnTo>
                  <a:lnTo>
                    <a:pt x="66" y="315"/>
                  </a:lnTo>
                  <a:lnTo>
                    <a:pt x="66" y="315"/>
                  </a:lnTo>
                  <a:lnTo>
                    <a:pt x="66" y="315"/>
                  </a:lnTo>
                  <a:lnTo>
                    <a:pt x="66" y="315"/>
                  </a:lnTo>
                  <a:lnTo>
                    <a:pt x="71" y="311"/>
                  </a:lnTo>
                  <a:lnTo>
                    <a:pt x="71" y="311"/>
                  </a:lnTo>
                  <a:lnTo>
                    <a:pt x="71" y="311"/>
                  </a:lnTo>
                  <a:lnTo>
                    <a:pt x="71" y="311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297"/>
                  </a:lnTo>
                  <a:lnTo>
                    <a:pt x="76" y="297"/>
                  </a:lnTo>
                  <a:lnTo>
                    <a:pt x="76" y="297"/>
                  </a:lnTo>
                  <a:lnTo>
                    <a:pt x="76" y="297"/>
                  </a:lnTo>
                  <a:lnTo>
                    <a:pt x="76" y="297"/>
                  </a:lnTo>
                  <a:lnTo>
                    <a:pt x="71" y="297"/>
                  </a:lnTo>
                  <a:lnTo>
                    <a:pt x="71" y="297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66" y="292"/>
                  </a:lnTo>
                  <a:lnTo>
                    <a:pt x="66" y="287"/>
                  </a:lnTo>
                  <a:lnTo>
                    <a:pt x="66" y="287"/>
                  </a:lnTo>
                  <a:lnTo>
                    <a:pt x="71" y="287"/>
                  </a:lnTo>
                  <a:lnTo>
                    <a:pt x="71" y="287"/>
                  </a:lnTo>
                  <a:lnTo>
                    <a:pt x="71" y="287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6" y="282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0" y="259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49"/>
                  </a:lnTo>
                  <a:lnTo>
                    <a:pt x="66" y="249"/>
                  </a:lnTo>
                  <a:lnTo>
                    <a:pt x="47" y="249"/>
                  </a:lnTo>
                  <a:lnTo>
                    <a:pt x="28" y="245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35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1"/>
                  </a:lnTo>
                  <a:lnTo>
                    <a:pt x="9" y="231"/>
                  </a:lnTo>
                  <a:lnTo>
                    <a:pt x="9" y="231"/>
                  </a:lnTo>
                  <a:lnTo>
                    <a:pt x="9" y="231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9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12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5" y="212"/>
                  </a:lnTo>
                  <a:lnTo>
                    <a:pt x="5" y="212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5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5" y="179"/>
                  </a:lnTo>
                  <a:lnTo>
                    <a:pt x="5" y="179"/>
                  </a:lnTo>
                  <a:lnTo>
                    <a:pt x="5" y="179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9" y="169"/>
                  </a:lnTo>
                  <a:lnTo>
                    <a:pt x="19" y="169"/>
                  </a:lnTo>
                  <a:lnTo>
                    <a:pt x="19" y="169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9" y="122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8" y="113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42" y="103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71" y="70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8" y="5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2" y="0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1" y="14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7"/>
                  </a:lnTo>
                  <a:lnTo>
                    <a:pt x="175" y="42"/>
                  </a:lnTo>
                  <a:lnTo>
                    <a:pt x="179" y="52"/>
                  </a:lnTo>
                  <a:lnTo>
                    <a:pt x="189" y="61"/>
                  </a:lnTo>
                  <a:lnTo>
                    <a:pt x="198" y="66"/>
                  </a:lnTo>
                  <a:lnTo>
                    <a:pt x="212" y="66"/>
                  </a:lnTo>
                  <a:lnTo>
                    <a:pt x="189" y="99"/>
                  </a:lnTo>
                  <a:lnTo>
                    <a:pt x="194" y="103"/>
                  </a:lnTo>
                  <a:lnTo>
                    <a:pt x="198" y="103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13"/>
                  </a:lnTo>
                  <a:lnTo>
                    <a:pt x="203" y="113"/>
                  </a:lnTo>
                  <a:lnTo>
                    <a:pt x="203" y="113"/>
                  </a:lnTo>
                  <a:lnTo>
                    <a:pt x="203" y="118"/>
                  </a:lnTo>
                  <a:lnTo>
                    <a:pt x="203" y="118"/>
                  </a:lnTo>
                  <a:lnTo>
                    <a:pt x="198" y="122"/>
                  </a:lnTo>
                  <a:lnTo>
                    <a:pt x="198" y="122"/>
                  </a:lnTo>
                  <a:lnTo>
                    <a:pt x="198" y="127"/>
                  </a:lnTo>
                  <a:lnTo>
                    <a:pt x="198" y="127"/>
                  </a:lnTo>
                  <a:lnTo>
                    <a:pt x="194" y="127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4" y="141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51"/>
                  </a:lnTo>
                  <a:lnTo>
                    <a:pt x="198" y="151"/>
                  </a:lnTo>
                  <a:lnTo>
                    <a:pt x="198" y="151"/>
                  </a:lnTo>
                  <a:lnTo>
                    <a:pt x="198" y="151"/>
                  </a:lnTo>
                  <a:lnTo>
                    <a:pt x="198" y="151"/>
                  </a:lnTo>
                  <a:lnTo>
                    <a:pt x="203" y="151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3" y="155"/>
                  </a:lnTo>
                  <a:lnTo>
                    <a:pt x="208" y="155"/>
                  </a:lnTo>
                  <a:lnTo>
                    <a:pt x="208" y="160"/>
                  </a:lnTo>
                  <a:lnTo>
                    <a:pt x="203" y="160"/>
                  </a:lnTo>
                  <a:lnTo>
                    <a:pt x="203" y="160"/>
                  </a:lnTo>
                  <a:lnTo>
                    <a:pt x="203" y="160"/>
                  </a:lnTo>
                  <a:lnTo>
                    <a:pt x="203" y="160"/>
                  </a:lnTo>
                  <a:lnTo>
                    <a:pt x="203" y="160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8" y="169"/>
                  </a:lnTo>
                  <a:lnTo>
                    <a:pt x="198" y="169"/>
                  </a:lnTo>
                  <a:lnTo>
                    <a:pt x="198" y="169"/>
                  </a:lnTo>
                  <a:lnTo>
                    <a:pt x="198" y="169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198" y="179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08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4"/>
                  </a:lnTo>
                  <a:lnTo>
                    <a:pt x="203" y="188"/>
                  </a:lnTo>
                  <a:lnTo>
                    <a:pt x="203" y="188"/>
                  </a:lnTo>
                  <a:lnTo>
                    <a:pt x="203" y="188"/>
                  </a:lnTo>
                  <a:lnTo>
                    <a:pt x="203" y="188"/>
                  </a:lnTo>
                  <a:lnTo>
                    <a:pt x="203" y="193"/>
                  </a:lnTo>
                  <a:lnTo>
                    <a:pt x="203" y="193"/>
                  </a:lnTo>
                  <a:lnTo>
                    <a:pt x="203" y="193"/>
                  </a:lnTo>
                  <a:lnTo>
                    <a:pt x="203" y="198"/>
                  </a:lnTo>
                  <a:close/>
                  <a:moveTo>
                    <a:pt x="94" y="231"/>
                  </a:moveTo>
                  <a:lnTo>
                    <a:pt x="104" y="240"/>
                  </a:lnTo>
                  <a:lnTo>
                    <a:pt x="109" y="245"/>
                  </a:lnTo>
                  <a:lnTo>
                    <a:pt x="127" y="249"/>
                  </a:lnTo>
                  <a:lnTo>
                    <a:pt x="137" y="245"/>
                  </a:lnTo>
                  <a:lnTo>
                    <a:pt x="156" y="235"/>
                  </a:lnTo>
                  <a:lnTo>
                    <a:pt x="156" y="217"/>
                  </a:lnTo>
                  <a:lnTo>
                    <a:pt x="151" y="198"/>
                  </a:lnTo>
                  <a:lnTo>
                    <a:pt x="142" y="188"/>
                  </a:lnTo>
                  <a:lnTo>
                    <a:pt x="127" y="184"/>
                  </a:lnTo>
                  <a:lnTo>
                    <a:pt x="109" y="184"/>
                  </a:lnTo>
                  <a:lnTo>
                    <a:pt x="99" y="193"/>
                  </a:lnTo>
                  <a:lnTo>
                    <a:pt x="90" y="207"/>
                  </a:lnTo>
                  <a:lnTo>
                    <a:pt x="94" y="231"/>
                  </a:lnTo>
                  <a:close/>
                </a:path>
              </a:pathLst>
            </a:custGeom>
            <a:solidFill>
              <a:srgbClr val="73B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6" name="Freeform 378"/>
            <p:cNvSpPr>
              <a:spLocks/>
            </p:cNvSpPr>
            <p:nvPr/>
          </p:nvSpPr>
          <p:spPr bwMode="auto">
            <a:xfrm>
              <a:off x="3217" y="3318"/>
              <a:ext cx="279" cy="325"/>
            </a:xfrm>
            <a:custGeom>
              <a:avLst/>
              <a:gdLst/>
              <a:ahLst/>
              <a:cxnLst>
                <a:cxn ang="0">
                  <a:pos x="156" y="146"/>
                </a:cxn>
                <a:cxn ang="0">
                  <a:pos x="269" y="184"/>
                </a:cxn>
                <a:cxn ang="0">
                  <a:pos x="269" y="193"/>
                </a:cxn>
                <a:cxn ang="0">
                  <a:pos x="274" y="207"/>
                </a:cxn>
                <a:cxn ang="0">
                  <a:pos x="279" y="217"/>
                </a:cxn>
                <a:cxn ang="0">
                  <a:pos x="279" y="226"/>
                </a:cxn>
                <a:cxn ang="0">
                  <a:pos x="269" y="231"/>
                </a:cxn>
                <a:cxn ang="0">
                  <a:pos x="260" y="236"/>
                </a:cxn>
                <a:cxn ang="0">
                  <a:pos x="250" y="250"/>
                </a:cxn>
                <a:cxn ang="0">
                  <a:pos x="241" y="250"/>
                </a:cxn>
                <a:cxn ang="0">
                  <a:pos x="227" y="254"/>
                </a:cxn>
                <a:cxn ang="0">
                  <a:pos x="222" y="264"/>
                </a:cxn>
                <a:cxn ang="0">
                  <a:pos x="213" y="264"/>
                </a:cxn>
                <a:cxn ang="0">
                  <a:pos x="198" y="264"/>
                </a:cxn>
                <a:cxn ang="0">
                  <a:pos x="189" y="269"/>
                </a:cxn>
                <a:cxn ang="0">
                  <a:pos x="180" y="273"/>
                </a:cxn>
                <a:cxn ang="0">
                  <a:pos x="165" y="278"/>
                </a:cxn>
                <a:cxn ang="0">
                  <a:pos x="156" y="278"/>
                </a:cxn>
                <a:cxn ang="0">
                  <a:pos x="146" y="278"/>
                </a:cxn>
                <a:cxn ang="0">
                  <a:pos x="142" y="283"/>
                </a:cxn>
                <a:cxn ang="0">
                  <a:pos x="137" y="287"/>
                </a:cxn>
                <a:cxn ang="0">
                  <a:pos x="132" y="297"/>
                </a:cxn>
                <a:cxn ang="0">
                  <a:pos x="123" y="297"/>
                </a:cxn>
                <a:cxn ang="0">
                  <a:pos x="113" y="292"/>
                </a:cxn>
                <a:cxn ang="0">
                  <a:pos x="109" y="287"/>
                </a:cxn>
                <a:cxn ang="0">
                  <a:pos x="104" y="278"/>
                </a:cxn>
                <a:cxn ang="0">
                  <a:pos x="95" y="273"/>
                </a:cxn>
                <a:cxn ang="0">
                  <a:pos x="80" y="273"/>
                </a:cxn>
                <a:cxn ang="0">
                  <a:pos x="71" y="278"/>
                </a:cxn>
                <a:cxn ang="0">
                  <a:pos x="61" y="283"/>
                </a:cxn>
                <a:cxn ang="0">
                  <a:pos x="52" y="292"/>
                </a:cxn>
                <a:cxn ang="0">
                  <a:pos x="43" y="297"/>
                </a:cxn>
                <a:cxn ang="0">
                  <a:pos x="33" y="306"/>
                </a:cxn>
                <a:cxn ang="0">
                  <a:pos x="28" y="311"/>
                </a:cxn>
                <a:cxn ang="0">
                  <a:pos x="19" y="320"/>
                </a:cxn>
                <a:cxn ang="0">
                  <a:pos x="10" y="325"/>
                </a:cxn>
                <a:cxn ang="0">
                  <a:pos x="5" y="311"/>
                </a:cxn>
                <a:cxn ang="0">
                  <a:pos x="0" y="302"/>
                </a:cxn>
                <a:cxn ang="0">
                  <a:pos x="5" y="292"/>
                </a:cxn>
                <a:cxn ang="0">
                  <a:pos x="19" y="287"/>
                </a:cxn>
                <a:cxn ang="0">
                  <a:pos x="24" y="273"/>
                </a:cxn>
                <a:cxn ang="0">
                  <a:pos x="24" y="264"/>
                </a:cxn>
                <a:cxn ang="0">
                  <a:pos x="24" y="254"/>
                </a:cxn>
                <a:cxn ang="0">
                  <a:pos x="19" y="245"/>
                </a:cxn>
                <a:cxn ang="0">
                  <a:pos x="19" y="236"/>
                </a:cxn>
                <a:cxn ang="0">
                  <a:pos x="19" y="226"/>
                </a:cxn>
                <a:cxn ang="0">
                  <a:pos x="19" y="212"/>
                </a:cxn>
                <a:cxn ang="0">
                  <a:pos x="10" y="203"/>
                </a:cxn>
                <a:cxn ang="0">
                  <a:pos x="19" y="193"/>
                </a:cxn>
                <a:cxn ang="0">
                  <a:pos x="24" y="47"/>
                </a:cxn>
                <a:cxn ang="0">
                  <a:pos x="28" y="47"/>
                </a:cxn>
                <a:cxn ang="0">
                  <a:pos x="38" y="47"/>
                </a:cxn>
                <a:cxn ang="0">
                  <a:pos x="52" y="47"/>
                </a:cxn>
                <a:cxn ang="0">
                  <a:pos x="57" y="38"/>
                </a:cxn>
                <a:cxn ang="0">
                  <a:pos x="61" y="42"/>
                </a:cxn>
                <a:cxn ang="0">
                  <a:pos x="71" y="42"/>
                </a:cxn>
                <a:cxn ang="0">
                  <a:pos x="80" y="42"/>
                </a:cxn>
                <a:cxn ang="0">
                  <a:pos x="90" y="38"/>
                </a:cxn>
                <a:cxn ang="0">
                  <a:pos x="99" y="33"/>
                </a:cxn>
                <a:cxn ang="0">
                  <a:pos x="104" y="24"/>
                </a:cxn>
                <a:cxn ang="0">
                  <a:pos x="109" y="14"/>
                </a:cxn>
                <a:cxn ang="0">
                  <a:pos x="118" y="9"/>
                </a:cxn>
                <a:cxn ang="0">
                  <a:pos x="123" y="5"/>
                </a:cxn>
              </a:cxnLst>
              <a:rect l="0" t="0" r="r" b="b"/>
              <a:pathLst>
                <a:path w="279" h="325">
                  <a:moveTo>
                    <a:pt x="128" y="0"/>
                  </a:moveTo>
                  <a:lnTo>
                    <a:pt x="128" y="19"/>
                  </a:lnTo>
                  <a:lnTo>
                    <a:pt x="128" y="28"/>
                  </a:lnTo>
                  <a:lnTo>
                    <a:pt x="109" y="42"/>
                  </a:lnTo>
                  <a:lnTo>
                    <a:pt x="109" y="57"/>
                  </a:lnTo>
                  <a:lnTo>
                    <a:pt x="113" y="61"/>
                  </a:lnTo>
                  <a:lnTo>
                    <a:pt x="118" y="71"/>
                  </a:lnTo>
                  <a:lnTo>
                    <a:pt x="118" y="94"/>
                  </a:lnTo>
                  <a:lnTo>
                    <a:pt x="118" y="108"/>
                  </a:lnTo>
                  <a:lnTo>
                    <a:pt x="132" y="127"/>
                  </a:lnTo>
                  <a:lnTo>
                    <a:pt x="142" y="141"/>
                  </a:lnTo>
                  <a:lnTo>
                    <a:pt x="156" y="146"/>
                  </a:lnTo>
                  <a:lnTo>
                    <a:pt x="175" y="146"/>
                  </a:lnTo>
                  <a:lnTo>
                    <a:pt x="184" y="151"/>
                  </a:lnTo>
                  <a:lnTo>
                    <a:pt x="175" y="141"/>
                  </a:lnTo>
                  <a:lnTo>
                    <a:pt x="175" y="132"/>
                  </a:lnTo>
                  <a:lnTo>
                    <a:pt x="189" y="127"/>
                  </a:lnTo>
                  <a:lnTo>
                    <a:pt x="203" y="127"/>
                  </a:lnTo>
                  <a:lnTo>
                    <a:pt x="213" y="137"/>
                  </a:lnTo>
                  <a:lnTo>
                    <a:pt x="227" y="146"/>
                  </a:lnTo>
                  <a:lnTo>
                    <a:pt x="241" y="165"/>
                  </a:lnTo>
                  <a:lnTo>
                    <a:pt x="241" y="174"/>
                  </a:lnTo>
                  <a:lnTo>
                    <a:pt x="250" y="17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8"/>
                  </a:lnTo>
                  <a:lnTo>
                    <a:pt x="269" y="188"/>
                  </a:lnTo>
                  <a:lnTo>
                    <a:pt x="269" y="188"/>
                  </a:lnTo>
                  <a:lnTo>
                    <a:pt x="269" y="188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74" y="203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9" y="207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9" y="212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5" y="231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55" y="236"/>
                  </a:lnTo>
                  <a:lnTo>
                    <a:pt x="255" y="240"/>
                  </a:lnTo>
                  <a:lnTo>
                    <a:pt x="255" y="240"/>
                  </a:lnTo>
                  <a:lnTo>
                    <a:pt x="255" y="240"/>
                  </a:lnTo>
                  <a:lnTo>
                    <a:pt x="255" y="240"/>
                  </a:lnTo>
                  <a:lnTo>
                    <a:pt x="250" y="240"/>
                  </a:lnTo>
                  <a:lnTo>
                    <a:pt x="250" y="240"/>
                  </a:lnTo>
                  <a:lnTo>
                    <a:pt x="250" y="245"/>
                  </a:lnTo>
                  <a:lnTo>
                    <a:pt x="250" y="245"/>
                  </a:lnTo>
                  <a:lnTo>
                    <a:pt x="250" y="245"/>
                  </a:lnTo>
                  <a:lnTo>
                    <a:pt x="250" y="245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1" y="250"/>
                  </a:lnTo>
                  <a:lnTo>
                    <a:pt x="241" y="250"/>
                  </a:lnTo>
                  <a:lnTo>
                    <a:pt x="241" y="250"/>
                  </a:lnTo>
                  <a:lnTo>
                    <a:pt x="241" y="250"/>
                  </a:lnTo>
                  <a:lnTo>
                    <a:pt x="236" y="250"/>
                  </a:lnTo>
                  <a:lnTo>
                    <a:pt x="236" y="250"/>
                  </a:lnTo>
                  <a:lnTo>
                    <a:pt x="236" y="250"/>
                  </a:lnTo>
                  <a:lnTo>
                    <a:pt x="236" y="254"/>
                  </a:lnTo>
                  <a:lnTo>
                    <a:pt x="236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27" y="254"/>
                  </a:lnTo>
                  <a:lnTo>
                    <a:pt x="227" y="254"/>
                  </a:lnTo>
                  <a:lnTo>
                    <a:pt x="227" y="254"/>
                  </a:lnTo>
                  <a:lnTo>
                    <a:pt x="227" y="259"/>
                  </a:lnTo>
                  <a:lnTo>
                    <a:pt x="227" y="259"/>
                  </a:lnTo>
                  <a:lnTo>
                    <a:pt x="227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4" y="264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5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56" y="283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18" y="297"/>
                  </a:lnTo>
                  <a:lnTo>
                    <a:pt x="118" y="297"/>
                  </a:lnTo>
                  <a:lnTo>
                    <a:pt x="118" y="292"/>
                  </a:lnTo>
                  <a:lnTo>
                    <a:pt x="118" y="292"/>
                  </a:lnTo>
                  <a:lnTo>
                    <a:pt x="118" y="292"/>
                  </a:lnTo>
                  <a:lnTo>
                    <a:pt x="113" y="292"/>
                  </a:lnTo>
                  <a:lnTo>
                    <a:pt x="113" y="292"/>
                  </a:lnTo>
                  <a:lnTo>
                    <a:pt x="113" y="292"/>
                  </a:lnTo>
                  <a:lnTo>
                    <a:pt x="113" y="292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1" y="278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92"/>
                  </a:lnTo>
                  <a:lnTo>
                    <a:pt x="57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19" y="316"/>
                  </a:lnTo>
                  <a:lnTo>
                    <a:pt x="19" y="316"/>
                  </a:lnTo>
                  <a:lnTo>
                    <a:pt x="19" y="316"/>
                  </a:lnTo>
                  <a:lnTo>
                    <a:pt x="19" y="320"/>
                  </a:lnTo>
                  <a:lnTo>
                    <a:pt x="19" y="320"/>
                  </a:lnTo>
                  <a:lnTo>
                    <a:pt x="19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0" y="325"/>
                  </a:lnTo>
                  <a:lnTo>
                    <a:pt x="10" y="325"/>
                  </a:lnTo>
                  <a:lnTo>
                    <a:pt x="10" y="325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1"/>
                  </a:lnTo>
                  <a:lnTo>
                    <a:pt x="5" y="31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2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10" y="287"/>
                  </a:lnTo>
                  <a:lnTo>
                    <a:pt x="10" y="287"/>
                  </a:lnTo>
                  <a:lnTo>
                    <a:pt x="10" y="287"/>
                  </a:lnTo>
                  <a:lnTo>
                    <a:pt x="10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59"/>
                  </a:lnTo>
                  <a:lnTo>
                    <a:pt x="19" y="259"/>
                  </a:lnTo>
                  <a:lnTo>
                    <a:pt x="19" y="259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19" y="250"/>
                  </a:lnTo>
                  <a:lnTo>
                    <a:pt x="19" y="250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36"/>
                  </a:lnTo>
                  <a:lnTo>
                    <a:pt x="14" y="236"/>
                  </a:lnTo>
                  <a:lnTo>
                    <a:pt x="19" y="236"/>
                  </a:lnTo>
                  <a:lnTo>
                    <a:pt x="19" y="236"/>
                  </a:lnTo>
                  <a:lnTo>
                    <a:pt x="19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2"/>
                  </a:lnTo>
                  <a:lnTo>
                    <a:pt x="19" y="212"/>
                  </a:lnTo>
                  <a:lnTo>
                    <a:pt x="19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0" y="207"/>
                  </a:lnTo>
                  <a:lnTo>
                    <a:pt x="10" y="207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4" y="203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88"/>
                  </a:lnTo>
                  <a:lnTo>
                    <a:pt x="19" y="188"/>
                  </a:lnTo>
                  <a:lnTo>
                    <a:pt x="19" y="184"/>
                  </a:lnTo>
                  <a:lnTo>
                    <a:pt x="19" y="165"/>
                  </a:lnTo>
                  <a:lnTo>
                    <a:pt x="19" y="146"/>
                  </a:lnTo>
                  <a:lnTo>
                    <a:pt x="14" y="94"/>
                  </a:lnTo>
                  <a:lnTo>
                    <a:pt x="10" y="75"/>
                  </a:lnTo>
                  <a:lnTo>
                    <a:pt x="14" y="66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38"/>
                  </a:lnTo>
                  <a:lnTo>
                    <a:pt x="85" y="38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3" y="14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9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68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7" name="Freeform 379"/>
            <p:cNvSpPr>
              <a:spLocks/>
            </p:cNvSpPr>
            <p:nvPr/>
          </p:nvSpPr>
          <p:spPr bwMode="auto">
            <a:xfrm>
              <a:off x="3217" y="3318"/>
              <a:ext cx="279" cy="325"/>
            </a:xfrm>
            <a:custGeom>
              <a:avLst/>
              <a:gdLst/>
              <a:ahLst/>
              <a:cxnLst>
                <a:cxn ang="0">
                  <a:pos x="156" y="146"/>
                </a:cxn>
                <a:cxn ang="0">
                  <a:pos x="269" y="184"/>
                </a:cxn>
                <a:cxn ang="0">
                  <a:pos x="269" y="193"/>
                </a:cxn>
                <a:cxn ang="0">
                  <a:pos x="274" y="207"/>
                </a:cxn>
                <a:cxn ang="0">
                  <a:pos x="279" y="217"/>
                </a:cxn>
                <a:cxn ang="0">
                  <a:pos x="279" y="226"/>
                </a:cxn>
                <a:cxn ang="0">
                  <a:pos x="269" y="231"/>
                </a:cxn>
                <a:cxn ang="0">
                  <a:pos x="260" y="236"/>
                </a:cxn>
                <a:cxn ang="0">
                  <a:pos x="250" y="250"/>
                </a:cxn>
                <a:cxn ang="0">
                  <a:pos x="241" y="250"/>
                </a:cxn>
                <a:cxn ang="0">
                  <a:pos x="227" y="254"/>
                </a:cxn>
                <a:cxn ang="0">
                  <a:pos x="222" y="264"/>
                </a:cxn>
                <a:cxn ang="0">
                  <a:pos x="213" y="264"/>
                </a:cxn>
                <a:cxn ang="0">
                  <a:pos x="198" y="264"/>
                </a:cxn>
                <a:cxn ang="0">
                  <a:pos x="189" y="269"/>
                </a:cxn>
                <a:cxn ang="0">
                  <a:pos x="180" y="273"/>
                </a:cxn>
                <a:cxn ang="0">
                  <a:pos x="165" y="278"/>
                </a:cxn>
                <a:cxn ang="0">
                  <a:pos x="156" y="278"/>
                </a:cxn>
                <a:cxn ang="0">
                  <a:pos x="146" y="278"/>
                </a:cxn>
                <a:cxn ang="0">
                  <a:pos x="142" y="283"/>
                </a:cxn>
                <a:cxn ang="0">
                  <a:pos x="137" y="287"/>
                </a:cxn>
                <a:cxn ang="0">
                  <a:pos x="132" y="297"/>
                </a:cxn>
                <a:cxn ang="0">
                  <a:pos x="123" y="297"/>
                </a:cxn>
                <a:cxn ang="0">
                  <a:pos x="113" y="292"/>
                </a:cxn>
                <a:cxn ang="0">
                  <a:pos x="109" y="287"/>
                </a:cxn>
                <a:cxn ang="0">
                  <a:pos x="104" y="278"/>
                </a:cxn>
                <a:cxn ang="0">
                  <a:pos x="95" y="273"/>
                </a:cxn>
                <a:cxn ang="0">
                  <a:pos x="80" y="273"/>
                </a:cxn>
                <a:cxn ang="0">
                  <a:pos x="71" y="278"/>
                </a:cxn>
                <a:cxn ang="0">
                  <a:pos x="61" y="283"/>
                </a:cxn>
                <a:cxn ang="0">
                  <a:pos x="52" y="292"/>
                </a:cxn>
                <a:cxn ang="0">
                  <a:pos x="43" y="297"/>
                </a:cxn>
                <a:cxn ang="0">
                  <a:pos x="33" y="306"/>
                </a:cxn>
                <a:cxn ang="0">
                  <a:pos x="28" y="311"/>
                </a:cxn>
                <a:cxn ang="0">
                  <a:pos x="19" y="320"/>
                </a:cxn>
                <a:cxn ang="0">
                  <a:pos x="10" y="325"/>
                </a:cxn>
                <a:cxn ang="0">
                  <a:pos x="5" y="311"/>
                </a:cxn>
                <a:cxn ang="0">
                  <a:pos x="0" y="302"/>
                </a:cxn>
                <a:cxn ang="0">
                  <a:pos x="5" y="292"/>
                </a:cxn>
                <a:cxn ang="0">
                  <a:pos x="19" y="287"/>
                </a:cxn>
                <a:cxn ang="0">
                  <a:pos x="24" y="273"/>
                </a:cxn>
                <a:cxn ang="0">
                  <a:pos x="24" y="264"/>
                </a:cxn>
                <a:cxn ang="0">
                  <a:pos x="24" y="254"/>
                </a:cxn>
                <a:cxn ang="0">
                  <a:pos x="19" y="245"/>
                </a:cxn>
                <a:cxn ang="0">
                  <a:pos x="19" y="236"/>
                </a:cxn>
                <a:cxn ang="0">
                  <a:pos x="19" y="226"/>
                </a:cxn>
                <a:cxn ang="0">
                  <a:pos x="19" y="212"/>
                </a:cxn>
                <a:cxn ang="0">
                  <a:pos x="10" y="203"/>
                </a:cxn>
                <a:cxn ang="0">
                  <a:pos x="19" y="193"/>
                </a:cxn>
                <a:cxn ang="0">
                  <a:pos x="24" y="47"/>
                </a:cxn>
                <a:cxn ang="0">
                  <a:pos x="28" y="47"/>
                </a:cxn>
                <a:cxn ang="0">
                  <a:pos x="38" y="47"/>
                </a:cxn>
                <a:cxn ang="0">
                  <a:pos x="52" y="47"/>
                </a:cxn>
                <a:cxn ang="0">
                  <a:pos x="57" y="38"/>
                </a:cxn>
                <a:cxn ang="0">
                  <a:pos x="61" y="42"/>
                </a:cxn>
                <a:cxn ang="0">
                  <a:pos x="71" y="42"/>
                </a:cxn>
                <a:cxn ang="0">
                  <a:pos x="80" y="42"/>
                </a:cxn>
                <a:cxn ang="0">
                  <a:pos x="90" y="38"/>
                </a:cxn>
                <a:cxn ang="0">
                  <a:pos x="99" y="33"/>
                </a:cxn>
                <a:cxn ang="0">
                  <a:pos x="104" y="24"/>
                </a:cxn>
                <a:cxn ang="0">
                  <a:pos x="109" y="14"/>
                </a:cxn>
                <a:cxn ang="0">
                  <a:pos x="118" y="9"/>
                </a:cxn>
                <a:cxn ang="0">
                  <a:pos x="123" y="5"/>
                </a:cxn>
              </a:cxnLst>
              <a:rect l="0" t="0" r="r" b="b"/>
              <a:pathLst>
                <a:path w="279" h="325">
                  <a:moveTo>
                    <a:pt x="128" y="9"/>
                  </a:moveTo>
                  <a:lnTo>
                    <a:pt x="128" y="19"/>
                  </a:lnTo>
                  <a:lnTo>
                    <a:pt x="128" y="28"/>
                  </a:lnTo>
                  <a:lnTo>
                    <a:pt x="109" y="42"/>
                  </a:lnTo>
                  <a:lnTo>
                    <a:pt x="109" y="57"/>
                  </a:lnTo>
                  <a:lnTo>
                    <a:pt x="113" y="61"/>
                  </a:lnTo>
                  <a:lnTo>
                    <a:pt x="118" y="71"/>
                  </a:lnTo>
                  <a:lnTo>
                    <a:pt x="118" y="94"/>
                  </a:lnTo>
                  <a:lnTo>
                    <a:pt x="118" y="108"/>
                  </a:lnTo>
                  <a:lnTo>
                    <a:pt x="132" y="127"/>
                  </a:lnTo>
                  <a:lnTo>
                    <a:pt x="142" y="141"/>
                  </a:lnTo>
                  <a:lnTo>
                    <a:pt x="156" y="146"/>
                  </a:lnTo>
                  <a:lnTo>
                    <a:pt x="175" y="146"/>
                  </a:lnTo>
                  <a:lnTo>
                    <a:pt x="184" y="151"/>
                  </a:lnTo>
                  <a:lnTo>
                    <a:pt x="175" y="141"/>
                  </a:lnTo>
                  <a:lnTo>
                    <a:pt x="175" y="132"/>
                  </a:lnTo>
                  <a:lnTo>
                    <a:pt x="189" y="127"/>
                  </a:lnTo>
                  <a:lnTo>
                    <a:pt x="203" y="127"/>
                  </a:lnTo>
                  <a:lnTo>
                    <a:pt x="213" y="137"/>
                  </a:lnTo>
                  <a:lnTo>
                    <a:pt x="227" y="146"/>
                  </a:lnTo>
                  <a:lnTo>
                    <a:pt x="241" y="165"/>
                  </a:lnTo>
                  <a:lnTo>
                    <a:pt x="241" y="174"/>
                  </a:lnTo>
                  <a:lnTo>
                    <a:pt x="250" y="17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4"/>
                  </a:lnTo>
                  <a:lnTo>
                    <a:pt x="269" y="188"/>
                  </a:lnTo>
                  <a:lnTo>
                    <a:pt x="269" y="188"/>
                  </a:lnTo>
                  <a:lnTo>
                    <a:pt x="269" y="188"/>
                  </a:lnTo>
                  <a:lnTo>
                    <a:pt x="269" y="188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69" y="203"/>
                  </a:lnTo>
                  <a:lnTo>
                    <a:pt x="274" y="203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4" y="207"/>
                  </a:lnTo>
                  <a:lnTo>
                    <a:pt x="279" y="207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4" y="212"/>
                  </a:lnTo>
                  <a:lnTo>
                    <a:pt x="279" y="212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9" y="226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74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5" y="231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5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55" y="236"/>
                  </a:lnTo>
                  <a:lnTo>
                    <a:pt x="255" y="240"/>
                  </a:lnTo>
                  <a:lnTo>
                    <a:pt x="255" y="240"/>
                  </a:lnTo>
                  <a:lnTo>
                    <a:pt x="255" y="240"/>
                  </a:lnTo>
                  <a:lnTo>
                    <a:pt x="255" y="240"/>
                  </a:lnTo>
                  <a:lnTo>
                    <a:pt x="250" y="240"/>
                  </a:lnTo>
                  <a:lnTo>
                    <a:pt x="250" y="240"/>
                  </a:lnTo>
                  <a:lnTo>
                    <a:pt x="250" y="245"/>
                  </a:lnTo>
                  <a:lnTo>
                    <a:pt x="250" y="245"/>
                  </a:lnTo>
                  <a:lnTo>
                    <a:pt x="250" y="245"/>
                  </a:lnTo>
                  <a:lnTo>
                    <a:pt x="250" y="245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1" y="250"/>
                  </a:lnTo>
                  <a:lnTo>
                    <a:pt x="241" y="250"/>
                  </a:lnTo>
                  <a:lnTo>
                    <a:pt x="241" y="250"/>
                  </a:lnTo>
                  <a:lnTo>
                    <a:pt x="241" y="250"/>
                  </a:lnTo>
                  <a:lnTo>
                    <a:pt x="236" y="250"/>
                  </a:lnTo>
                  <a:lnTo>
                    <a:pt x="236" y="250"/>
                  </a:lnTo>
                  <a:lnTo>
                    <a:pt x="236" y="250"/>
                  </a:lnTo>
                  <a:lnTo>
                    <a:pt x="236" y="254"/>
                  </a:lnTo>
                  <a:lnTo>
                    <a:pt x="236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32" y="254"/>
                  </a:lnTo>
                  <a:lnTo>
                    <a:pt x="227" y="254"/>
                  </a:lnTo>
                  <a:lnTo>
                    <a:pt x="227" y="254"/>
                  </a:lnTo>
                  <a:lnTo>
                    <a:pt x="227" y="254"/>
                  </a:lnTo>
                  <a:lnTo>
                    <a:pt x="227" y="259"/>
                  </a:lnTo>
                  <a:lnTo>
                    <a:pt x="227" y="259"/>
                  </a:lnTo>
                  <a:lnTo>
                    <a:pt x="227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22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203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8" y="264"/>
                  </a:lnTo>
                  <a:lnTo>
                    <a:pt x="194" y="264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0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5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5" y="278"/>
                  </a:lnTo>
                  <a:lnTo>
                    <a:pt x="165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56" y="283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51" y="278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51" y="283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78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3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87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37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32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18" y="297"/>
                  </a:lnTo>
                  <a:lnTo>
                    <a:pt x="118" y="297"/>
                  </a:lnTo>
                  <a:lnTo>
                    <a:pt x="118" y="292"/>
                  </a:lnTo>
                  <a:lnTo>
                    <a:pt x="118" y="292"/>
                  </a:lnTo>
                  <a:lnTo>
                    <a:pt x="118" y="292"/>
                  </a:lnTo>
                  <a:lnTo>
                    <a:pt x="113" y="292"/>
                  </a:lnTo>
                  <a:lnTo>
                    <a:pt x="113" y="292"/>
                  </a:lnTo>
                  <a:lnTo>
                    <a:pt x="113" y="292"/>
                  </a:lnTo>
                  <a:lnTo>
                    <a:pt x="113" y="292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13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7"/>
                  </a:lnTo>
                  <a:lnTo>
                    <a:pt x="109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90" y="273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1" y="278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92"/>
                  </a:lnTo>
                  <a:lnTo>
                    <a:pt x="57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3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33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28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19" y="316"/>
                  </a:lnTo>
                  <a:lnTo>
                    <a:pt x="19" y="316"/>
                  </a:lnTo>
                  <a:lnTo>
                    <a:pt x="19" y="316"/>
                  </a:lnTo>
                  <a:lnTo>
                    <a:pt x="19" y="320"/>
                  </a:lnTo>
                  <a:lnTo>
                    <a:pt x="19" y="320"/>
                  </a:lnTo>
                  <a:lnTo>
                    <a:pt x="19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0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0" y="325"/>
                  </a:lnTo>
                  <a:lnTo>
                    <a:pt x="10" y="325"/>
                  </a:lnTo>
                  <a:lnTo>
                    <a:pt x="10" y="325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1"/>
                  </a:lnTo>
                  <a:lnTo>
                    <a:pt x="5" y="31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2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7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10" y="287"/>
                  </a:lnTo>
                  <a:lnTo>
                    <a:pt x="10" y="287"/>
                  </a:lnTo>
                  <a:lnTo>
                    <a:pt x="10" y="287"/>
                  </a:lnTo>
                  <a:lnTo>
                    <a:pt x="10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7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9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59"/>
                  </a:lnTo>
                  <a:lnTo>
                    <a:pt x="19" y="259"/>
                  </a:lnTo>
                  <a:lnTo>
                    <a:pt x="19" y="259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19" y="250"/>
                  </a:lnTo>
                  <a:lnTo>
                    <a:pt x="19" y="250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9" y="236"/>
                  </a:lnTo>
                  <a:lnTo>
                    <a:pt x="14" y="236"/>
                  </a:lnTo>
                  <a:lnTo>
                    <a:pt x="19" y="236"/>
                  </a:lnTo>
                  <a:lnTo>
                    <a:pt x="19" y="236"/>
                  </a:lnTo>
                  <a:lnTo>
                    <a:pt x="19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31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6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21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2"/>
                  </a:lnTo>
                  <a:lnTo>
                    <a:pt x="19" y="212"/>
                  </a:lnTo>
                  <a:lnTo>
                    <a:pt x="19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0" y="207"/>
                  </a:lnTo>
                  <a:lnTo>
                    <a:pt x="10" y="207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4" y="203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9" y="188"/>
                  </a:lnTo>
                  <a:lnTo>
                    <a:pt x="19" y="188"/>
                  </a:lnTo>
                  <a:lnTo>
                    <a:pt x="19" y="184"/>
                  </a:lnTo>
                  <a:lnTo>
                    <a:pt x="19" y="165"/>
                  </a:lnTo>
                  <a:lnTo>
                    <a:pt x="19" y="146"/>
                  </a:lnTo>
                  <a:lnTo>
                    <a:pt x="14" y="94"/>
                  </a:lnTo>
                  <a:lnTo>
                    <a:pt x="10" y="75"/>
                  </a:lnTo>
                  <a:lnTo>
                    <a:pt x="14" y="66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7" y="47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38"/>
                  </a:lnTo>
                  <a:lnTo>
                    <a:pt x="85" y="38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3" y="14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9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8" name="Freeform 380"/>
            <p:cNvSpPr>
              <a:spLocks/>
            </p:cNvSpPr>
            <p:nvPr/>
          </p:nvSpPr>
          <p:spPr bwMode="auto">
            <a:xfrm>
              <a:off x="3264" y="3214"/>
              <a:ext cx="10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9" name="Freeform 381"/>
            <p:cNvSpPr>
              <a:spLocks/>
            </p:cNvSpPr>
            <p:nvPr/>
          </p:nvSpPr>
          <p:spPr bwMode="auto">
            <a:xfrm>
              <a:off x="3005" y="3026"/>
              <a:ext cx="37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9" y="14"/>
                </a:cxn>
                <a:cxn ang="0">
                  <a:pos x="9" y="23"/>
                </a:cxn>
                <a:cxn ang="0">
                  <a:pos x="14" y="28"/>
                </a:cxn>
                <a:cxn ang="0">
                  <a:pos x="14" y="42"/>
                </a:cxn>
                <a:cxn ang="0">
                  <a:pos x="23" y="47"/>
                </a:cxn>
                <a:cxn ang="0">
                  <a:pos x="23" y="5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18" y="61"/>
                </a:cxn>
                <a:cxn ang="0">
                  <a:pos x="28" y="89"/>
                </a:cxn>
                <a:cxn ang="0">
                  <a:pos x="28" y="94"/>
                </a:cxn>
                <a:cxn ang="0">
                  <a:pos x="28" y="104"/>
                </a:cxn>
                <a:cxn ang="0">
                  <a:pos x="28" y="108"/>
                </a:cxn>
                <a:cxn ang="0">
                  <a:pos x="28" y="118"/>
                </a:cxn>
                <a:cxn ang="0">
                  <a:pos x="28" y="122"/>
                </a:cxn>
                <a:cxn ang="0">
                  <a:pos x="28" y="122"/>
                </a:cxn>
                <a:cxn ang="0">
                  <a:pos x="28" y="127"/>
                </a:cxn>
                <a:cxn ang="0">
                  <a:pos x="28" y="141"/>
                </a:cxn>
                <a:cxn ang="0">
                  <a:pos x="33" y="146"/>
                </a:cxn>
                <a:cxn ang="0">
                  <a:pos x="37" y="146"/>
                </a:cxn>
                <a:cxn ang="0">
                  <a:pos x="37" y="151"/>
                </a:cxn>
                <a:cxn ang="0">
                  <a:pos x="33" y="165"/>
                </a:cxn>
                <a:cxn ang="0">
                  <a:pos x="33" y="170"/>
                </a:cxn>
                <a:cxn ang="0">
                  <a:pos x="33" y="170"/>
                </a:cxn>
                <a:cxn ang="0">
                  <a:pos x="28" y="174"/>
                </a:cxn>
                <a:cxn ang="0">
                  <a:pos x="28" y="179"/>
                </a:cxn>
                <a:cxn ang="0">
                  <a:pos x="28" y="184"/>
                </a:cxn>
                <a:cxn ang="0">
                  <a:pos x="28" y="184"/>
                </a:cxn>
              </a:cxnLst>
              <a:rect l="0" t="0" r="r" b="b"/>
              <a:pathLst>
                <a:path w="37" h="184">
                  <a:moveTo>
                    <a:pt x="0" y="0"/>
                  </a:moveTo>
                  <a:lnTo>
                    <a:pt x="4" y="5"/>
                  </a:lnTo>
                  <a:lnTo>
                    <a:pt x="9" y="14"/>
                  </a:lnTo>
                  <a:lnTo>
                    <a:pt x="9" y="23"/>
                  </a:lnTo>
                  <a:lnTo>
                    <a:pt x="14" y="28"/>
                  </a:lnTo>
                  <a:lnTo>
                    <a:pt x="14" y="42"/>
                  </a:lnTo>
                  <a:lnTo>
                    <a:pt x="23" y="47"/>
                  </a:lnTo>
                  <a:lnTo>
                    <a:pt x="23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61"/>
                  </a:lnTo>
                  <a:lnTo>
                    <a:pt x="28" y="89"/>
                  </a:lnTo>
                  <a:lnTo>
                    <a:pt x="28" y="94"/>
                  </a:lnTo>
                  <a:lnTo>
                    <a:pt x="28" y="104"/>
                  </a:lnTo>
                  <a:lnTo>
                    <a:pt x="28" y="108"/>
                  </a:lnTo>
                  <a:lnTo>
                    <a:pt x="28" y="118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8" y="127"/>
                  </a:lnTo>
                  <a:lnTo>
                    <a:pt x="28" y="141"/>
                  </a:lnTo>
                  <a:lnTo>
                    <a:pt x="33" y="146"/>
                  </a:lnTo>
                  <a:lnTo>
                    <a:pt x="37" y="146"/>
                  </a:lnTo>
                  <a:lnTo>
                    <a:pt x="37" y="151"/>
                  </a:lnTo>
                  <a:lnTo>
                    <a:pt x="33" y="165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28" y="174"/>
                  </a:lnTo>
                  <a:lnTo>
                    <a:pt x="28" y="179"/>
                  </a:lnTo>
                  <a:lnTo>
                    <a:pt x="28" y="184"/>
                  </a:lnTo>
                  <a:lnTo>
                    <a:pt x="28" y="18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0" name="Freeform 382"/>
            <p:cNvSpPr>
              <a:spLocks/>
            </p:cNvSpPr>
            <p:nvPr/>
          </p:nvSpPr>
          <p:spPr bwMode="auto">
            <a:xfrm>
              <a:off x="3212" y="3054"/>
              <a:ext cx="24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24"/>
                </a:cxn>
                <a:cxn ang="0">
                  <a:pos x="5" y="28"/>
                </a:cxn>
                <a:cxn ang="0">
                  <a:pos x="5" y="38"/>
                </a:cxn>
                <a:cxn ang="0">
                  <a:pos x="10" y="43"/>
                </a:cxn>
                <a:cxn ang="0">
                  <a:pos x="24" y="52"/>
                </a:cxn>
                <a:cxn ang="0">
                  <a:pos x="24" y="52"/>
                </a:cxn>
              </a:cxnLst>
              <a:rect l="0" t="0" r="r" b="b"/>
              <a:pathLst>
                <a:path w="24" h="52">
                  <a:moveTo>
                    <a:pt x="0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5" y="38"/>
                  </a:lnTo>
                  <a:lnTo>
                    <a:pt x="10" y="43"/>
                  </a:lnTo>
                  <a:lnTo>
                    <a:pt x="24" y="52"/>
                  </a:lnTo>
                  <a:lnTo>
                    <a:pt x="24" y="5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1" name="Freeform 383"/>
            <p:cNvSpPr>
              <a:spLocks/>
            </p:cNvSpPr>
            <p:nvPr/>
          </p:nvSpPr>
          <p:spPr bwMode="auto">
            <a:xfrm>
              <a:off x="3193" y="3045"/>
              <a:ext cx="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5" y="4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10" y="4"/>
                  </a:lnTo>
                  <a:lnTo>
                    <a:pt x="15" y="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2" name="Freeform 384"/>
            <p:cNvSpPr>
              <a:spLocks/>
            </p:cNvSpPr>
            <p:nvPr/>
          </p:nvSpPr>
          <p:spPr bwMode="auto">
            <a:xfrm>
              <a:off x="3090" y="3021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4" y="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3" name="Freeform 385"/>
            <p:cNvSpPr>
              <a:spLocks/>
            </p:cNvSpPr>
            <p:nvPr/>
          </p:nvSpPr>
          <p:spPr bwMode="auto">
            <a:xfrm>
              <a:off x="3094" y="3026"/>
              <a:ext cx="9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9" y="5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47" y="5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62" y="5"/>
                </a:cxn>
                <a:cxn ang="0">
                  <a:pos x="66" y="9"/>
                </a:cxn>
                <a:cxn ang="0">
                  <a:pos x="76" y="14"/>
                </a:cxn>
                <a:cxn ang="0">
                  <a:pos x="81" y="14"/>
                </a:cxn>
                <a:cxn ang="0">
                  <a:pos x="90" y="14"/>
                </a:cxn>
                <a:cxn ang="0">
                  <a:pos x="99" y="19"/>
                </a:cxn>
              </a:cxnLst>
              <a:rect l="0" t="0" r="r" b="b"/>
              <a:pathLst>
                <a:path w="99" h="19">
                  <a:moveTo>
                    <a:pt x="0" y="0"/>
                  </a:moveTo>
                  <a:lnTo>
                    <a:pt x="10" y="5"/>
                  </a:lnTo>
                  <a:lnTo>
                    <a:pt x="19" y="5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7" y="5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5"/>
                  </a:lnTo>
                  <a:lnTo>
                    <a:pt x="66" y="9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90" y="14"/>
                  </a:lnTo>
                  <a:lnTo>
                    <a:pt x="99" y="1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4" name="Freeform 386"/>
            <p:cNvSpPr>
              <a:spLocks/>
            </p:cNvSpPr>
            <p:nvPr/>
          </p:nvSpPr>
          <p:spPr bwMode="auto">
            <a:xfrm>
              <a:off x="3274" y="3181"/>
              <a:ext cx="23" cy="3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9" y="15"/>
                </a:cxn>
                <a:cxn ang="0">
                  <a:pos x="14" y="24"/>
                </a:cxn>
                <a:cxn ang="0">
                  <a:pos x="0" y="33"/>
                </a:cxn>
              </a:cxnLst>
              <a:rect l="0" t="0" r="r" b="b"/>
              <a:pathLst>
                <a:path w="23" h="33">
                  <a:moveTo>
                    <a:pt x="23" y="0"/>
                  </a:moveTo>
                  <a:lnTo>
                    <a:pt x="19" y="15"/>
                  </a:lnTo>
                  <a:lnTo>
                    <a:pt x="14" y="24"/>
                  </a:lnTo>
                  <a:lnTo>
                    <a:pt x="0" y="3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5" name="Line 387"/>
            <p:cNvSpPr>
              <a:spLocks noChangeShapeType="1"/>
            </p:cNvSpPr>
            <p:nvPr/>
          </p:nvSpPr>
          <p:spPr bwMode="auto">
            <a:xfrm>
              <a:off x="3260" y="3219"/>
              <a:ext cx="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6" name="Freeform 388"/>
            <p:cNvSpPr>
              <a:spLocks/>
            </p:cNvSpPr>
            <p:nvPr/>
          </p:nvSpPr>
          <p:spPr bwMode="auto">
            <a:xfrm>
              <a:off x="3278" y="3130"/>
              <a:ext cx="24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"/>
                </a:cxn>
                <a:cxn ang="0">
                  <a:pos x="10" y="14"/>
                </a:cxn>
                <a:cxn ang="0">
                  <a:pos x="19" y="18"/>
                </a:cxn>
                <a:cxn ang="0">
                  <a:pos x="24" y="18"/>
                </a:cxn>
                <a:cxn ang="0">
                  <a:pos x="24" y="23"/>
                </a:cxn>
                <a:cxn ang="0">
                  <a:pos x="24" y="33"/>
                </a:cxn>
                <a:cxn ang="0">
                  <a:pos x="19" y="37"/>
                </a:cxn>
                <a:cxn ang="0">
                  <a:pos x="19" y="47"/>
                </a:cxn>
                <a:cxn ang="0">
                  <a:pos x="19" y="51"/>
                </a:cxn>
              </a:cxnLst>
              <a:rect l="0" t="0" r="r" b="b"/>
              <a:pathLst>
                <a:path w="24" h="51">
                  <a:moveTo>
                    <a:pt x="0" y="0"/>
                  </a:moveTo>
                  <a:lnTo>
                    <a:pt x="5" y="9"/>
                  </a:lnTo>
                  <a:lnTo>
                    <a:pt x="10" y="14"/>
                  </a:lnTo>
                  <a:lnTo>
                    <a:pt x="19" y="18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4" y="33"/>
                  </a:lnTo>
                  <a:lnTo>
                    <a:pt x="19" y="37"/>
                  </a:lnTo>
                  <a:lnTo>
                    <a:pt x="19" y="47"/>
                  </a:lnTo>
                  <a:lnTo>
                    <a:pt x="19" y="5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7" name="Freeform 389"/>
            <p:cNvSpPr>
              <a:spLocks/>
            </p:cNvSpPr>
            <p:nvPr/>
          </p:nvSpPr>
          <p:spPr bwMode="auto">
            <a:xfrm>
              <a:off x="3236" y="3106"/>
              <a:ext cx="4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4" y="5"/>
                </a:cxn>
                <a:cxn ang="0">
                  <a:pos x="19" y="5"/>
                </a:cxn>
                <a:cxn ang="0">
                  <a:pos x="28" y="9"/>
                </a:cxn>
                <a:cxn ang="0">
                  <a:pos x="42" y="24"/>
                </a:cxn>
              </a:cxnLst>
              <a:rect l="0" t="0" r="r" b="b"/>
              <a:pathLst>
                <a:path w="42" h="24">
                  <a:moveTo>
                    <a:pt x="0" y="0"/>
                  </a:moveTo>
                  <a:lnTo>
                    <a:pt x="5" y="5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8" y="9"/>
                  </a:lnTo>
                  <a:lnTo>
                    <a:pt x="42" y="2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8" name="Freeform 390"/>
            <p:cNvSpPr>
              <a:spLocks/>
            </p:cNvSpPr>
            <p:nvPr/>
          </p:nvSpPr>
          <p:spPr bwMode="auto">
            <a:xfrm>
              <a:off x="3075" y="3016"/>
              <a:ext cx="1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9" name="Line 391"/>
            <p:cNvSpPr>
              <a:spLocks noChangeShapeType="1"/>
            </p:cNvSpPr>
            <p:nvPr/>
          </p:nvSpPr>
          <p:spPr bwMode="auto">
            <a:xfrm>
              <a:off x="3260" y="321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0" name="Freeform 392"/>
            <p:cNvSpPr>
              <a:spLocks/>
            </p:cNvSpPr>
            <p:nvPr/>
          </p:nvSpPr>
          <p:spPr bwMode="auto">
            <a:xfrm>
              <a:off x="3179" y="2955"/>
              <a:ext cx="10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10" y="33"/>
                </a:cxn>
                <a:cxn ang="0">
                  <a:pos x="10" y="43"/>
                </a:cxn>
                <a:cxn ang="0">
                  <a:pos x="10" y="47"/>
                </a:cxn>
                <a:cxn ang="0">
                  <a:pos x="5" y="52"/>
                </a:cxn>
                <a:cxn ang="0">
                  <a:pos x="5" y="61"/>
                </a:cxn>
                <a:cxn ang="0">
                  <a:pos x="5" y="66"/>
                </a:cxn>
                <a:cxn ang="0">
                  <a:pos x="5" y="66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0" y="33"/>
                  </a:lnTo>
                  <a:lnTo>
                    <a:pt x="10" y="43"/>
                  </a:lnTo>
                  <a:lnTo>
                    <a:pt x="10" y="47"/>
                  </a:lnTo>
                  <a:lnTo>
                    <a:pt x="5" y="52"/>
                  </a:lnTo>
                  <a:lnTo>
                    <a:pt x="5" y="61"/>
                  </a:lnTo>
                  <a:lnTo>
                    <a:pt x="5" y="66"/>
                  </a:lnTo>
                  <a:lnTo>
                    <a:pt x="5" y="6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1" name="Freeform 393"/>
            <p:cNvSpPr>
              <a:spLocks/>
            </p:cNvSpPr>
            <p:nvPr/>
          </p:nvSpPr>
          <p:spPr bwMode="auto">
            <a:xfrm>
              <a:off x="2872" y="2908"/>
              <a:ext cx="2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4" y="5"/>
                </a:cxn>
                <a:cxn ang="0">
                  <a:pos x="19" y="5"/>
                </a:cxn>
                <a:cxn ang="0">
                  <a:pos x="29" y="10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lnTo>
                    <a:pt x="5" y="0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9" y="1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2" name="Freeform 394"/>
            <p:cNvSpPr>
              <a:spLocks/>
            </p:cNvSpPr>
            <p:nvPr/>
          </p:nvSpPr>
          <p:spPr bwMode="auto">
            <a:xfrm>
              <a:off x="2844" y="2852"/>
              <a:ext cx="28" cy="5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5" y="14"/>
                </a:cxn>
                <a:cxn ang="0">
                  <a:pos x="14" y="28"/>
                </a:cxn>
                <a:cxn ang="0">
                  <a:pos x="19" y="42"/>
                </a:cxn>
                <a:cxn ang="0">
                  <a:pos x="19" y="42"/>
                </a:cxn>
                <a:cxn ang="0">
                  <a:pos x="28" y="51"/>
                </a:cxn>
                <a:cxn ang="0">
                  <a:pos x="28" y="56"/>
                </a:cxn>
              </a:cxnLst>
              <a:rect l="0" t="0" r="r" b="b"/>
              <a:pathLst>
                <a:path w="28" h="56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14"/>
                  </a:lnTo>
                  <a:lnTo>
                    <a:pt x="14" y="28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8" y="51"/>
                  </a:lnTo>
                  <a:lnTo>
                    <a:pt x="28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3" name="Freeform 395"/>
            <p:cNvSpPr>
              <a:spLocks/>
            </p:cNvSpPr>
            <p:nvPr/>
          </p:nvSpPr>
          <p:spPr bwMode="auto">
            <a:xfrm>
              <a:off x="2901" y="2918"/>
              <a:ext cx="104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9" y="9"/>
                </a:cxn>
                <a:cxn ang="0">
                  <a:pos x="23" y="18"/>
                </a:cxn>
                <a:cxn ang="0">
                  <a:pos x="33" y="23"/>
                </a:cxn>
                <a:cxn ang="0">
                  <a:pos x="42" y="33"/>
                </a:cxn>
                <a:cxn ang="0">
                  <a:pos x="47" y="33"/>
                </a:cxn>
                <a:cxn ang="0">
                  <a:pos x="52" y="33"/>
                </a:cxn>
                <a:cxn ang="0">
                  <a:pos x="56" y="33"/>
                </a:cxn>
                <a:cxn ang="0">
                  <a:pos x="61" y="33"/>
                </a:cxn>
                <a:cxn ang="0">
                  <a:pos x="70" y="33"/>
                </a:cxn>
                <a:cxn ang="0">
                  <a:pos x="75" y="28"/>
                </a:cxn>
                <a:cxn ang="0">
                  <a:pos x="85" y="28"/>
                </a:cxn>
                <a:cxn ang="0">
                  <a:pos x="89" y="33"/>
                </a:cxn>
                <a:cxn ang="0">
                  <a:pos x="89" y="37"/>
                </a:cxn>
                <a:cxn ang="0">
                  <a:pos x="94" y="42"/>
                </a:cxn>
                <a:cxn ang="0">
                  <a:pos x="104" y="47"/>
                </a:cxn>
                <a:cxn ang="0">
                  <a:pos x="104" y="51"/>
                </a:cxn>
              </a:cxnLst>
              <a:rect l="0" t="0" r="r" b="b"/>
              <a:pathLst>
                <a:path w="104" h="51">
                  <a:moveTo>
                    <a:pt x="0" y="0"/>
                  </a:moveTo>
                  <a:lnTo>
                    <a:pt x="0" y="4"/>
                  </a:lnTo>
                  <a:lnTo>
                    <a:pt x="9" y="9"/>
                  </a:lnTo>
                  <a:lnTo>
                    <a:pt x="23" y="18"/>
                  </a:lnTo>
                  <a:lnTo>
                    <a:pt x="33" y="23"/>
                  </a:lnTo>
                  <a:lnTo>
                    <a:pt x="42" y="33"/>
                  </a:lnTo>
                  <a:lnTo>
                    <a:pt x="47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61" y="33"/>
                  </a:lnTo>
                  <a:lnTo>
                    <a:pt x="70" y="33"/>
                  </a:lnTo>
                  <a:lnTo>
                    <a:pt x="75" y="28"/>
                  </a:lnTo>
                  <a:lnTo>
                    <a:pt x="85" y="28"/>
                  </a:lnTo>
                  <a:lnTo>
                    <a:pt x="89" y="33"/>
                  </a:lnTo>
                  <a:lnTo>
                    <a:pt x="89" y="37"/>
                  </a:lnTo>
                  <a:lnTo>
                    <a:pt x="94" y="42"/>
                  </a:lnTo>
                  <a:lnTo>
                    <a:pt x="104" y="47"/>
                  </a:lnTo>
                  <a:lnTo>
                    <a:pt x="104" y="5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4" name="Freeform 396"/>
            <p:cNvSpPr>
              <a:spLocks/>
            </p:cNvSpPr>
            <p:nvPr/>
          </p:nvSpPr>
          <p:spPr bwMode="auto">
            <a:xfrm>
              <a:off x="3005" y="2969"/>
              <a:ext cx="3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8" y="10"/>
                </a:cxn>
                <a:cxn ang="0">
                  <a:pos x="23" y="15"/>
                </a:cxn>
                <a:cxn ang="0">
                  <a:pos x="28" y="19"/>
                </a:cxn>
                <a:cxn ang="0">
                  <a:pos x="33" y="24"/>
                </a:cxn>
                <a:cxn ang="0">
                  <a:pos x="33" y="29"/>
                </a:cxn>
              </a:cxnLst>
              <a:rect l="0" t="0" r="r" b="b"/>
              <a:pathLst>
                <a:path w="33" h="29">
                  <a:moveTo>
                    <a:pt x="0" y="0"/>
                  </a:moveTo>
                  <a:lnTo>
                    <a:pt x="9" y="5"/>
                  </a:lnTo>
                  <a:lnTo>
                    <a:pt x="18" y="10"/>
                  </a:lnTo>
                  <a:lnTo>
                    <a:pt x="23" y="15"/>
                  </a:lnTo>
                  <a:lnTo>
                    <a:pt x="28" y="19"/>
                  </a:lnTo>
                  <a:lnTo>
                    <a:pt x="33" y="24"/>
                  </a:lnTo>
                  <a:lnTo>
                    <a:pt x="33" y="2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5" name="Freeform 397"/>
            <p:cNvSpPr>
              <a:spLocks/>
            </p:cNvSpPr>
            <p:nvPr/>
          </p:nvSpPr>
          <p:spPr bwMode="auto">
            <a:xfrm>
              <a:off x="3038" y="2998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14" y="9"/>
                </a:cxn>
                <a:cxn ang="0">
                  <a:pos x="18" y="9"/>
                </a:cxn>
                <a:cxn ang="0">
                  <a:pos x="23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9" y="4"/>
                  </a:lnTo>
                  <a:lnTo>
                    <a:pt x="14" y="9"/>
                  </a:lnTo>
                  <a:lnTo>
                    <a:pt x="18" y="9"/>
                  </a:lnTo>
                  <a:lnTo>
                    <a:pt x="23" y="14"/>
                  </a:lnTo>
                  <a:lnTo>
                    <a:pt x="33" y="1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6" name="Freeform 398"/>
            <p:cNvSpPr>
              <a:spLocks/>
            </p:cNvSpPr>
            <p:nvPr/>
          </p:nvSpPr>
          <p:spPr bwMode="auto">
            <a:xfrm>
              <a:off x="3005" y="2998"/>
              <a:ext cx="33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4" y="23"/>
                </a:cxn>
                <a:cxn ang="0">
                  <a:pos x="9" y="23"/>
                </a:cxn>
                <a:cxn ang="0">
                  <a:pos x="14" y="23"/>
                </a:cxn>
                <a:cxn ang="0">
                  <a:pos x="18" y="14"/>
                </a:cxn>
                <a:cxn ang="0">
                  <a:pos x="23" y="4"/>
                </a:cxn>
                <a:cxn ang="0">
                  <a:pos x="28" y="4"/>
                </a:cxn>
                <a:cxn ang="0">
                  <a:pos x="33" y="0"/>
                </a:cxn>
              </a:cxnLst>
              <a:rect l="0" t="0" r="r" b="b"/>
              <a:pathLst>
                <a:path w="33" h="23">
                  <a:moveTo>
                    <a:pt x="0" y="23"/>
                  </a:moveTo>
                  <a:lnTo>
                    <a:pt x="0" y="23"/>
                  </a:lnTo>
                  <a:lnTo>
                    <a:pt x="4" y="23"/>
                  </a:lnTo>
                  <a:lnTo>
                    <a:pt x="9" y="23"/>
                  </a:lnTo>
                  <a:lnTo>
                    <a:pt x="14" y="23"/>
                  </a:lnTo>
                  <a:lnTo>
                    <a:pt x="18" y="14"/>
                  </a:lnTo>
                  <a:lnTo>
                    <a:pt x="23" y="4"/>
                  </a:lnTo>
                  <a:lnTo>
                    <a:pt x="28" y="4"/>
                  </a:lnTo>
                  <a:lnTo>
                    <a:pt x="3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7" name="Freeform 399"/>
            <p:cNvSpPr>
              <a:spLocks/>
            </p:cNvSpPr>
            <p:nvPr/>
          </p:nvSpPr>
          <p:spPr bwMode="auto">
            <a:xfrm>
              <a:off x="3179" y="2941"/>
              <a:ext cx="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5" y="10"/>
                </a:cxn>
                <a:cxn ang="0">
                  <a:pos x="0" y="14"/>
                </a:cxn>
              </a:cxnLst>
              <a:rect l="0" t="0" r="r" b="b"/>
              <a:pathLst>
                <a:path w="5" h="14">
                  <a:moveTo>
                    <a:pt x="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0" y="1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8" name="Freeform 400"/>
            <p:cNvSpPr>
              <a:spLocks/>
            </p:cNvSpPr>
            <p:nvPr/>
          </p:nvSpPr>
          <p:spPr bwMode="auto">
            <a:xfrm>
              <a:off x="2749" y="2701"/>
              <a:ext cx="114" cy="15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9" y="5"/>
                </a:cxn>
                <a:cxn ang="0">
                  <a:pos x="24" y="5"/>
                </a:cxn>
                <a:cxn ang="0">
                  <a:pos x="29" y="5"/>
                </a:cxn>
                <a:cxn ang="0">
                  <a:pos x="34" y="14"/>
                </a:cxn>
                <a:cxn ang="0">
                  <a:pos x="43" y="23"/>
                </a:cxn>
                <a:cxn ang="0">
                  <a:pos x="48" y="33"/>
                </a:cxn>
                <a:cxn ang="0">
                  <a:pos x="48" y="38"/>
                </a:cxn>
                <a:cxn ang="0">
                  <a:pos x="57" y="42"/>
                </a:cxn>
                <a:cxn ang="0">
                  <a:pos x="62" y="56"/>
                </a:cxn>
                <a:cxn ang="0">
                  <a:pos x="62" y="61"/>
                </a:cxn>
                <a:cxn ang="0">
                  <a:pos x="85" y="85"/>
                </a:cxn>
                <a:cxn ang="0">
                  <a:pos x="85" y="85"/>
                </a:cxn>
                <a:cxn ang="0">
                  <a:pos x="90" y="85"/>
                </a:cxn>
                <a:cxn ang="0">
                  <a:pos x="100" y="89"/>
                </a:cxn>
                <a:cxn ang="0">
                  <a:pos x="100" y="99"/>
                </a:cxn>
                <a:cxn ang="0">
                  <a:pos x="104" y="108"/>
                </a:cxn>
                <a:cxn ang="0">
                  <a:pos x="109" y="118"/>
                </a:cxn>
                <a:cxn ang="0">
                  <a:pos x="109" y="118"/>
                </a:cxn>
                <a:cxn ang="0">
                  <a:pos x="109" y="127"/>
                </a:cxn>
                <a:cxn ang="0">
                  <a:pos x="109" y="132"/>
                </a:cxn>
                <a:cxn ang="0">
                  <a:pos x="114" y="136"/>
                </a:cxn>
                <a:cxn ang="0">
                  <a:pos x="109" y="136"/>
                </a:cxn>
                <a:cxn ang="0">
                  <a:pos x="104" y="141"/>
                </a:cxn>
                <a:cxn ang="0">
                  <a:pos x="104" y="151"/>
                </a:cxn>
                <a:cxn ang="0">
                  <a:pos x="104" y="151"/>
                </a:cxn>
              </a:cxnLst>
              <a:rect l="0" t="0" r="r" b="b"/>
              <a:pathLst>
                <a:path w="114" h="151">
                  <a:moveTo>
                    <a:pt x="0" y="5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34" y="14"/>
                  </a:lnTo>
                  <a:lnTo>
                    <a:pt x="43" y="23"/>
                  </a:lnTo>
                  <a:lnTo>
                    <a:pt x="48" y="33"/>
                  </a:lnTo>
                  <a:lnTo>
                    <a:pt x="48" y="38"/>
                  </a:lnTo>
                  <a:lnTo>
                    <a:pt x="57" y="42"/>
                  </a:lnTo>
                  <a:lnTo>
                    <a:pt x="62" y="56"/>
                  </a:lnTo>
                  <a:lnTo>
                    <a:pt x="62" y="61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90" y="85"/>
                  </a:lnTo>
                  <a:lnTo>
                    <a:pt x="100" y="89"/>
                  </a:lnTo>
                  <a:lnTo>
                    <a:pt x="100" y="99"/>
                  </a:lnTo>
                  <a:lnTo>
                    <a:pt x="104" y="108"/>
                  </a:lnTo>
                  <a:lnTo>
                    <a:pt x="109" y="118"/>
                  </a:lnTo>
                  <a:lnTo>
                    <a:pt x="109" y="118"/>
                  </a:lnTo>
                  <a:lnTo>
                    <a:pt x="109" y="127"/>
                  </a:lnTo>
                  <a:lnTo>
                    <a:pt x="109" y="132"/>
                  </a:lnTo>
                  <a:lnTo>
                    <a:pt x="114" y="136"/>
                  </a:lnTo>
                  <a:lnTo>
                    <a:pt x="109" y="136"/>
                  </a:lnTo>
                  <a:lnTo>
                    <a:pt x="104" y="141"/>
                  </a:lnTo>
                  <a:lnTo>
                    <a:pt x="104" y="151"/>
                  </a:lnTo>
                  <a:lnTo>
                    <a:pt x="104" y="15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9" name="Freeform 401"/>
            <p:cNvSpPr>
              <a:spLocks/>
            </p:cNvSpPr>
            <p:nvPr/>
          </p:nvSpPr>
          <p:spPr bwMode="auto">
            <a:xfrm>
              <a:off x="2740" y="2696"/>
              <a:ext cx="9" cy="10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0" name="Freeform 402"/>
            <p:cNvSpPr>
              <a:spLocks/>
            </p:cNvSpPr>
            <p:nvPr/>
          </p:nvSpPr>
          <p:spPr bwMode="auto">
            <a:xfrm>
              <a:off x="3236" y="2729"/>
              <a:ext cx="38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5" y="10"/>
                </a:cxn>
                <a:cxn ang="0">
                  <a:pos x="14" y="5"/>
                </a:cxn>
                <a:cxn ang="0">
                  <a:pos x="24" y="5"/>
                </a:cxn>
                <a:cxn ang="0">
                  <a:pos x="33" y="0"/>
                </a:cxn>
                <a:cxn ang="0">
                  <a:pos x="38" y="0"/>
                </a:cxn>
              </a:cxnLst>
              <a:rect l="0" t="0" r="r" b="b"/>
              <a:pathLst>
                <a:path w="38" h="19">
                  <a:moveTo>
                    <a:pt x="0" y="19"/>
                  </a:moveTo>
                  <a:lnTo>
                    <a:pt x="5" y="10"/>
                  </a:lnTo>
                  <a:lnTo>
                    <a:pt x="14" y="5"/>
                  </a:lnTo>
                  <a:lnTo>
                    <a:pt x="24" y="5"/>
                  </a:lnTo>
                  <a:lnTo>
                    <a:pt x="33" y="0"/>
                  </a:lnTo>
                  <a:lnTo>
                    <a:pt x="3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1" name="Freeform 403"/>
            <p:cNvSpPr>
              <a:spLocks/>
            </p:cNvSpPr>
            <p:nvPr/>
          </p:nvSpPr>
          <p:spPr bwMode="auto">
            <a:xfrm>
              <a:off x="3227" y="2748"/>
              <a:ext cx="9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4" y="0"/>
                  </a:lnTo>
                  <a:lnTo>
                    <a:pt x="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2" name="Freeform 404"/>
            <p:cNvSpPr>
              <a:spLocks/>
            </p:cNvSpPr>
            <p:nvPr/>
          </p:nvSpPr>
          <p:spPr bwMode="auto">
            <a:xfrm>
              <a:off x="3175" y="2753"/>
              <a:ext cx="52" cy="18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52" y="4"/>
                </a:cxn>
                <a:cxn ang="0">
                  <a:pos x="33" y="14"/>
                </a:cxn>
                <a:cxn ang="0">
                  <a:pos x="28" y="18"/>
                </a:cxn>
                <a:cxn ang="0">
                  <a:pos x="18" y="28"/>
                </a:cxn>
                <a:cxn ang="0">
                  <a:pos x="9" y="33"/>
                </a:cxn>
                <a:cxn ang="0">
                  <a:pos x="9" y="33"/>
                </a:cxn>
                <a:cxn ang="0">
                  <a:pos x="9" y="42"/>
                </a:cxn>
                <a:cxn ang="0">
                  <a:pos x="9" y="61"/>
                </a:cxn>
                <a:cxn ang="0">
                  <a:pos x="9" y="99"/>
                </a:cxn>
                <a:cxn ang="0">
                  <a:pos x="9" y="108"/>
                </a:cxn>
                <a:cxn ang="0">
                  <a:pos x="4" y="117"/>
                </a:cxn>
                <a:cxn ang="0">
                  <a:pos x="4" y="122"/>
                </a:cxn>
                <a:cxn ang="0">
                  <a:pos x="4" y="132"/>
                </a:cxn>
                <a:cxn ang="0">
                  <a:pos x="4" y="141"/>
                </a:cxn>
                <a:cxn ang="0">
                  <a:pos x="0" y="165"/>
                </a:cxn>
                <a:cxn ang="0">
                  <a:pos x="4" y="169"/>
                </a:cxn>
                <a:cxn ang="0">
                  <a:pos x="4" y="188"/>
                </a:cxn>
              </a:cxnLst>
              <a:rect l="0" t="0" r="r" b="b"/>
              <a:pathLst>
                <a:path w="52" h="188">
                  <a:moveTo>
                    <a:pt x="52" y="0"/>
                  </a:moveTo>
                  <a:lnTo>
                    <a:pt x="52" y="0"/>
                  </a:lnTo>
                  <a:lnTo>
                    <a:pt x="52" y="4"/>
                  </a:lnTo>
                  <a:lnTo>
                    <a:pt x="33" y="14"/>
                  </a:lnTo>
                  <a:lnTo>
                    <a:pt x="28" y="18"/>
                  </a:lnTo>
                  <a:lnTo>
                    <a:pt x="18" y="28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42"/>
                  </a:lnTo>
                  <a:lnTo>
                    <a:pt x="9" y="61"/>
                  </a:lnTo>
                  <a:lnTo>
                    <a:pt x="9" y="99"/>
                  </a:lnTo>
                  <a:lnTo>
                    <a:pt x="9" y="108"/>
                  </a:lnTo>
                  <a:lnTo>
                    <a:pt x="4" y="117"/>
                  </a:lnTo>
                  <a:lnTo>
                    <a:pt x="4" y="122"/>
                  </a:lnTo>
                  <a:lnTo>
                    <a:pt x="4" y="132"/>
                  </a:lnTo>
                  <a:lnTo>
                    <a:pt x="4" y="141"/>
                  </a:lnTo>
                  <a:lnTo>
                    <a:pt x="0" y="165"/>
                  </a:lnTo>
                  <a:lnTo>
                    <a:pt x="4" y="169"/>
                  </a:lnTo>
                  <a:lnTo>
                    <a:pt x="4" y="18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3" name="Freeform 405"/>
            <p:cNvSpPr>
              <a:spLocks/>
            </p:cNvSpPr>
            <p:nvPr/>
          </p:nvSpPr>
          <p:spPr bwMode="auto">
            <a:xfrm>
              <a:off x="3137" y="3313"/>
              <a:ext cx="42" cy="10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5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38" y="24"/>
                </a:cxn>
                <a:cxn ang="0">
                  <a:pos x="38" y="29"/>
                </a:cxn>
                <a:cxn ang="0">
                  <a:pos x="38" y="33"/>
                </a:cxn>
                <a:cxn ang="0">
                  <a:pos x="28" y="38"/>
                </a:cxn>
                <a:cxn ang="0">
                  <a:pos x="28" y="43"/>
                </a:cxn>
                <a:cxn ang="0">
                  <a:pos x="23" y="47"/>
                </a:cxn>
                <a:cxn ang="0">
                  <a:pos x="23" y="57"/>
                </a:cxn>
                <a:cxn ang="0">
                  <a:pos x="23" y="62"/>
                </a:cxn>
                <a:cxn ang="0">
                  <a:pos x="14" y="71"/>
                </a:cxn>
                <a:cxn ang="0">
                  <a:pos x="9" y="76"/>
                </a:cxn>
                <a:cxn ang="0">
                  <a:pos x="9" y="80"/>
                </a:cxn>
                <a:cxn ang="0">
                  <a:pos x="9" y="85"/>
                </a:cxn>
                <a:cxn ang="0">
                  <a:pos x="0" y="104"/>
                </a:cxn>
                <a:cxn ang="0">
                  <a:pos x="4" y="109"/>
                </a:cxn>
              </a:cxnLst>
              <a:rect l="0" t="0" r="r" b="b"/>
              <a:pathLst>
                <a:path w="42" h="109">
                  <a:moveTo>
                    <a:pt x="42" y="0"/>
                  </a:moveTo>
                  <a:lnTo>
                    <a:pt x="42" y="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8" y="29"/>
                  </a:lnTo>
                  <a:lnTo>
                    <a:pt x="38" y="33"/>
                  </a:lnTo>
                  <a:lnTo>
                    <a:pt x="28" y="38"/>
                  </a:lnTo>
                  <a:lnTo>
                    <a:pt x="28" y="43"/>
                  </a:lnTo>
                  <a:lnTo>
                    <a:pt x="23" y="47"/>
                  </a:lnTo>
                  <a:lnTo>
                    <a:pt x="23" y="57"/>
                  </a:lnTo>
                  <a:lnTo>
                    <a:pt x="23" y="62"/>
                  </a:lnTo>
                  <a:lnTo>
                    <a:pt x="14" y="71"/>
                  </a:lnTo>
                  <a:lnTo>
                    <a:pt x="9" y="76"/>
                  </a:lnTo>
                  <a:lnTo>
                    <a:pt x="9" y="80"/>
                  </a:lnTo>
                  <a:lnTo>
                    <a:pt x="9" y="85"/>
                  </a:lnTo>
                  <a:lnTo>
                    <a:pt x="0" y="104"/>
                  </a:lnTo>
                  <a:lnTo>
                    <a:pt x="4" y="10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4" name="Freeform 406"/>
            <p:cNvSpPr>
              <a:spLocks/>
            </p:cNvSpPr>
            <p:nvPr/>
          </p:nvSpPr>
          <p:spPr bwMode="auto">
            <a:xfrm>
              <a:off x="3033" y="3210"/>
              <a:ext cx="57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23" y="18"/>
                </a:cxn>
                <a:cxn ang="0">
                  <a:pos x="28" y="28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3" y="51"/>
                </a:cxn>
                <a:cxn ang="0">
                  <a:pos x="42" y="61"/>
                </a:cxn>
                <a:cxn ang="0">
                  <a:pos x="57" y="70"/>
                </a:cxn>
                <a:cxn ang="0">
                  <a:pos x="57" y="70"/>
                </a:cxn>
              </a:cxnLst>
              <a:rect l="0" t="0" r="r" b="b"/>
              <a:pathLst>
                <a:path w="57" h="70">
                  <a:moveTo>
                    <a:pt x="0" y="0"/>
                  </a:moveTo>
                  <a:lnTo>
                    <a:pt x="9" y="14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3" y="18"/>
                  </a:lnTo>
                  <a:lnTo>
                    <a:pt x="28" y="28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3" y="51"/>
                  </a:lnTo>
                  <a:lnTo>
                    <a:pt x="42" y="61"/>
                  </a:lnTo>
                  <a:lnTo>
                    <a:pt x="57" y="70"/>
                  </a:lnTo>
                  <a:lnTo>
                    <a:pt x="57" y="7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5" name="Freeform 407"/>
            <p:cNvSpPr>
              <a:spLocks/>
            </p:cNvSpPr>
            <p:nvPr/>
          </p:nvSpPr>
          <p:spPr bwMode="auto">
            <a:xfrm>
              <a:off x="3099" y="3318"/>
              <a:ext cx="5" cy="7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5" y="57"/>
                </a:cxn>
                <a:cxn ang="0">
                  <a:pos x="5" y="42"/>
                </a:cxn>
                <a:cxn ang="0">
                  <a:pos x="0" y="24"/>
                </a:cxn>
                <a:cxn ang="0">
                  <a:pos x="5" y="14"/>
                </a:cxn>
                <a:cxn ang="0">
                  <a:pos x="5" y="9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75">
                  <a:moveTo>
                    <a:pt x="0" y="75"/>
                  </a:moveTo>
                  <a:lnTo>
                    <a:pt x="5" y="57"/>
                  </a:lnTo>
                  <a:lnTo>
                    <a:pt x="5" y="42"/>
                  </a:lnTo>
                  <a:lnTo>
                    <a:pt x="0" y="2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6" name="Freeform 408"/>
            <p:cNvSpPr>
              <a:spLocks/>
            </p:cNvSpPr>
            <p:nvPr/>
          </p:nvSpPr>
          <p:spPr bwMode="auto">
            <a:xfrm>
              <a:off x="3094" y="3290"/>
              <a:ext cx="10" cy="28"/>
            </a:xfrm>
            <a:custGeom>
              <a:avLst/>
              <a:gdLst/>
              <a:ahLst/>
              <a:cxnLst>
                <a:cxn ang="0">
                  <a:pos x="5" y="28"/>
                </a:cxn>
                <a:cxn ang="0">
                  <a:pos x="0" y="23"/>
                </a:cxn>
                <a:cxn ang="0">
                  <a:pos x="5" y="14"/>
                </a:cxn>
                <a:cxn ang="0">
                  <a:pos x="5" y="4"/>
                </a:cxn>
                <a:cxn ang="0">
                  <a:pos x="10" y="0"/>
                </a:cxn>
              </a:cxnLst>
              <a:rect l="0" t="0" r="r" b="b"/>
              <a:pathLst>
                <a:path w="10" h="28">
                  <a:moveTo>
                    <a:pt x="5" y="28"/>
                  </a:moveTo>
                  <a:lnTo>
                    <a:pt x="0" y="23"/>
                  </a:lnTo>
                  <a:lnTo>
                    <a:pt x="5" y="14"/>
                  </a:lnTo>
                  <a:lnTo>
                    <a:pt x="5" y="4"/>
                  </a:lnTo>
                  <a:lnTo>
                    <a:pt x="1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7" name="Freeform 409"/>
            <p:cNvSpPr>
              <a:spLocks/>
            </p:cNvSpPr>
            <p:nvPr/>
          </p:nvSpPr>
          <p:spPr bwMode="auto">
            <a:xfrm>
              <a:off x="3212" y="3228"/>
              <a:ext cx="38" cy="4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3" y="10"/>
                </a:cxn>
                <a:cxn ang="0">
                  <a:pos x="24" y="24"/>
                </a:cxn>
                <a:cxn ang="0">
                  <a:pos x="19" y="29"/>
                </a:cxn>
                <a:cxn ang="0">
                  <a:pos x="15" y="29"/>
                </a:cxn>
                <a:cxn ang="0">
                  <a:pos x="15" y="33"/>
                </a:cxn>
                <a:cxn ang="0">
                  <a:pos x="0" y="43"/>
                </a:cxn>
              </a:cxnLst>
              <a:rect l="0" t="0" r="r" b="b"/>
              <a:pathLst>
                <a:path w="38" h="43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4" y="24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0" y="4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8" name="Freeform 410"/>
            <p:cNvSpPr>
              <a:spLocks/>
            </p:cNvSpPr>
            <p:nvPr/>
          </p:nvSpPr>
          <p:spPr bwMode="auto">
            <a:xfrm>
              <a:off x="3179" y="3271"/>
              <a:ext cx="33" cy="4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9" y="5"/>
                </a:cxn>
                <a:cxn ang="0">
                  <a:pos x="24" y="14"/>
                </a:cxn>
                <a:cxn ang="0">
                  <a:pos x="19" y="19"/>
                </a:cxn>
                <a:cxn ang="0">
                  <a:pos x="14" y="23"/>
                </a:cxn>
                <a:cxn ang="0">
                  <a:pos x="10" y="28"/>
                </a:cxn>
                <a:cxn ang="0">
                  <a:pos x="0" y="42"/>
                </a:cxn>
              </a:cxnLst>
              <a:rect l="0" t="0" r="r" b="b"/>
              <a:pathLst>
                <a:path w="33" h="42">
                  <a:moveTo>
                    <a:pt x="33" y="0"/>
                  </a:moveTo>
                  <a:lnTo>
                    <a:pt x="29" y="5"/>
                  </a:lnTo>
                  <a:lnTo>
                    <a:pt x="24" y="14"/>
                  </a:lnTo>
                  <a:lnTo>
                    <a:pt x="19" y="19"/>
                  </a:lnTo>
                  <a:lnTo>
                    <a:pt x="14" y="23"/>
                  </a:lnTo>
                  <a:lnTo>
                    <a:pt x="10" y="28"/>
                  </a:lnTo>
                  <a:lnTo>
                    <a:pt x="0" y="4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9" name="Line 411"/>
            <p:cNvSpPr>
              <a:spLocks noChangeShapeType="1"/>
            </p:cNvSpPr>
            <p:nvPr/>
          </p:nvSpPr>
          <p:spPr bwMode="auto">
            <a:xfrm flipH="1">
              <a:off x="3250" y="3219"/>
              <a:ext cx="5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0" name="Freeform 412"/>
            <p:cNvSpPr>
              <a:spLocks/>
            </p:cNvSpPr>
            <p:nvPr/>
          </p:nvSpPr>
          <p:spPr bwMode="auto">
            <a:xfrm>
              <a:off x="2801" y="3304"/>
              <a:ext cx="48" cy="3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5" y="9"/>
                </a:cxn>
                <a:cxn ang="0">
                  <a:pos x="10" y="5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14"/>
                </a:cxn>
                <a:cxn ang="0">
                  <a:pos x="38" y="19"/>
                </a:cxn>
                <a:cxn ang="0">
                  <a:pos x="43" y="28"/>
                </a:cxn>
                <a:cxn ang="0">
                  <a:pos x="43" y="28"/>
                </a:cxn>
                <a:cxn ang="0">
                  <a:pos x="48" y="28"/>
                </a:cxn>
                <a:cxn ang="0">
                  <a:pos x="48" y="33"/>
                </a:cxn>
              </a:cxnLst>
              <a:rect l="0" t="0" r="r" b="b"/>
              <a:pathLst>
                <a:path w="48" h="33">
                  <a:moveTo>
                    <a:pt x="0" y="14"/>
                  </a:moveTo>
                  <a:lnTo>
                    <a:pt x="0" y="14"/>
                  </a:lnTo>
                  <a:lnTo>
                    <a:pt x="0" y="9"/>
                  </a:lnTo>
                  <a:lnTo>
                    <a:pt x="5" y="9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14"/>
                  </a:lnTo>
                  <a:lnTo>
                    <a:pt x="38" y="19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8" y="28"/>
                  </a:lnTo>
                  <a:lnTo>
                    <a:pt x="48" y="3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1" name="Freeform 413"/>
            <p:cNvSpPr>
              <a:spLocks/>
            </p:cNvSpPr>
            <p:nvPr/>
          </p:nvSpPr>
          <p:spPr bwMode="auto">
            <a:xfrm>
              <a:off x="2849" y="3332"/>
              <a:ext cx="52" cy="2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19" y="10"/>
                </a:cxn>
                <a:cxn ang="0">
                  <a:pos x="23" y="10"/>
                </a:cxn>
                <a:cxn ang="0">
                  <a:pos x="28" y="24"/>
                </a:cxn>
                <a:cxn ang="0">
                  <a:pos x="33" y="24"/>
                </a:cxn>
                <a:cxn ang="0">
                  <a:pos x="37" y="24"/>
                </a:cxn>
                <a:cxn ang="0">
                  <a:pos x="47" y="28"/>
                </a:cxn>
                <a:cxn ang="0">
                  <a:pos x="52" y="28"/>
                </a:cxn>
              </a:cxnLst>
              <a:rect l="0" t="0" r="r" b="b"/>
              <a:pathLst>
                <a:path w="52" h="28">
                  <a:moveTo>
                    <a:pt x="0" y="5"/>
                  </a:moveTo>
                  <a:lnTo>
                    <a:pt x="4" y="0"/>
                  </a:lnTo>
                  <a:lnTo>
                    <a:pt x="19" y="10"/>
                  </a:lnTo>
                  <a:lnTo>
                    <a:pt x="23" y="10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37" y="24"/>
                  </a:lnTo>
                  <a:lnTo>
                    <a:pt x="47" y="28"/>
                  </a:lnTo>
                  <a:lnTo>
                    <a:pt x="52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2" name="Freeform 414"/>
            <p:cNvSpPr>
              <a:spLocks/>
            </p:cNvSpPr>
            <p:nvPr/>
          </p:nvSpPr>
          <p:spPr bwMode="auto">
            <a:xfrm>
              <a:off x="2759" y="3318"/>
              <a:ext cx="47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9" y="38"/>
                </a:cxn>
                <a:cxn ang="0">
                  <a:pos x="19" y="28"/>
                </a:cxn>
                <a:cxn ang="0">
                  <a:pos x="28" y="19"/>
                </a:cxn>
                <a:cxn ang="0">
                  <a:pos x="38" y="14"/>
                </a:cxn>
                <a:cxn ang="0">
                  <a:pos x="42" y="9"/>
                </a:cxn>
                <a:cxn ang="0">
                  <a:pos x="42" y="9"/>
                </a:cxn>
                <a:cxn ang="0">
                  <a:pos x="42" y="9"/>
                </a:cxn>
                <a:cxn ang="0">
                  <a:pos x="42" y="9"/>
                </a:cxn>
                <a:cxn ang="0">
                  <a:pos x="47" y="9"/>
                </a:cxn>
                <a:cxn ang="0">
                  <a:pos x="42" y="0"/>
                </a:cxn>
              </a:cxnLst>
              <a:rect l="0" t="0" r="r" b="b"/>
              <a:pathLst>
                <a:path w="47" h="57">
                  <a:moveTo>
                    <a:pt x="0" y="57"/>
                  </a:moveTo>
                  <a:lnTo>
                    <a:pt x="9" y="38"/>
                  </a:lnTo>
                  <a:lnTo>
                    <a:pt x="19" y="28"/>
                  </a:lnTo>
                  <a:lnTo>
                    <a:pt x="28" y="19"/>
                  </a:lnTo>
                  <a:lnTo>
                    <a:pt x="38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7" y="9"/>
                  </a:lnTo>
                  <a:lnTo>
                    <a:pt x="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3" name="Freeform 415"/>
            <p:cNvSpPr>
              <a:spLocks/>
            </p:cNvSpPr>
            <p:nvPr/>
          </p:nvSpPr>
          <p:spPr bwMode="auto">
            <a:xfrm>
              <a:off x="3066" y="3370"/>
              <a:ext cx="24" cy="9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19" y="5"/>
                </a:cxn>
                <a:cxn ang="0">
                  <a:pos x="0" y="0"/>
                </a:cxn>
              </a:cxnLst>
              <a:rect l="0" t="0" r="r" b="b"/>
              <a:pathLst>
                <a:path w="24" h="9">
                  <a:moveTo>
                    <a:pt x="24" y="9"/>
                  </a:moveTo>
                  <a:lnTo>
                    <a:pt x="19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4" name="Freeform 416"/>
            <p:cNvSpPr>
              <a:spLocks/>
            </p:cNvSpPr>
            <p:nvPr/>
          </p:nvSpPr>
          <p:spPr bwMode="auto">
            <a:xfrm>
              <a:off x="2901" y="3356"/>
              <a:ext cx="165" cy="3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4" y="19"/>
                </a:cxn>
                <a:cxn ang="0">
                  <a:pos x="23" y="23"/>
                </a:cxn>
                <a:cxn ang="0">
                  <a:pos x="28" y="28"/>
                </a:cxn>
                <a:cxn ang="0">
                  <a:pos x="42" y="23"/>
                </a:cxn>
                <a:cxn ang="0">
                  <a:pos x="47" y="33"/>
                </a:cxn>
                <a:cxn ang="0">
                  <a:pos x="47" y="33"/>
                </a:cxn>
                <a:cxn ang="0">
                  <a:pos x="52" y="33"/>
                </a:cxn>
                <a:cxn ang="0">
                  <a:pos x="52" y="33"/>
                </a:cxn>
                <a:cxn ang="0">
                  <a:pos x="56" y="23"/>
                </a:cxn>
                <a:cxn ang="0">
                  <a:pos x="61" y="23"/>
                </a:cxn>
                <a:cxn ang="0">
                  <a:pos x="66" y="23"/>
                </a:cxn>
                <a:cxn ang="0">
                  <a:pos x="66" y="23"/>
                </a:cxn>
                <a:cxn ang="0">
                  <a:pos x="75" y="23"/>
                </a:cxn>
                <a:cxn ang="0">
                  <a:pos x="80" y="23"/>
                </a:cxn>
                <a:cxn ang="0">
                  <a:pos x="85" y="19"/>
                </a:cxn>
                <a:cxn ang="0">
                  <a:pos x="89" y="14"/>
                </a:cxn>
                <a:cxn ang="0">
                  <a:pos x="89" y="14"/>
                </a:cxn>
                <a:cxn ang="0">
                  <a:pos x="94" y="14"/>
                </a:cxn>
                <a:cxn ang="0">
                  <a:pos x="99" y="9"/>
                </a:cxn>
                <a:cxn ang="0">
                  <a:pos x="99" y="4"/>
                </a:cxn>
                <a:cxn ang="0">
                  <a:pos x="99" y="4"/>
                </a:cxn>
                <a:cxn ang="0">
                  <a:pos x="104" y="0"/>
                </a:cxn>
                <a:cxn ang="0">
                  <a:pos x="108" y="0"/>
                </a:cxn>
                <a:cxn ang="0">
                  <a:pos x="108" y="4"/>
                </a:cxn>
                <a:cxn ang="0">
                  <a:pos x="113" y="9"/>
                </a:cxn>
                <a:cxn ang="0">
                  <a:pos x="118" y="4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7" y="4"/>
                </a:cxn>
                <a:cxn ang="0">
                  <a:pos x="132" y="9"/>
                </a:cxn>
                <a:cxn ang="0">
                  <a:pos x="137" y="9"/>
                </a:cxn>
                <a:cxn ang="0">
                  <a:pos x="146" y="9"/>
                </a:cxn>
                <a:cxn ang="0">
                  <a:pos x="155" y="9"/>
                </a:cxn>
                <a:cxn ang="0">
                  <a:pos x="155" y="4"/>
                </a:cxn>
                <a:cxn ang="0">
                  <a:pos x="160" y="9"/>
                </a:cxn>
                <a:cxn ang="0">
                  <a:pos x="160" y="9"/>
                </a:cxn>
                <a:cxn ang="0">
                  <a:pos x="165" y="9"/>
                </a:cxn>
                <a:cxn ang="0">
                  <a:pos x="165" y="14"/>
                </a:cxn>
              </a:cxnLst>
              <a:rect l="0" t="0" r="r" b="b"/>
              <a:pathLst>
                <a:path w="165" h="33">
                  <a:moveTo>
                    <a:pt x="0" y="4"/>
                  </a:moveTo>
                  <a:lnTo>
                    <a:pt x="0" y="4"/>
                  </a:lnTo>
                  <a:lnTo>
                    <a:pt x="14" y="19"/>
                  </a:lnTo>
                  <a:lnTo>
                    <a:pt x="23" y="23"/>
                  </a:lnTo>
                  <a:lnTo>
                    <a:pt x="28" y="28"/>
                  </a:lnTo>
                  <a:lnTo>
                    <a:pt x="42" y="2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6" y="23"/>
                  </a:lnTo>
                  <a:lnTo>
                    <a:pt x="61" y="23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75" y="23"/>
                  </a:lnTo>
                  <a:lnTo>
                    <a:pt x="80" y="23"/>
                  </a:lnTo>
                  <a:lnTo>
                    <a:pt x="85" y="19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94" y="14"/>
                  </a:lnTo>
                  <a:lnTo>
                    <a:pt x="99" y="9"/>
                  </a:lnTo>
                  <a:lnTo>
                    <a:pt x="99" y="4"/>
                  </a:lnTo>
                  <a:lnTo>
                    <a:pt x="99" y="4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113" y="9"/>
                  </a:lnTo>
                  <a:lnTo>
                    <a:pt x="118" y="4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7" y="4"/>
                  </a:lnTo>
                  <a:lnTo>
                    <a:pt x="132" y="9"/>
                  </a:lnTo>
                  <a:lnTo>
                    <a:pt x="137" y="9"/>
                  </a:lnTo>
                  <a:lnTo>
                    <a:pt x="146" y="9"/>
                  </a:lnTo>
                  <a:lnTo>
                    <a:pt x="155" y="9"/>
                  </a:lnTo>
                  <a:lnTo>
                    <a:pt x="155" y="4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5" y="9"/>
                  </a:lnTo>
                  <a:lnTo>
                    <a:pt x="165" y="1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5" name="Freeform 417"/>
            <p:cNvSpPr>
              <a:spLocks/>
            </p:cNvSpPr>
            <p:nvPr/>
          </p:nvSpPr>
          <p:spPr bwMode="auto">
            <a:xfrm>
              <a:off x="3090" y="3280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0"/>
                </a:cxn>
                <a:cxn ang="0">
                  <a:pos x="14" y="1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10"/>
                  </a:lnTo>
                  <a:lnTo>
                    <a:pt x="14" y="1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6" name="Freeform 418"/>
            <p:cNvSpPr>
              <a:spLocks/>
            </p:cNvSpPr>
            <p:nvPr/>
          </p:nvSpPr>
          <p:spPr bwMode="auto">
            <a:xfrm>
              <a:off x="3099" y="3393"/>
              <a:ext cx="5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5" y="19"/>
                </a:cxn>
                <a:cxn ang="0">
                  <a:pos x="0" y="0"/>
                </a:cxn>
              </a:cxnLst>
              <a:rect l="0" t="0" r="r" b="b"/>
              <a:pathLst>
                <a:path w="5" h="38">
                  <a:moveTo>
                    <a:pt x="0" y="38"/>
                  </a:moveTo>
                  <a:lnTo>
                    <a:pt x="5" y="19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7" name="Freeform 419"/>
            <p:cNvSpPr>
              <a:spLocks/>
            </p:cNvSpPr>
            <p:nvPr/>
          </p:nvSpPr>
          <p:spPr bwMode="auto">
            <a:xfrm>
              <a:off x="2636" y="3379"/>
              <a:ext cx="118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0" y="90"/>
                </a:cxn>
                <a:cxn ang="0">
                  <a:pos x="14" y="85"/>
                </a:cxn>
                <a:cxn ang="0">
                  <a:pos x="19" y="66"/>
                </a:cxn>
                <a:cxn ang="0">
                  <a:pos x="24" y="61"/>
                </a:cxn>
                <a:cxn ang="0">
                  <a:pos x="43" y="57"/>
                </a:cxn>
                <a:cxn ang="0">
                  <a:pos x="47" y="57"/>
                </a:cxn>
                <a:cxn ang="0">
                  <a:pos x="47" y="57"/>
                </a:cxn>
                <a:cxn ang="0">
                  <a:pos x="52" y="57"/>
                </a:cxn>
                <a:cxn ang="0">
                  <a:pos x="76" y="52"/>
                </a:cxn>
                <a:cxn ang="0">
                  <a:pos x="85" y="43"/>
                </a:cxn>
                <a:cxn ang="0">
                  <a:pos x="95" y="33"/>
                </a:cxn>
                <a:cxn ang="0">
                  <a:pos x="104" y="24"/>
                </a:cxn>
                <a:cxn ang="0">
                  <a:pos x="104" y="24"/>
                </a:cxn>
                <a:cxn ang="0">
                  <a:pos x="109" y="19"/>
                </a:cxn>
                <a:cxn ang="0">
                  <a:pos x="113" y="14"/>
                </a:cxn>
                <a:cxn ang="0">
                  <a:pos x="118" y="0"/>
                </a:cxn>
              </a:cxnLst>
              <a:rect l="0" t="0" r="r" b="b"/>
              <a:pathLst>
                <a:path w="118" h="94">
                  <a:moveTo>
                    <a:pt x="0" y="94"/>
                  </a:moveTo>
                  <a:lnTo>
                    <a:pt x="10" y="90"/>
                  </a:lnTo>
                  <a:lnTo>
                    <a:pt x="14" y="85"/>
                  </a:lnTo>
                  <a:lnTo>
                    <a:pt x="19" y="66"/>
                  </a:lnTo>
                  <a:lnTo>
                    <a:pt x="24" y="61"/>
                  </a:lnTo>
                  <a:lnTo>
                    <a:pt x="43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52" y="57"/>
                  </a:lnTo>
                  <a:lnTo>
                    <a:pt x="76" y="52"/>
                  </a:lnTo>
                  <a:lnTo>
                    <a:pt x="85" y="43"/>
                  </a:lnTo>
                  <a:lnTo>
                    <a:pt x="95" y="33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9" y="19"/>
                  </a:lnTo>
                  <a:lnTo>
                    <a:pt x="113" y="14"/>
                  </a:lnTo>
                  <a:lnTo>
                    <a:pt x="11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8" name="Freeform 420"/>
            <p:cNvSpPr>
              <a:spLocks/>
            </p:cNvSpPr>
            <p:nvPr/>
          </p:nvSpPr>
          <p:spPr bwMode="auto">
            <a:xfrm>
              <a:off x="2636" y="3379"/>
              <a:ext cx="118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0" y="90"/>
                </a:cxn>
                <a:cxn ang="0">
                  <a:pos x="14" y="85"/>
                </a:cxn>
                <a:cxn ang="0">
                  <a:pos x="19" y="66"/>
                </a:cxn>
                <a:cxn ang="0">
                  <a:pos x="24" y="61"/>
                </a:cxn>
                <a:cxn ang="0">
                  <a:pos x="43" y="57"/>
                </a:cxn>
                <a:cxn ang="0">
                  <a:pos x="47" y="57"/>
                </a:cxn>
                <a:cxn ang="0">
                  <a:pos x="47" y="57"/>
                </a:cxn>
                <a:cxn ang="0">
                  <a:pos x="52" y="57"/>
                </a:cxn>
                <a:cxn ang="0">
                  <a:pos x="76" y="52"/>
                </a:cxn>
                <a:cxn ang="0">
                  <a:pos x="85" y="43"/>
                </a:cxn>
                <a:cxn ang="0">
                  <a:pos x="95" y="33"/>
                </a:cxn>
                <a:cxn ang="0">
                  <a:pos x="104" y="24"/>
                </a:cxn>
                <a:cxn ang="0">
                  <a:pos x="104" y="24"/>
                </a:cxn>
                <a:cxn ang="0">
                  <a:pos x="109" y="19"/>
                </a:cxn>
                <a:cxn ang="0">
                  <a:pos x="113" y="14"/>
                </a:cxn>
                <a:cxn ang="0">
                  <a:pos x="118" y="0"/>
                </a:cxn>
              </a:cxnLst>
              <a:rect l="0" t="0" r="r" b="b"/>
              <a:pathLst>
                <a:path w="118" h="94">
                  <a:moveTo>
                    <a:pt x="0" y="94"/>
                  </a:moveTo>
                  <a:lnTo>
                    <a:pt x="10" y="90"/>
                  </a:lnTo>
                  <a:lnTo>
                    <a:pt x="14" y="85"/>
                  </a:lnTo>
                  <a:lnTo>
                    <a:pt x="19" y="66"/>
                  </a:lnTo>
                  <a:lnTo>
                    <a:pt x="24" y="61"/>
                  </a:lnTo>
                  <a:lnTo>
                    <a:pt x="43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52" y="57"/>
                  </a:lnTo>
                  <a:lnTo>
                    <a:pt x="76" y="52"/>
                  </a:lnTo>
                  <a:lnTo>
                    <a:pt x="85" y="43"/>
                  </a:lnTo>
                  <a:lnTo>
                    <a:pt x="95" y="33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9" y="19"/>
                  </a:lnTo>
                  <a:lnTo>
                    <a:pt x="113" y="14"/>
                  </a:lnTo>
                  <a:lnTo>
                    <a:pt x="11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9" name="Freeform 421"/>
            <p:cNvSpPr>
              <a:spLocks/>
            </p:cNvSpPr>
            <p:nvPr/>
          </p:nvSpPr>
          <p:spPr bwMode="auto">
            <a:xfrm>
              <a:off x="3132" y="3422"/>
              <a:ext cx="9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0" y="9"/>
                  </a:lnTo>
                  <a:lnTo>
                    <a:pt x="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0" name="Freeform 422"/>
            <p:cNvSpPr>
              <a:spLocks/>
            </p:cNvSpPr>
            <p:nvPr/>
          </p:nvSpPr>
          <p:spPr bwMode="auto">
            <a:xfrm>
              <a:off x="3104" y="3436"/>
              <a:ext cx="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1" name="Line 423"/>
            <p:cNvSpPr>
              <a:spLocks noChangeShapeType="1"/>
            </p:cNvSpPr>
            <p:nvPr/>
          </p:nvSpPr>
          <p:spPr bwMode="auto">
            <a:xfrm flipV="1">
              <a:off x="3127" y="3436"/>
              <a:ext cx="5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2" name="Rectangle 424"/>
            <p:cNvSpPr>
              <a:spLocks noChangeArrowheads="1"/>
            </p:cNvSpPr>
            <p:nvPr/>
          </p:nvSpPr>
          <p:spPr bwMode="auto">
            <a:xfrm>
              <a:off x="3090" y="3436"/>
              <a:ext cx="4" cy="1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3" name="Line 425"/>
            <p:cNvSpPr>
              <a:spLocks noChangeShapeType="1"/>
            </p:cNvSpPr>
            <p:nvPr/>
          </p:nvSpPr>
          <p:spPr bwMode="auto">
            <a:xfrm>
              <a:off x="3118" y="3436"/>
              <a:ext cx="5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4" name="Freeform 426"/>
            <p:cNvSpPr>
              <a:spLocks/>
            </p:cNvSpPr>
            <p:nvPr/>
          </p:nvSpPr>
          <p:spPr bwMode="auto">
            <a:xfrm>
              <a:off x="2457" y="2498"/>
              <a:ext cx="14" cy="38"/>
            </a:xfrm>
            <a:custGeom>
              <a:avLst/>
              <a:gdLst/>
              <a:ahLst/>
              <a:cxnLst>
                <a:cxn ang="0">
                  <a:pos x="14" y="38"/>
                </a:cxn>
                <a:cxn ang="0">
                  <a:pos x="9" y="33"/>
                </a:cxn>
                <a:cxn ang="0">
                  <a:pos x="4" y="2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38">
                  <a:moveTo>
                    <a:pt x="14" y="38"/>
                  </a:moveTo>
                  <a:lnTo>
                    <a:pt x="9" y="33"/>
                  </a:lnTo>
                  <a:lnTo>
                    <a:pt x="4" y="2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5" name="Freeform 427"/>
            <p:cNvSpPr>
              <a:spLocks/>
            </p:cNvSpPr>
            <p:nvPr/>
          </p:nvSpPr>
          <p:spPr bwMode="auto">
            <a:xfrm>
              <a:off x="2301" y="2013"/>
              <a:ext cx="85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24"/>
                </a:cxn>
                <a:cxn ang="0">
                  <a:pos x="9" y="33"/>
                </a:cxn>
                <a:cxn ang="0">
                  <a:pos x="4" y="42"/>
                </a:cxn>
                <a:cxn ang="0">
                  <a:pos x="4" y="47"/>
                </a:cxn>
                <a:cxn ang="0">
                  <a:pos x="14" y="61"/>
                </a:cxn>
                <a:cxn ang="0">
                  <a:pos x="14" y="61"/>
                </a:cxn>
                <a:cxn ang="0">
                  <a:pos x="19" y="66"/>
                </a:cxn>
                <a:cxn ang="0">
                  <a:pos x="19" y="71"/>
                </a:cxn>
                <a:cxn ang="0">
                  <a:pos x="14" y="80"/>
                </a:cxn>
                <a:cxn ang="0">
                  <a:pos x="14" y="80"/>
                </a:cxn>
                <a:cxn ang="0">
                  <a:pos x="14" y="85"/>
                </a:cxn>
                <a:cxn ang="0">
                  <a:pos x="19" y="94"/>
                </a:cxn>
                <a:cxn ang="0">
                  <a:pos x="23" y="99"/>
                </a:cxn>
                <a:cxn ang="0">
                  <a:pos x="19" y="108"/>
                </a:cxn>
                <a:cxn ang="0">
                  <a:pos x="19" y="113"/>
                </a:cxn>
                <a:cxn ang="0">
                  <a:pos x="19" y="118"/>
                </a:cxn>
                <a:cxn ang="0">
                  <a:pos x="19" y="118"/>
                </a:cxn>
                <a:cxn ang="0">
                  <a:pos x="19" y="118"/>
                </a:cxn>
                <a:cxn ang="0">
                  <a:pos x="23" y="122"/>
                </a:cxn>
                <a:cxn ang="0">
                  <a:pos x="33" y="122"/>
                </a:cxn>
                <a:cxn ang="0">
                  <a:pos x="37" y="122"/>
                </a:cxn>
                <a:cxn ang="0">
                  <a:pos x="42" y="132"/>
                </a:cxn>
                <a:cxn ang="0">
                  <a:pos x="47" y="141"/>
                </a:cxn>
                <a:cxn ang="0">
                  <a:pos x="56" y="151"/>
                </a:cxn>
                <a:cxn ang="0">
                  <a:pos x="52" y="160"/>
                </a:cxn>
                <a:cxn ang="0">
                  <a:pos x="56" y="165"/>
                </a:cxn>
                <a:cxn ang="0">
                  <a:pos x="61" y="170"/>
                </a:cxn>
                <a:cxn ang="0">
                  <a:pos x="61" y="179"/>
                </a:cxn>
                <a:cxn ang="0">
                  <a:pos x="66" y="184"/>
                </a:cxn>
                <a:cxn ang="0">
                  <a:pos x="71" y="188"/>
                </a:cxn>
                <a:cxn ang="0">
                  <a:pos x="80" y="198"/>
                </a:cxn>
                <a:cxn ang="0">
                  <a:pos x="85" y="212"/>
                </a:cxn>
                <a:cxn ang="0">
                  <a:pos x="85" y="212"/>
                </a:cxn>
              </a:cxnLst>
              <a:rect l="0" t="0" r="r" b="b"/>
              <a:pathLst>
                <a:path w="85" h="212">
                  <a:moveTo>
                    <a:pt x="0" y="0"/>
                  </a:moveTo>
                  <a:lnTo>
                    <a:pt x="4" y="5"/>
                  </a:lnTo>
                  <a:lnTo>
                    <a:pt x="4" y="24"/>
                  </a:lnTo>
                  <a:lnTo>
                    <a:pt x="9" y="33"/>
                  </a:lnTo>
                  <a:lnTo>
                    <a:pt x="4" y="42"/>
                  </a:lnTo>
                  <a:lnTo>
                    <a:pt x="4" y="47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9" y="66"/>
                  </a:lnTo>
                  <a:lnTo>
                    <a:pt x="19" y="7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5"/>
                  </a:lnTo>
                  <a:lnTo>
                    <a:pt x="19" y="94"/>
                  </a:lnTo>
                  <a:lnTo>
                    <a:pt x="23" y="99"/>
                  </a:lnTo>
                  <a:lnTo>
                    <a:pt x="19" y="108"/>
                  </a:lnTo>
                  <a:lnTo>
                    <a:pt x="19" y="113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3" y="122"/>
                  </a:lnTo>
                  <a:lnTo>
                    <a:pt x="33" y="122"/>
                  </a:lnTo>
                  <a:lnTo>
                    <a:pt x="37" y="122"/>
                  </a:lnTo>
                  <a:lnTo>
                    <a:pt x="42" y="132"/>
                  </a:lnTo>
                  <a:lnTo>
                    <a:pt x="47" y="141"/>
                  </a:lnTo>
                  <a:lnTo>
                    <a:pt x="56" y="151"/>
                  </a:lnTo>
                  <a:lnTo>
                    <a:pt x="52" y="160"/>
                  </a:lnTo>
                  <a:lnTo>
                    <a:pt x="56" y="165"/>
                  </a:lnTo>
                  <a:lnTo>
                    <a:pt x="61" y="170"/>
                  </a:lnTo>
                  <a:lnTo>
                    <a:pt x="61" y="179"/>
                  </a:lnTo>
                  <a:lnTo>
                    <a:pt x="66" y="184"/>
                  </a:lnTo>
                  <a:lnTo>
                    <a:pt x="71" y="188"/>
                  </a:lnTo>
                  <a:lnTo>
                    <a:pt x="80" y="198"/>
                  </a:lnTo>
                  <a:lnTo>
                    <a:pt x="85" y="212"/>
                  </a:lnTo>
                  <a:lnTo>
                    <a:pt x="85" y="21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6" name="Freeform 428"/>
            <p:cNvSpPr>
              <a:spLocks/>
            </p:cNvSpPr>
            <p:nvPr/>
          </p:nvSpPr>
          <p:spPr bwMode="auto">
            <a:xfrm>
              <a:off x="2386" y="2225"/>
              <a:ext cx="47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9" y="5"/>
                </a:cxn>
                <a:cxn ang="0">
                  <a:pos x="28" y="19"/>
                </a:cxn>
                <a:cxn ang="0">
                  <a:pos x="33" y="24"/>
                </a:cxn>
                <a:cxn ang="0">
                  <a:pos x="42" y="28"/>
                </a:cxn>
                <a:cxn ang="0">
                  <a:pos x="47" y="33"/>
                </a:cxn>
              </a:cxnLst>
              <a:rect l="0" t="0" r="r" b="b"/>
              <a:pathLst>
                <a:path w="47" h="33">
                  <a:moveTo>
                    <a:pt x="0" y="0"/>
                  </a:moveTo>
                  <a:lnTo>
                    <a:pt x="4" y="5"/>
                  </a:lnTo>
                  <a:lnTo>
                    <a:pt x="9" y="5"/>
                  </a:lnTo>
                  <a:lnTo>
                    <a:pt x="28" y="19"/>
                  </a:lnTo>
                  <a:lnTo>
                    <a:pt x="33" y="24"/>
                  </a:lnTo>
                  <a:lnTo>
                    <a:pt x="42" y="28"/>
                  </a:lnTo>
                  <a:lnTo>
                    <a:pt x="47" y="3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7" name="Freeform 429"/>
            <p:cNvSpPr>
              <a:spLocks/>
            </p:cNvSpPr>
            <p:nvPr/>
          </p:nvSpPr>
          <p:spPr bwMode="auto">
            <a:xfrm>
              <a:off x="2433" y="2258"/>
              <a:ext cx="38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5" y="14"/>
                </a:cxn>
                <a:cxn ang="0">
                  <a:pos x="5" y="24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5" y="38"/>
                </a:cxn>
                <a:cxn ang="0">
                  <a:pos x="5" y="42"/>
                </a:cxn>
                <a:cxn ang="0">
                  <a:pos x="9" y="42"/>
                </a:cxn>
                <a:cxn ang="0">
                  <a:pos x="14" y="52"/>
                </a:cxn>
                <a:cxn ang="0">
                  <a:pos x="14" y="57"/>
                </a:cxn>
                <a:cxn ang="0">
                  <a:pos x="14" y="57"/>
                </a:cxn>
                <a:cxn ang="0">
                  <a:pos x="14" y="61"/>
                </a:cxn>
                <a:cxn ang="0">
                  <a:pos x="19" y="61"/>
                </a:cxn>
                <a:cxn ang="0">
                  <a:pos x="24" y="66"/>
                </a:cxn>
                <a:cxn ang="0">
                  <a:pos x="24" y="71"/>
                </a:cxn>
                <a:cxn ang="0">
                  <a:pos x="24" y="85"/>
                </a:cxn>
                <a:cxn ang="0">
                  <a:pos x="28" y="89"/>
                </a:cxn>
                <a:cxn ang="0">
                  <a:pos x="28" y="94"/>
                </a:cxn>
                <a:cxn ang="0">
                  <a:pos x="38" y="94"/>
                </a:cxn>
                <a:cxn ang="0">
                  <a:pos x="38" y="99"/>
                </a:cxn>
                <a:cxn ang="0">
                  <a:pos x="38" y="99"/>
                </a:cxn>
              </a:cxnLst>
              <a:rect l="0" t="0" r="r" b="b"/>
              <a:pathLst>
                <a:path w="38" h="99">
                  <a:moveTo>
                    <a:pt x="0" y="0"/>
                  </a:moveTo>
                  <a:lnTo>
                    <a:pt x="5" y="5"/>
                  </a:lnTo>
                  <a:lnTo>
                    <a:pt x="5" y="14"/>
                  </a:lnTo>
                  <a:lnTo>
                    <a:pt x="5" y="24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9" y="42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61"/>
                  </a:lnTo>
                  <a:lnTo>
                    <a:pt x="19" y="61"/>
                  </a:lnTo>
                  <a:lnTo>
                    <a:pt x="24" y="66"/>
                  </a:lnTo>
                  <a:lnTo>
                    <a:pt x="24" y="71"/>
                  </a:lnTo>
                  <a:lnTo>
                    <a:pt x="24" y="85"/>
                  </a:lnTo>
                  <a:lnTo>
                    <a:pt x="28" y="89"/>
                  </a:lnTo>
                  <a:lnTo>
                    <a:pt x="28" y="94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38" y="9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8" name="Freeform 430"/>
            <p:cNvSpPr>
              <a:spLocks/>
            </p:cNvSpPr>
            <p:nvPr/>
          </p:nvSpPr>
          <p:spPr bwMode="auto">
            <a:xfrm>
              <a:off x="2310" y="2494"/>
              <a:ext cx="71" cy="2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52" y="0"/>
                </a:cxn>
                <a:cxn ang="0">
                  <a:pos x="47" y="4"/>
                </a:cxn>
                <a:cxn ang="0">
                  <a:pos x="38" y="4"/>
                </a:cxn>
                <a:cxn ang="0">
                  <a:pos x="19" y="14"/>
                </a:cxn>
                <a:cxn ang="0">
                  <a:pos x="5" y="18"/>
                </a:cxn>
                <a:cxn ang="0">
                  <a:pos x="0" y="23"/>
                </a:cxn>
              </a:cxnLst>
              <a:rect l="0" t="0" r="r" b="b"/>
              <a:pathLst>
                <a:path w="71" h="23">
                  <a:moveTo>
                    <a:pt x="71" y="0"/>
                  </a:moveTo>
                  <a:lnTo>
                    <a:pt x="52" y="0"/>
                  </a:lnTo>
                  <a:lnTo>
                    <a:pt x="47" y="4"/>
                  </a:lnTo>
                  <a:lnTo>
                    <a:pt x="38" y="4"/>
                  </a:lnTo>
                  <a:lnTo>
                    <a:pt x="19" y="14"/>
                  </a:lnTo>
                  <a:lnTo>
                    <a:pt x="5" y="18"/>
                  </a:lnTo>
                  <a:lnTo>
                    <a:pt x="0" y="2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9" name="Freeform 431"/>
            <p:cNvSpPr>
              <a:spLocks/>
            </p:cNvSpPr>
            <p:nvPr/>
          </p:nvSpPr>
          <p:spPr bwMode="auto">
            <a:xfrm>
              <a:off x="2447" y="2446"/>
              <a:ext cx="19" cy="4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38"/>
                </a:cxn>
                <a:cxn ang="0">
                  <a:pos x="10" y="29"/>
                </a:cxn>
                <a:cxn ang="0">
                  <a:pos x="14" y="19"/>
                </a:cxn>
                <a:cxn ang="0">
                  <a:pos x="14" y="15"/>
                </a:cxn>
                <a:cxn ang="0">
                  <a:pos x="19" y="5"/>
                </a:cxn>
                <a:cxn ang="0">
                  <a:pos x="19" y="0"/>
                </a:cxn>
              </a:cxnLst>
              <a:rect l="0" t="0" r="r" b="b"/>
              <a:pathLst>
                <a:path w="19" h="43">
                  <a:moveTo>
                    <a:pt x="0" y="43"/>
                  </a:moveTo>
                  <a:lnTo>
                    <a:pt x="0" y="38"/>
                  </a:lnTo>
                  <a:lnTo>
                    <a:pt x="10" y="29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19" y="5"/>
                  </a:lnTo>
                  <a:lnTo>
                    <a:pt x="1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20" name="Freeform 432"/>
            <p:cNvSpPr>
              <a:spLocks/>
            </p:cNvSpPr>
            <p:nvPr/>
          </p:nvSpPr>
          <p:spPr bwMode="auto">
            <a:xfrm>
              <a:off x="2381" y="2489"/>
              <a:ext cx="66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9"/>
                </a:cxn>
                <a:cxn ang="0">
                  <a:pos x="14" y="9"/>
                </a:cxn>
                <a:cxn ang="0">
                  <a:pos x="24" y="9"/>
                </a:cxn>
                <a:cxn ang="0">
                  <a:pos x="28" y="9"/>
                </a:cxn>
                <a:cxn ang="0">
                  <a:pos x="38" y="5"/>
                </a:cxn>
                <a:cxn ang="0">
                  <a:pos x="43" y="0"/>
                </a:cxn>
                <a:cxn ang="0">
                  <a:pos x="52" y="0"/>
                </a:cxn>
                <a:cxn ang="0">
                  <a:pos x="61" y="0"/>
                </a:cxn>
                <a:cxn ang="0">
                  <a:pos x="66" y="0"/>
                </a:cxn>
              </a:cxnLst>
              <a:rect l="0" t="0" r="r" b="b"/>
              <a:pathLst>
                <a:path w="66" h="9">
                  <a:moveTo>
                    <a:pt x="0" y="5"/>
                  </a:moveTo>
                  <a:lnTo>
                    <a:pt x="9" y="9"/>
                  </a:lnTo>
                  <a:lnTo>
                    <a:pt x="14" y="9"/>
                  </a:lnTo>
                  <a:lnTo>
                    <a:pt x="24" y="9"/>
                  </a:lnTo>
                  <a:lnTo>
                    <a:pt x="28" y="9"/>
                  </a:lnTo>
                  <a:lnTo>
                    <a:pt x="38" y="5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21" name="Line 433"/>
            <p:cNvSpPr>
              <a:spLocks noChangeShapeType="1"/>
            </p:cNvSpPr>
            <p:nvPr/>
          </p:nvSpPr>
          <p:spPr bwMode="auto">
            <a:xfrm flipH="1" flipV="1">
              <a:off x="2452" y="2494"/>
              <a:ext cx="5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22" name="Freeform 434"/>
            <p:cNvSpPr>
              <a:spLocks/>
            </p:cNvSpPr>
            <p:nvPr/>
          </p:nvSpPr>
          <p:spPr bwMode="auto">
            <a:xfrm>
              <a:off x="2466" y="2357"/>
              <a:ext cx="9" cy="89"/>
            </a:xfrm>
            <a:custGeom>
              <a:avLst/>
              <a:gdLst/>
              <a:ahLst/>
              <a:cxnLst>
                <a:cxn ang="0">
                  <a:pos x="5" y="89"/>
                </a:cxn>
                <a:cxn ang="0">
                  <a:pos x="0" y="85"/>
                </a:cxn>
                <a:cxn ang="0">
                  <a:pos x="0" y="80"/>
                </a:cxn>
                <a:cxn ang="0">
                  <a:pos x="5" y="75"/>
                </a:cxn>
                <a:cxn ang="0">
                  <a:pos x="5" y="56"/>
                </a:cxn>
                <a:cxn ang="0">
                  <a:pos x="9" y="42"/>
                </a:cxn>
                <a:cxn ang="0">
                  <a:pos x="9" y="38"/>
                </a:cxn>
                <a:cxn ang="0">
                  <a:pos x="9" y="28"/>
                </a:cxn>
                <a:cxn ang="0">
                  <a:pos x="9" y="23"/>
                </a:cxn>
                <a:cxn ang="0">
                  <a:pos x="9" y="19"/>
                </a:cxn>
                <a:cxn ang="0">
                  <a:pos x="9" y="14"/>
                </a:cxn>
                <a:cxn ang="0">
                  <a:pos x="5" y="5"/>
                </a:cxn>
                <a:cxn ang="0">
                  <a:pos x="5" y="0"/>
                </a:cxn>
              </a:cxnLst>
              <a:rect l="0" t="0" r="r" b="b"/>
              <a:pathLst>
                <a:path w="9" h="89">
                  <a:moveTo>
                    <a:pt x="5" y="89"/>
                  </a:moveTo>
                  <a:lnTo>
                    <a:pt x="0" y="85"/>
                  </a:lnTo>
                  <a:lnTo>
                    <a:pt x="0" y="80"/>
                  </a:lnTo>
                  <a:lnTo>
                    <a:pt x="5" y="75"/>
                  </a:lnTo>
                  <a:lnTo>
                    <a:pt x="5" y="56"/>
                  </a:lnTo>
                  <a:lnTo>
                    <a:pt x="9" y="42"/>
                  </a:lnTo>
                  <a:lnTo>
                    <a:pt x="9" y="38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9" y="19"/>
                  </a:lnTo>
                  <a:lnTo>
                    <a:pt x="9" y="14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23" name="Freeform 435"/>
            <p:cNvSpPr>
              <a:spLocks/>
            </p:cNvSpPr>
            <p:nvPr/>
          </p:nvSpPr>
          <p:spPr bwMode="auto">
            <a:xfrm>
              <a:off x="2471" y="2536"/>
              <a:ext cx="94" cy="14"/>
            </a:xfrm>
            <a:custGeom>
              <a:avLst/>
              <a:gdLst/>
              <a:ahLst/>
              <a:cxnLst>
                <a:cxn ang="0">
                  <a:pos x="94" y="14"/>
                </a:cxn>
                <a:cxn ang="0">
                  <a:pos x="85" y="14"/>
                </a:cxn>
                <a:cxn ang="0">
                  <a:pos x="80" y="9"/>
                </a:cxn>
                <a:cxn ang="0">
                  <a:pos x="71" y="5"/>
                </a:cxn>
                <a:cxn ang="0">
                  <a:pos x="66" y="5"/>
                </a:cxn>
                <a:cxn ang="0">
                  <a:pos x="61" y="5"/>
                </a:cxn>
                <a:cxn ang="0">
                  <a:pos x="47" y="9"/>
                </a:cxn>
                <a:cxn ang="0">
                  <a:pos x="42" y="14"/>
                </a:cxn>
                <a:cxn ang="0">
                  <a:pos x="33" y="14"/>
                </a:cxn>
                <a:cxn ang="0">
                  <a:pos x="28" y="14"/>
                </a:cxn>
                <a:cxn ang="0">
                  <a:pos x="28" y="9"/>
                </a:cxn>
                <a:cxn ang="0">
                  <a:pos x="19" y="5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4" h="14">
                  <a:moveTo>
                    <a:pt x="94" y="14"/>
                  </a:moveTo>
                  <a:lnTo>
                    <a:pt x="85" y="14"/>
                  </a:lnTo>
                  <a:lnTo>
                    <a:pt x="80" y="9"/>
                  </a:lnTo>
                  <a:lnTo>
                    <a:pt x="71" y="5"/>
                  </a:lnTo>
                  <a:lnTo>
                    <a:pt x="66" y="5"/>
                  </a:lnTo>
                  <a:lnTo>
                    <a:pt x="61" y="5"/>
                  </a:lnTo>
                  <a:lnTo>
                    <a:pt x="47" y="9"/>
                  </a:lnTo>
                  <a:lnTo>
                    <a:pt x="42" y="14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24" name="Freeform 436"/>
            <p:cNvSpPr>
              <a:spLocks/>
            </p:cNvSpPr>
            <p:nvPr/>
          </p:nvSpPr>
          <p:spPr bwMode="auto">
            <a:xfrm>
              <a:off x="2641" y="2588"/>
              <a:ext cx="99" cy="11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9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9" y="4"/>
                </a:cxn>
                <a:cxn ang="0">
                  <a:pos x="28" y="4"/>
                </a:cxn>
                <a:cxn ang="0">
                  <a:pos x="33" y="4"/>
                </a:cxn>
                <a:cxn ang="0">
                  <a:pos x="38" y="4"/>
                </a:cxn>
                <a:cxn ang="0">
                  <a:pos x="42" y="4"/>
                </a:cxn>
                <a:cxn ang="0">
                  <a:pos x="47" y="9"/>
                </a:cxn>
                <a:cxn ang="0">
                  <a:pos x="52" y="19"/>
                </a:cxn>
                <a:cxn ang="0">
                  <a:pos x="52" y="19"/>
                </a:cxn>
                <a:cxn ang="0">
                  <a:pos x="56" y="19"/>
                </a:cxn>
                <a:cxn ang="0">
                  <a:pos x="56" y="19"/>
                </a:cxn>
                <a:cxn ang="0">
                  <a:pos x="71" y="33"/>
                </a:cxn>
                <a:cxn ang="0">
                  <a:pos x="71" y="42"/>
                </a:cxn>
                <a:cxn ang="0">
                  <a:pos x="71" y="47"/>
                </a:cxn>
                <a:cxn ang="0">
                  <a:pos x="71" y="66"/>
                </a:cxn>
                <a:cxn ang="0">
                  <a:pos x="75" y="75"/>
                </a:cxn>
                <a:cxn ang="0">
                  <a:pos x="75" y="80"/>
                </a:cxn>
                <a:cxn ang="0">
                  <a:pos x="80" y="85"/>
                </a:cxn>
                <a:cxn ang="0">
                  <a:pos x="85" y="94"/>
                </a:cxn>
                <a:cxn ang="0">
                  <a:pos x="90" y="108"/>
                </a:cxn>
                <a:cxn ang="0">
                  <a:pos x="94" y="113"/>
                </a:cxn>
                <a:cxn ang="0">
                  <a:pos x="94" y="113"/>
                </a:cxn>
                <a:cxn ang="0">
                  <a:pos x="99" y="113"/>
                </a:cxn>
                <a:cxn ang="0">
                  <a:pos x="99" y="108"/>
                </a:cxn>
              </a:cxnLst>
              <a:rect l="0" t="0" r="r" b="b"/>
              <a:pathLst>
                <a:path w="99" h="113">
                  <a:moveTo>
                    <a:pt x="0" y="9"/>
                  </a:move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8" y="4"/>
                  </a:lnTo>
                  <a:lnTo>
                    <a:pt x="33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7" y="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71" y="33"/>
                  </a:lnTo>
                  <a:lnTo>
                    <a:pt x="71" y="42"/>
                  </a:lnTo>
                  <a:lnTo>
                    <a:pt x="71" y="47"/>
                  </a:lnTo>
                  <a:lnTo>
                    <a:pt x="71" y="66"/>
                  </a:lnTo>
                  <a:lnTo>
                    <a:pt x="75" y="75"/>
                  </a:lnTo>
                  <a:lnTo>
                    <a:pt x="75" y="80"/>
                  </a:lnTo>
                  <a:lnTo>
                    <a:pt x="80" y="85"/>
                  </a:lnTo>
                  <a:lnTo>
                    <a:pt x="85" y="94"/>
                  </a:lnTo>
                  <a:lnTo>
                    <a:pt x="90" y="108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9" y="113"/>
                  </a:lnTo>
                  <a:lnTo>
                    <a:pt x="99" y="10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25" name="Freeform 437"/>
            <p:cNvSpPr>
              <a:spLocks/>
            </p:cNvSpPr>
            <p:nvPr/>
          </p:nvSpPr>
          <p:spPr bwMode="auto">
            <a:xfrm>
              <a:off x="2565" y="2550"/>
              <a:ext cx="71" cy="38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66" y="33"/>
                </a:cxn>
                <a:cxn ang="0">
                  <a:pos x="57" y="24"/>
                </a:cxn>
                <a:cxn ang="0">
                  <a:pos x="57" y="24"/>
                </a:cxn>
                <a:cxn ang="0">
                  <a:pos x="52" y="19"/>
                </a:cxn>
                <a:cxn ang="0">
                  <a:pos x="43" y="14"/>
                </a:cxn>
                <a:cxn ang="0">
                  <a:pos x="38" y="14"/>
                </a:cxn>
                <a:cxn ang="0">
                  <a:pos x="33" y="9"/>
                </a:cxn>
                <a:cxn ang="0">
                  <a:pos x="14" y="9"/>
                </a:cxn>
                <a:cxn ang="0">
                  <a:pos x="10" y="9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71" h="38">
                  <a:moveTo>
                    <a:pt x="71" y="38"/>
                  </a:moveTo>
                  <a:lnTo>
                    <a:pt x="66" y="33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2" y="19"/>
                  </a:lnTo>
                  <a:lnTo>
                    <a:pt x="43" y="14"/>
                  </a:lnTo>
                  <a:lnTo>
                    <a:pt x="38" y="14"/>
                  </a:lnTo>
                  <a:lnTo>
                    <a:pt x="33" y="9"/>
                  </a:lnTo>
                  <a:lnTo>
                    <a:pt x="14" y="9"/>
                  </a:lnTo>
                  <a:lnTo>
                    <a:pt x="10" y="9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26" name="Freeform 438"/>
            <p:cNvSpPr>
              <a:spLocks/>
            </p:cNvSpPr>
            <p:nvPr/>
          </p:nvSpPr>
          <p:spPr bwMode="auto">
            <a:xfrm>
              <a:off x="2636" y="2588"/>
              <a:ext cx="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9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0"/>
                  </a:lnTo>
                  <a:lnTo>
                    <a:pt x="5" y="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27" name="Freeform 439"/>
            <p:cNvSpPr>
              <a:spLocks/>
            </p:cNvSpPr>
            <p:nvPr/>
          </p:nvSpPr>
          <p:spPr bwMode="auto">
            <a:xfrm>
              <a:off x="2112" y="2479"/>
              <a:ext cx="118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"/>
                </a:cxn>
                <a:cxn ang="0">
                  <a:pos x="33" y="10"/>
                </a:cxn>
                <a:cxn ang="0">
                  <a:pos x="38" y="10"/>
                </a:cxn>
                <a:cxn ang="0">
                  <a:pos x="42" y="19"/>
                </a:cxn>
                <a:cxn ang="0">
                  <a:pos x="47" y="24"/>
                </a:cxn>
                <a:cxn ang="0">
                  <a:pos x="52" y="24"/>
                </a:cxn>
                <a:cxn ang="0">
                  <a:pos x="56" y="19"/>
                </a:cxn>
                <a:cxn ang="0">
                  <a:pos x="61" y="19"/>
                </a:cxn>
                <a:cxn ang="0">
                  <a:pos x="66" y="19"/>
                </a:cxn>
                <a:cxn ang="0">
                  <a:pos x="71" y="19"/>
                </a:cxn>
                <a:cxn ang="0">
                  <a:pos x="75" y="24"/>
                </a:cxn>
                <a:cxn ang="0">
                  <a:pos x="80" y="33"/>
                </a:cxn>
                <a:cxn ang="0">
                  <a:pos x="80" y="33"/>
                </a:cxn>
                <a:cxn ang="0">
                  <a:pos x="90" y="33"/>
                </a:cxn>
                <a:cxn ang="0">
                  <a:pos x="94" y="38"/>
                </a:cxn>
                <a:cxn ang="0">
                  <a:pos x="108" y="33"/>
                </a:cxn>
                <a:cxn ang="0">
                  <a:pos x="113" y="33"/>
                </a:cxn>
                <a:cxn ang="0">
                  <a:pos x="113" y="33"/>
                </a:cxn>
                <a:cxn ang="0">
                  <a:pos x="118" y="33"/>
                </a:cxn>
                <a:cxn ang="0">
                  <a:pos x="118" y="33"/>
                </a:cxn>
              </a:cxnLst>
              <a:rect l="0" t="0" r="r" b="b"/>
              <a:pathLst>
                <a:path w="118" h="38">
                  <a:moveTo>
                    <a:pt x="0" y="0"/>
                  </a:moveTo>
                  <a:lnTo>
                    <a:pt x="23" y="5"/>
                  </a:lnTo>
                  <a:lnTo>
                    <a:pt x="33" y="10"/>
                  </a:lnTo>
                  <a:lnTo>
                    <a:pt x="38" y="10"/>
                  </a:lnTo>
                  <a:lnTo>
                    <a:pt x="42" y="19"/>
                  </a:lnTo>
                  <a:lnTo>
                    <a:pt x="47" y="24"/>
                  </a:lnTo>
                  <a:lnTo>
                    <a:pt x="52" y="24"/>
                  </a:lnTo>
                  <a:lnTo>
                    <a:pt x="56" y="19"/>
                  </a:lnTo>
                  <a:lnTo>
                    <a:pt x="61" y="19"/>
                  </a:lnTo>
                  <a:lnTo>
                    <a:pt x="66" y="19"/>
                  </a:lnTo>
                  <a:lnTo>
                    <a:pt x="71" y="19"/>
                  </a:lnTo>
                  <a:lnTo>
                    <a:pt x="75" y="24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90" y="33"/>
                  </a:lnTo>
                  <a:lnTo>
                    <a:pt x="94" y="38"/>
                  </a:lnTo>
                  <a:lnTo>
                    <a:pt x="108" y="33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18" y="33"/>
                  </a:lnTo>
                  <a:lnTo>
                    <a:pt x="118" y="3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28" name="Freeform 440"/>
            <p:cNvSpPr>
              <a:spLocks/>
            </p:cNvSpPr>
            <p:nvPr/>
          </p:nvSpPr>
          <p:spPr bwMode="auto">
            <a:xfrm>
              <a:off x="2230" y="2512"/>
              <a:ext cx="28" cy="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29" name="Freeform 441"/>
            <p:cNvSpPr>
              <a:spLocks/>
            </p:cNvSpPr>
            <p:nvPr/>
          </p:nvSpPr>
          <p:spPr bwMode="auto">
            <a:xfrm>
              <a:off x="2258" y="2512"/>
              <a:ext cx="52" cy="5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47" y="0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2" h="5">
                  <a:moveTo>
                    <a:pt x="52" y="5"/>
                  </a:moveTo>
                  <a:lnTo>
                    <a:pt x="47" y="0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30" name="Freeform 442"/>
            <p:cNvSpPr>
              <a:spLocks/>
            </p:cNvSpPr>
            <p:nvPr/>
          </p:nvSpPr>
          <p:spPr bwMode="auto">
            <a:xfrm>
              <a:off x="2509" y="317"/>
              <a:ext cx="9" cy="4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4" y="28"/>
                </a:cxn>
                <a:cxn ang="0">
                  <a:pos x="4" y="38"/>
                </a:cxn>
                <a:cxn ang="0">
                  <a:pos x="9" y="42"/>
                </a:cxn>
              </a:cxnLst>
              <a:rect l="0" t="0" r="r" b="b"/>
              <a:pathLst>
                <a:path w="9" h="42">
                  <a:moveTo>
                    <a:pt x="4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4" y="38"/>
                  </a:lnTo>
                  <a:lnTo>
                    <a:pt x="9" y="4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31" name="Freeform 443"/>
            <p:cNvSpPr>
              <a:spLocks/>
            </p:cNvSpPr>
            <p:nvPr/>
          </p:nvSpPr>
          <p:spPr bwMode="auto">
            <a:xfrm>
              <a:off x="2509" y="298"/>
              <a:ext cx="4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4" y="19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4" y="1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32" name="Freeform 444"/>
            <p:cNvSpPr>
              <a:spLocks/>
            </p:cNvSpPr>
            <p:nvPr/>
          </p:nvSpPr>
          <p:spPr bwMode="auto">
            <a:xfrm>
              <a:off x="2570" y="830"/>
              <a:ext cx="19" cy="4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9" y="33"/>
                </a:cxn>
                <a:cxn ang="0">
                  <a:pos x="14" y="19"/>
                </a:cxn>
                <a:cxn ang="0">
                  <a:pos x="19" y="0"/>
                </a:cxn>
              </a:cxnLst>
              <a:rect l="0" t="0" r="r" b="b"/>
              <a:pathLst>
                <a:path w="19" h="43">
                  <a:moveTo>
                    <a:pt x="0" y="43"/>
                  </a:moveTo>
                  <a:lnTo>
                    <a:pt x="9" y="33"/>
                  </a:lnTo>
                  <a:lnTo>
                    <a:pt x="14" y="19"/>
                  </a:lnTo>
                  <a:lnTo>
                    <a:pt x="1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33" name="Freeform 445"/>
            <p:cNvSpPr>
              <a:spLocks/>
            </p:cNvSpPr>
            <p:nvPr/>
          </p:nvSpPr>
          <p:spPr bwMode="auto">
            <a:xfrm>
              <a:off x="2650" y="666"/>
              <a:ext cx="33" cy="7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5" y="75"/>
                </a:cxn>
                <a:cxn ang="0">
                  <a:pos x="10" y="66"/>
                </a:cxn>
                <a:cxn ang="0">
                  <a:pos x="14" y="61"/>
                </a:cxn>
                <a:cxn ang="0">
                  <a:pos x="29" y="47"/>
                </a:cxn>
                <a:cxn ang="0">
                  <a:pos x="33" y="47"/>
                </a:cxn>
                <a:cxn ang="0">
                  <a:pos x="29" y="42"/>
                </a:cxn>
                <a:cxn ang="0">
                  <a:pos x="29" y="37"/>
                </a:cxn>
                <a:cxn ang="0">
                  <a:pos x="29" y="23"/>
                </a:cxn>
                <a:cxn ang="0">
                  <a:pos x="29" y="23"/>
                </a:cxn>
                <a:cxn ang="0">
                  <a:pos x="29" y="14"/>
                </a:cxn>
                <a:cxn ang="0">
                  <a:pos x="33" y="4"/>
                </a:cxn>
                <a:cxn ang="0">
                  <a:pos x="33" y="0"/>
                </a:cxn>
              </a:cxnLst>
              <a:rect l="0" t="0" r="r" b="b"/>
              <a:pathLst>
                <a:path w="33" h="75">
                  <a:moveTo>
                    <a:pt x="0" y="75"/>
                  </a:moveTo>
                  <a:lnTo>
                    <a:pt x="5" y="75"/>
                  </a:lnTo>
                  <a:lnTo>
                    <a:pt x="10" y="66"/>
                  </a:lnTo>
                  <a:lnTo>
                    <a:pt x="14" y="61"/>
                  </a:lnTo>
                  <a:lnTo>
                    <a:pt x="29" y="47"/>
                  </a:lnTo>
                  <a:lnTo>
                    <a:pt x="33" y="47"/>
                  </a:lnTo>
                  <a:lnTo>
                    <a:pt x="29" y="42"/>
                  </a:lnTo>
                  <a:lnTo>
                    <a:pt x="29" y="37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14"/>
                  </a:lnTo>
                  <a:lnTo>
                    <a:pt x="33" y="4"/>
                  </a:lnTo>
                  <a:lnTo>
                    <a:pt x="3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34" name="Freeform 446"/>
            <p:cNvSpPr>
              <a:spLocks/>
            </p:cNvSpPr>
            <p:nvPr/>
          </p:nvSpPr>
          <p:spPr bwMode="auto">
            <a:xfrm>
              <a:off x="2589" y="741"/>
              <a:ext cx="33" cy="89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0" y="89"/>
                </a:cxn>
                <a:cxn ang="0">
                  <a:pos x="0" y="80"/>
                </a:cxn>
                <a:cxn ang="0">
                  <a:pos x="0" y="75"/>
                </a:cxn>
                <a:cxn ang="0">
                  <a:pos x="5" y="71"/>
                </a:cxn>
                <a:cxn ang="0">
                  <a:pos x="9" y="66"/>
                </a:cxn>
                <a:cxn ang="0">
                  <a:pos x="14" y="61"/>
                </a:cxn>
                <a:cxn ang="0">
                  <a:pos x="14" y="56"/>
                </a:cxn>
                <a:cxn ang="0">
                  <a:pos x="14" y="52"/>
                </a:cxn>
                <a:cxn ang="0">
                  <a:pos x="23" y="38"/>
                </a:cxn>
                <a:cxn ang="0">
                  <a:pos x="23" y="33"/>
                </a:cxn>
                <a:cxn ang="0">
                  <a:pos x="28" y="19"/>
                </a:cxn>
                <a:cxn ang="0">
                  <a:pos x="28" y="19"/>
                </a:cxn>
                <a:cxn ang="0">
                  <a:pos x="33" y="19"/>
                </a:cxn>
                <a:cxn ang="0">
                  <a:pos x="33" y="14"/>
                </a:cxn>
                <a:cxn ang="0">
                  <a:pos x="33" y="9"/>
                </a:cxn>
                <a:cxn ang="0">
                  <a:pos x="33" y="5"/>
                </a:cxn>
                <a:cxn ang="0">
                  <a:pos x="33" y="0"/>
                </a:cxn>
              </a:cxnLst>
              <a:rect l="0" t="0" r="r" b="b"/>
              <a:pathLst>
                <a:path w="33" h="89">
                  <a:moveTo>
                    <a:pt x="0" y="89"/>
                  </a:moveTo>
                  <a:lnTo>
                    <a:pt x="0" y="89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5" y="71"/>
                  </a:lnTo>
                  <a:lnTo>
                    <a:pt x="9" y="66"/>
                  </a:lnTo>
                  <a:lnTo>
                    <a:pt x="14" y="61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23" y="38"/>
                  </a:lnTo>
                  <a:lnTo>
                    <a:pt x="23" y="33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33" y="19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3" y="5"/>
                  </a:lnTo>
                  <a:lnTo>
                    <a:pt x="3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35" name="Freeform 447"/>
            <p:cNvSpPr>
              <a:spLocks/>
            </p:cNvSpPr>
            <p:nvPr/>
          </p:nvSpPr>
          <p:spPr bwMode="auto">
            <a:xfrm>
              <a:off x="2532" y="402"/>
              <a:ext cx="10" cy="3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10" y="28"/>
                </a:cxn>
                <a:cxn ang="0">
                  <a:pos x="10" y="33"/>
                </a:cxn>
              </a:cxnLst>
              <a:rect l="0" t="0" r="r" b="b"/>
              <a:pathLst>
                <a:path w="10" h="33">
                  <a:moveTo>
                    <a:pt x="10" y="0"/>
                  </a:moveTo>
                  <a:lnTo>
                    <a:pt x="1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10" y="28"/>
                  </a:lnTo>
                  <a:lnTo>
                    <a:pt x="10" y="3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36" name="Freeform 448"/>
            <p:cNvSpPr>
              <a:spLocks/>
            </p:cNvSpPr>
            <p:nvPr/>
          </p:nvSpPr>
          <p:spPr bwMode="auto">
            <a:xfrm>
              <a:off x="2518" y="359"/>
              <a:ext cx="24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9"/>
                </a:cxn>
                <a:cxn ang="0">
                  <a:pos x="19" y="24"/>
                </a:cxn>
                <a:cxn ang="0">
                  <a:pos x="24" y="38"/>
                </a:cxn>
                <a:cxn ang="0">
                  <a:pos x="24" y="43"/>
                </a:cxn>
              </a:cxnLst>
              <a:rect l="0" t="0" r="r" b="b"/>
              <a:pathLst>
                <a:path w="24" h="43">
                  <a:moveTo>
                    <a:pt x="0" y="0"/>
                  </a:moveTo>
                  <a:lnTo>
                    <a:pt x="14" y="19"/>
                  </a:lnTo>
                  <a:lnTo>
                    <a:pt x="19" y="24"/>
                  </a:lnTo>
                  <a:lnTo>
                    <a:pt x="24" y="38"/>
                  </a:lnTo>
                  <a:lnTo>
                    <a:pt x="24" y="4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37" name="Freeform 449"/>
            <p:cNvSpPr>
              <a:spLocks/>
            </p:cNvSpPr>
            <p:nvPr/>
          </p:nvSpPr>
          <p:spPr bwMode="auto">
            <a:xfrm>
              <a:off x="2509" y="242"/>
              <a:ext cx="23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4" y="9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8" y="23"/>
                </a:cxn>
                <a:cxn ang="0">
                  <a:pos x="23" y="28"/>
                </a:cxn>
                <a:cxn ang="0">
                  <a:pos x="23" y="33"/>
                </a:cxn>
                <a:cxn ang="0">
                  <a:pos x="23" y="37"/>
                </a:cxn>
                <a:cxn ang="0">
                  <a:pos x="18" y="37"/>
                </a:cxn>
                <a:cxn ang="0">
                  <a:pos x="14" y="47"/>
                </a:cxn>
                <a:cxn ang="0">
                  <a:pos x="14" y="51"/>
                </a:cxn>
                <a:cxn ang="0">
                  <a:pos x="9" y="51"/>
                </a:cxn>
                <a:cxn ang="0">
                  <a:pos x="4" y="56"/>
                </a:cxn>
              </a:cxnLst>
              <a:rect l="0" t="0" r="r" b="b"/>
              <a:pathLst>
                <a:path w="23" h="56">
                  <a:moveTo>
                    <a:pt x="0" y="0"/>
                  </a:moveTo>
                  <a:lnTo>
                    <a:pt x="4" y="0"/>
                  </a:lnTo>
                  <a:lnTo>
                    <a:pt x="14" y="9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8" y="23"/>
                  </a:lnTo>
                  <a:lnTo>
                    <a:pt x="23" y="28"/>
                  </a:lnTo>
                  <a:lnTo>
                    <a:pt x="23" y="33"/>
                  </a:lnTo>
                  <a:lnTo>
                    <a:pt x="23" y="37"/>
                  </a:lnTo>
                  <a:lnTo>
                    <a:pt x="18" y="37"/>
                  </a:lnTo>
                  <a:lnTo>
                    <a:pt x="14" y="47"/>
                  </a:lnTo>
                  <a:lnTo>
                    <a:pt x="14" y="51"/>
                  </a:lnTo>
                  <a:lnTo>
                    <a:pt x="9" y="51"/>
                  </a:lnTo>
                  <a:lnTo>
                    <a:pt x="4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38" name="Freeform 450"/>
            <p:cNvSpPr>
              <a:spLocks/>
            </p:cNvSpPr>
            <p:nvPr/>
          </p:nvSpPr>
          <p:spPr bwMode="auto">
            <a:xfrm>
              <a:off x="2542" y="435"/>
              <a:ext cx="99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9"/>
                </a:cxn>
                <a:cxn ang="0">
                  <a:pos x="14" y="19"/>
                </a:cxn>
                <a:cxn ang="0">
                  <a:pos x="14" y="23"/>
                </a:cxn>
                <a:cxn ang="0">
                  <a:pos x="23" y="42"/>
                </a:cxn>
                <a:cxn ang="0">
                  <a:pos x="33" y="61"/>
                </a:cxn>
                <a:cxn ang="0">
                  <a:pos x="37" y="75"/>
                </a:cxn>
                <a:cxn ang="0">
                  <a:pos x="42" y="75"/>
                </a:cxn>
                <a:cxn ang="0">
                  <a:pos x="52" y="85"/>
                </a:cxn>
                <a:cxn ang="0">
                  <a:pos x="61" y="94"/>
                </a:cxn>
                <a:cxn ang="0">
                  <a:pos x="70" y="103"/>
                </a:cxn>
                <a:cxn ang="0">
                  <a:pos x="80" y="108"/>
                </a:cxn>
                <a:cxn ang="0">
                  <a:pos x="85" y="113"/>
                </a:cxn>
                <a:cxn ang="0">
                  <a:pos x="85" y="117"/>
                </a:cxn>
                <a:cxn ang="0">
                  <a:pos x="85" y="122"/>
                </a:cxn>
                <a:cxn ang="0">
                  <a:pos x="89" y="146"/>
                </a:cxn>
                <a:cxn ang="0">
                  <a:pos x="94" y="155"/>
                </a:cxn>
                <a:cxn ang="0">
                  <a:pos x="99" y="160"/>
                </a:cxn>
              </a:cxnLst>
              <a:rect l="0" t="0" r="r" b="b"/>
              <a:pathLst>
                <a:path w="99" h="160">
                  <a:moveTo>
                    <a:pt x="0" y="0"/>
                  </a:moveTo>
                  <a:lnTo>
                    <a:pt x="14" y="9"/>
                  </a:lnTo>
                  <a:lnTo>
                    <a:pt x="14" y="19"/>
                  </a:lnTo>
                  <a:lnTo>
                    <a:pt x="14" y="23"/>
                  </a:lnTo>
                  <a:lnTo>
                    <a:pt x="23" y="42"/>
                  </a:lnTo>
                  <a:lnTo>
                    <a:pt x="33" y="61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52" y="85"/>
                  </a:lnTo>
                  <a:lnTo>
                    <a:pt x="61" y="94"/>
                  </a:lnTo>
                  <a:lnTo>
                    <a:pt x="70" y="103"/>
                  </a:lnTo>
                  <a:lnTo>
                    <a:pt x="80" y="108"/>
                  </a:lnTo>
                  <a:lnTo>
                    <a:pt x="85" y="113"/>
                  </a:lnTo>
                  <a:lnTo>
                    <a:pt x="85" y="117"/>
                  </a:lnTo>
                  <a:lnTo>
                    <a:pt x="85" y="122"/>
                  </a:lnTo>
                  <a:lnTo>
                    <a:pt x="89" y="146"/>
                  </a:lnTo>
                  <a:lnTo>
                    <a:pt x="94" y="155"/>
                  </a:lnTo>
                  <a:lnTo>
                    <a:pt x="99" y="1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39" name="Freeform 451"/>
            <p:cNvSpPr>
              <a:spLocks/>
            </p:cNvSpPr>
            <p:nvPr/>
          </p:nvSpPr>
          <p:spPr bwMode="auto">
            <a:xfrm>
              <a:off x="2641" y="595"/>
              <a:ext cx="42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9" y="5"/>
                </a:cxn>
                <a:cxn ang="0">
                  <a:pos x="23" y="9"/>
                </a:cxn>
                <a:cxn ang="0">
                  <a:pos x="38" y="23"/>
                </a:cxn>
                <a:cxn ang="0">
                  <a:pos x="42" y="33"/>
                </a:cxn>
              </a:cxnLst>
              <a:rect l="0" t="0" r="r" b="b"/>
              <a:pathLst>
                <a:path w="42" h="33">
                  <a:moveTo>
                    <a:pt x="0" y="0"/>
                  </a:moveTo>
                  <a:lnTo>
                    <a:pt x="9" y="5"/>
                  </a:lnTo>
                  <a:lnTo>
                    <a:pt x="19" y="5"/>
                  </a:lnTo>
                  <a:lnTo>
                    <a:pt x="23" y="9"/>
                  </a:lnTo>
                  <a:lnTo>
                    <a:pt x="38" y="23"/>
                  </a:lnTo>
                  <a:lnTo>
                    <a:pt x="42" y="3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40" name="Freeform 452"/>
            <p:cNvSpPr>
              <a:spLocks/>
            </p:cNvSpPr>
            <p:nvPr/>
          </p:nvSpPr>
          <p:spPr bwMode="auto">
            <a:xfrm>
              <a:off x="2683" y="628"/>
              <a:ext cx="1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38">
                  <a:moveTo>
                    <a:pt x="0" y="38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41" name="Freeform 453"/>
            <p:cNvSpPr>
              <a:spLocks/>
            </p:cNvSpPr>
            <p:nvPr/>
          </p:nvSpPr>
          <p:spPr bwMode="auto">
            <a:xfrm>
              <a:off x="2622" y="736"/>
              <a:ext cx="28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24" y="5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28" h="5">
                  <a:moveTo>
                    <a:pt x="0" y="5"/>
                  </a:moveTo>
                  <a:lnTo>
                    <a:pt x="5" y="5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28" y="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42" name="Freeform 454"/>
            <p:cNvSpPr>
              <a:spLocks/>
            </p:cNvSpPr>
            <p:nvPr/>
          </p:nvSpPr>
          <p:spPr bwMode="auto">
            <a:xfrm>
              <a:off x="2381" y="1476"/>
              <a:ext cx="5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4"/>
                </a:cxn>
                <a:cxn ang="0">
                  <a:pos x="5" y="9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5" h="23">
                  <a:moveTo>
                    <a:pt x="0" y="23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43" name="Freeform 455"/>
            <p:cNvSpPr>
              <a:spLocks/>
            </p:cNvSpPr>
            <p:nvPr/>
          </p:nvSpPr>
          <p:spPr bwMode="auto">
            <a:xfrm>
              <a:off x="2277" y="1792"/>
              <a:ext cx="33" cy="212"/>
            </a:xfrm>
            <a:custGeom>
              <a:avLst/>
              <a:gdLst/>
              <a:ahLst/>
              <a:cxnLst>
                <a:cxn ang="0">
                  <a:pos x="28" y="212"/>
                </a:cxn>
                <a:cxn ang="0">
                  <a:pos x="19" y="207"/>
                </a:cxn>
                <a:cxn ang="0">
                  <a:pos x="14" y="207"/>
                </a:cxn>
                <a:cxn ang="0">
                  <a:pos x="14" y="193"/>
                </a:cxn>
                <a:cxn ang="0">
                  <a:pos x="14" y="188"/>
                </a:cxn>
                <a:cxn ang="0">
                  <a:pos x="19" y="179"/>
                </a:cxn>
                <a:cxn ang="0">
                  <a:pos x="24" y="169"/>
                </a:cxn>
                <a:cxn ang="0">
                  <a:pos x="24" y="164"/>
                </a:cxn>
                <a:cxn ang="0">
                  <a:pos x="24" y="160"/>
                </a:cxn>
                <a:cxn ang="0">
                  <a:pos x="19" y="155"/>
                </a:cxn>
                <a:cxn ang="0">
                  <a:pos x="14" y="141"/>
                </a:cxn>
                <a:cxn ang="0">
                  <a:pos x="10" y="131"/>
                </a:cxn>
                <a:cxn ang="0">
                  <a:pos x="10" y="122"/>
                </a:cxn>
                <a:cxn ang="0">
                  <a:pos x="5" y="117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5" y="89"/>
                </a:cxn>
                <a:cxn ang="0">
                  <a:pos x="5" y="84"/>
                </a:cxn>
                <a:cxn ang="0">
                  <a:pos x="14" y="75"/>
                </a:cxn>
                <a:cxn ang="0">
                  <a:pos x="14" y="70"/>
                </a:cxn>
                <a:cxn ang="0">
                  <a:pos x="19" y="61"/>
                </a:cxn>
                <a:cxn ang="0">
                  <a:pos x="24" y="51"/>
                </a:cxn>
                <a:cxn ang="0">
                  <a:pos x="28" y="37"/>
                </a:cxn>
                <a:cxn ang="0">
                  <a:pos x="28" y="37"/>
                </a:cxn>
                <a:cxn ang="0">
                  <a:pos x="28" y="28"/>
                </a:cxn>
                <a:cxn ang="0">
                  <a:pos x="33" y="23"/>
                </a:cxn>
                <a:cxn ang="0">
                  <a:pos x="33" y="14"/>
                </a:cxn>
                <a:cxn ang="0">
                  <a:pos x="33" y="9"/>
                </a:cxn>
                <a:cxn ang="0">
                  <a:pos x="33" y="0"/>
                </a:cxn>
              </a:cxnLst>
              <a:rect l="0" t="0" r="r" b="b"/>
              <a:pathLst>
                <a:path w="33" h="212">
                  <a:moveTo>
                    <a:pt x="28" y="212"/>
                  </a:moveTo>
                  <a:lnTo>
                    <a:pt x="19" y="207"/>
                  </a:lnTo>
                  <a:lnTo>
                    <a:pt x="14" y="207"/>
                  </a:lnTo>
                  <a:lnTo>
                    <a:pt x="14" y="193"/>
                  </a:lnTo>
                  <a:lnTo>
                    <a:pt x="14" y="188"/>
                  </a:lnTo>
                  <a:lnTo>
                    <a:pt x="19" y="179"/>
                  </a:lnTo>
                  <a:lnTo>
                    <a:pt x="24" y="169"/>
                  </a:lnTo>
                  <a:lnTo>
                    <a:pt x="24" y="164"/>
                  </a:lnTo>
                  <a:lnTo>
                    <a:pt x="24" y="160"/>
                  </a:lnTo>
                  <a:lnTo>
                    <a:pt x="19" y="155"/>
                  </a:lnTo>
                  <a:lnTo>
                    <a:pt x="14" y="141"/>
                  </a:lnTo>
                  <a:lnTo>
                    <a:pt x="10" y="131"/>
                  </a:lnTo>
                  <a:lnTo>
                    <a:pt x="10" y="122"/>
                  </a:lnTo>
                  <a:lnTo>
                    <a:pt x="5" y="117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5" y="89"/>
                  </a:lnTo>
                  <a:lnTo>
                    <a:pt x="5" y="84"/>
                  </a:lnTo>
                  <a:lnTo>
                    <a:pt x="14" y="75"/>
                  </a:lnTo>
                  <a:lnTo>
                    <a:pt x="14" y="70"/>
                  </a:lnTo>
                  <a:lnTo>
                    <a:pt x="19" y="61"/>
                  </a:lnTo>
                  <a:lnTo>
                    <a:pt x="24" y="51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28"/>
                  </a:lnTo>
                  <a:lnTo>
                    <a:pt x="33" y="23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44" name="Freeform 456"/>
            <p:cNvSpPr>
              <a:spLocks/>
            </p:cNvSpPr>
            <p:nvPr/>
          </p:nvSpPr>
          <p:spPr bwMode="auto">
            <a:xfrm>
              <a:off x="2329" y="1660"/>
              <a:ext cx="9" cy="4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4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0" y="33"/>
                </a:cxn>
                <a:cxn ang="0">
                  <a:pos x="0" y="37"/>
                </a:cxn>
                <a:cxn ang="0">
                  <a:pos x="0" y="47"/>
                </a:cxn>
              </a:cxnLst>
              <a:rect l="0" t="0" r="r" b="b"/>
              <a:pathLst>
                <a:path w="9" h="47">
                  <a:moveTo>
                    <a:pt x="9" y="0"/>
                  </a:moveTo>
                  <a:lnTo>
                    <a:pt x="9" y="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45" name="Freeform 457"/>
            <p:cNvSpPr>
              <a:spLocks/>
            </p:cNvSpPr>
            <p:nvPr/>
          </p:nvSpPr>
          <p:spPr bwMode="auto">
            <a:xfrm>
              <a:off x="2315" y="1707"/>
              <a:ext cx="14" cy="4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9" y="9"/>
                </a:cxn>
                <a:cxn ang="0">
                  <a:pos x="5" y="9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5" y="33"/>
                </a:cxn>
                <a:cxn ang="0">
                  <a:pos x="5" y="42"/>
                </a:cxn>
              </a:cxnLst>
              <a:rect l="0" t="0" r="r" b="b"/>
              <a:pathLst>
                <a:path w="14" h="42">
                  <a:moveTo>
                    <a:pt x="14" y="0"/>
                  </a:moveTo>
                  <a:lnTo>
                    <a:pt x="14" y="0"/>
                  </a:lnTo>
                  <a:lnTo>
                    <a:pt x="14" y="4"/>
                  </a:lnTo>
                  <a:lnTo>
                    <a:pt x="9" y="9"/>
                  </a:lnTo>
                  <a:lnTo>
                    <a:pt x="5" y="9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5" y="33"/>
                  </a:lnTo>
                  <a:lnTo>
                    <a:pt x="5" y="4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46" name="Freeform 458"/>
            <p:cNvSpPr>
              <a:spLocks/>
            </p:cNvSpPr>
            <p:nvPr/>
          </p:nvSpPr>
          <p:spPr bwMode="auto">
            <a:xfrm>
              <a:off x="2338" y="1495"/>
              <a:ext cx="67" cy="165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43" y="0"/>
                </a:cxn>
                <a:cxn ang="0">
                  <a:pos x="52" y="4"/>
                </a:cxn>
                <a:cxn ang="0">
                  <a:pos x="57" y="9"/>
                </a:cxn>
                <a:cxn ang="0">
                  <a:pos x="62" y="14"/>
                </a:cxn>
                <a:cxn ang="0">
                  <a:pos x="57" y="19"/>
                </a:cxn>
                <a:cxn ang="0">
                  <a:pos x="52" y="23"/>
                </a:cxn>
                <a:cxn ang="0">
                  <a:pos x="52" y="28"/>
                </a:cxn>
                <a:cxn ang="0">
                  <a:pos x="52" y="33"/>
                </a:cxn>
                <a:cxn ang="0">
                  <a:pos x="57" y="42"/>
                </a:cxn>
                <a:cxn ang="0">
                  <a:pos x="57" y="52"/>
                </a:cxn>
                <a:cxn ang="0">
                  <a:pos x="57" y="61"/>
                </a:cxn>
                <a:cxn ang="0">
                  <a:pos x="57" y="61"/>
                </a:cxn>
                <a:cxn ang="0">
                  <a:pos x="67" y="61"/>
                </a:cxn>
                <a:cxn ang="0">
                  <a:pos x="67" y="66"/>
                </a:cxn>
                <a:cxn ang="0">
                  <a:pos x="62" y="70"/>
                </a:cxn>
                <a:cxn ang="0">
                  <a:pos x="62" y="75"/>
                </a:cxn>
                <a:cxn ang="0">
                  <a:pos x="62" y="80"/>
                </a:cxn>
                <a:cxn ang="0">
                  <a:pos x="57" y="94"/>
                </a:cxn>
                <a:cxn ang="0">
                  <a:pos x="57" y="9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48" y="108"/>
                </a:cxn>
                <a:cxn ang="0">
                  <a:pos x="52" y="118"/>
                </a:cxn>
                <a:cxn ang="0">
                  <a:pos x="52" y="122"/>
                </a:cxn>
                <a:cxn ang="0">
                  <a:pos x="48" y="122"/>
                </a:cxn>
                <a:cxn ang="0">
                  <a:pos x="52" y="132"/>
                </a:cxn>
                <a:cxn ang="0">
                  <a:pos x="48" y="141"/>
                </a:cxn>
                <a:cxn ang="0">
                  <a:pos x="48" y="146"/>
                </a:cxn>
                <a:cxn ang="0">
                  <a:pos x="43" y="146"/>
                </a:cxn>
                <a:cxn ang="0">
                  <a:pos x="29" y="146"/>
                </a:cxn>
                <a:cxn ang="0">
                  <a:pos x="24" y="146"/>
                </a:cxn>
                <a:cxn ang="0">
                  <a:pos x="19" y="146"/>
                </a:cxn>
                <a:cxn ang="0">
                  <a:pos x="5" y="151"/>
                </a:cxn>
                <a:cxn ang="0">
                  <a:pos x="0" y="155"/>
                </a:cxn>
                <a:cxn ang="0">
                  <a:pos x="0" y="165"/>
                </a:cxn>
              </a:cxnLst>
              <a:rect l="0" t="0" r="r" b="b"/>
              <a:pathLst>
                <a:path w="67" h="165">
                  <a:moveTo>
                    <a:pt x="43" y="4"/>
                  </a:moveTo>
                  <a:lnTo>
                    <a:pt x="43" y="0"/>
                  </a:lnTo>
                  <a:lnTo>
                    <a:pt x="52" y="4"/>
                  </a:lnTo>
                  <a:lnTo>
                    <a:pt x="57" y="9"/>
                  </a:lnTo>
                  <a:lnTo>
                    <a:pt x="62" y="14"/>
                  </a:lnTo>
                  <a:lnTo>
                    <a:pt x="57" y="19"/>
                  </a:lnTo>
                  <a:lnTo>
                    <a:pt x="52" y="23"/>
                  </a:lnTo>
                  <a:lnTo>
                    <a:pt x="52" y="28"/>
                  </a:lnTo>
                  <a:lnTo>
                    <a:pt x="52" y="33"/>
                  </a:lnTo>
                  <a:lnTo>
                    <a:pt x="57" y="42"/>
                  </a:lnTo>
                  <a:lnTo>
                    <a:pt x="57" y="52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67" y="61"/>
                  </a:lnTo>
                  <a:lnTo>
                    <a:pt x="67" y="66"/>
                  </a:lnTo>
                  <a:lnTo>
                    <a:pt x="62" y="70"/>
                  </a:lnTo>
                  <a:lnTo>
                    <a:pt x="62" y="75"/>
                  </a:lnTo>
                  <a:lnTo>
                    <a:pt x="62" y="80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8"/>
                  </a:lnTo>
                  <a:lnTo>
                    <a:pt x="52" y="118"/>
                  </a:lnTo>
                  <a:lnTo>
                    <a:pt x="52" y="122"/>
                  </a:lnTo>
                  <a:lnTo>
                    <a:pt x="48" y="122"/>
                  </a:lnTo>
                  <a:lnTo>
                    <a:pt x="52" y="132"/>
                  </a:lnTo>
                  <a:lnTo>
                    <a:pt x="48" y="141"/>
                  </a:lnTo>
                  <a:lnTo>
                    <a:pt x="48" y="146"/>
                  </a:lnTo>
                  <a:lnTo>
                    <a:pt x="43" y="146"/>
                  </a:lnTo>
                  <a:lnTo>
                    <a:pt x="29" y="146"/>
                  </a:lnTo>
                  <a:lnTo>
                    <a:pt x="24" y="146"/>
                  </a:lnTo>
                  <a:lnTo>
                    <a:pt x="19" y="146"/>
                  </a:lnTo>
                  <a:lnTo>
                    <a:pt x="5" y="151"/>
                  </a:lnTo>
                  <a:lnTo>
                    <a:pt x="0" y="155"/>
                  </a:lnTo>
                  <a:lnTo>
                    <a:pt x="0" y="16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47" name="Freeform 459"/>
            <p:cNvSpPr>
              <a:spLocks/>
            </p:cNvSpPr>
            <p:nvPr/>
          </p:nvSpPr>
          <p:spPr bwMode="auto">
            <a:xfrm>
              <a:off x="2310" y="1749"/>
              <a:ext cx="10" cy="4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5"/>
                </a:cxn>
                <a:cxn ang="0">
                  <a:pos x="5" y="14"/>
                </a:cxn>
                <a:cxn ang="0">
                  <a:pos x="5" y="24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0" y="43"/>
                </a:cxn>
              </a:cxnLst>
              <a:rect l="0" t="0" r="r" b="b"/>
              <a:pathLst>
                <a:path w="10" h="43">
                  <a:moveTo>
                    <a:pt x="10" y="0"/>
                  </a:moveTo>
                  <a:lnTo>
                    <a:pt x="10" y="5"/>
                  </a:lnTo>
                  <a:lnTo>
                    <a:pt x="5" y="14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4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48" name="Freeform 460"/>
            <p:cNvSpPr>
              <a:spLocks/>
            </p:cNvSpPr>
            <p:nvPr/>
          </p:nvSpPr>
          <p:spPr bwMode="auto">
            <a:xfrm>
              <a:off x="2381" y="1429"/>
              <a:ext cx="61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5" y="47"/>
                </a:cxn>
                <a:cxn ang="0">
                  <a:pos x="9" y="47"/>
                </a:cxn>
                <a:cxn ang="0">
                  <a:pos x="9" y="42"/>
                </a:cxn>
                <a:cxn ang="0">
                  <a:pos x="14" y="37"/>
                </a:cxn>
                <a:cxn ang="0">
                  <a:pos x="19" y="33"/>
                </a:cxn>
                <a:cxn ang="0">
                  <a:pos x="19" y="28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8" y="19"/>
                </a:cxn>
                <a:cxn ang="0">
                  <a:pos x="28" y="19"/>
                </a:cxn>
                <a:cxn ang="0">
                  <a:pos x="33" y="4"/>
                </a:cxn>
                <a:cxn ang="0">
                  <a:pos x="38" y="4"/>
                </a:cxn>
                <a:cxn ang="0">
                  <a:pos x="43" y="4"/>
                </a:cxn>
                <a:cxn ang="0">
                  <a:pos x="43" y="4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52" y="4"/>
                </a:cxn>
                <a:cxn ang="0">
                  <a:pos x="57" y="4"/>
                </a:cxn>
                <a:cxn ang="0">
                  <a:pos x="61" y="0"/>
                </a:cxn>
              </a:cxnLst>
              <a:rect l="0" t="0" r="r" b="b"/>
              <a:pathLst>
                <a:path w="61" h="47">
                  <a:moveTo>
                    <a:pt x="0" y="47"/>
                  </a:moveTo>
                  <a:lnTo>
                    <a:pt x="5" y="47"/>
                  </a:lnTo>
                  <a:lnTo>
                    <a:pt x="9" y="47"/>
                  </a:lnTo>
                  <a:lnTo>
                    <a:pt x="9" y="42"/>
                  </a:lnTo>
                  <a:lnTo>
                    <a:pt x="14" y="37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33" y="4"/>
                  </a:lnTo>
                  <a:lnTo>
                    <a:pt x="38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52" y="4"/>
                  </a:lnTo>
                  <a:lnTo>
                    <a:pt x="57" y="4"/>
                  </a:lnTo>
                  <a:lnTo>
                    <a:pt x="6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49" name="Freeform 461"/>
            <p:cNvSpPr>
              <a:spLocks/>
            </p:cNvSpPr>
            <p:nvPr/>
          </p:nvSpPr>
          <p:spPr bwMode="auto">
            <a:xfrm>
              <a:off x="2301" y="2004"/>
              <a:ext cx="4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4" y="0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9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50" name="Freeform 462"/>
            <p:cNvSpPr>
              <a:spLocks/>
            </p:cNvSpPr>
            <p:nvPr/>
          </p:nvSpPr>
          <p:spPr bwMode="auto">
            <a:xfrm>
              <a:off x="2499" y="1108"/>
              <a:ext cx="85" cy="8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5" y="19"/>
                </a:cxn>
                <a:cxn ang="0">
                  <a:pos x="19" y="43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33" y="57"/>
                </a:cxn>
                <a:cxn ang="0">
                  <a:pos x="38" y="57"/>
                </a:cxn>
                <a:cxn ang="0">
                  <a:pos x="43" y="48"/>
                </a:cxn>
                <a:cxn ang="0">
                  <a:pos x="52" y="48"/>
                </a:cxn>
                <a:cxn ang="0">
                  <a:pos x="61" y="52"/>
                </a:cxn>
                <a:cxn ang="0">
                  <a:pos x="66" y="57"/>
                </a:cxn>
                <a:cxn ang="0">
                  <a:pos x="71" y="62"/>
                </a:cxn>
                <a:cxn ang="0">
                  <a:pos x="76" y="66"/>
                </a:cxn>
                <a:cxn ang="0">
                  <a:pos x="76" y="66"/>
                </a:cxn>
                <a:cxn ang="0">
                  <a:pos x="85" y="81"/>
                </a:cxn>
              </a:cxnLst>
              <a:rect l="0" t="0" r="r" b="b"/>
              <a:pathLst>
                <a:path w="85" h="81">
                  <a:moveTo>
                    <a:pt x="5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19" y="43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33" y="57"/>
                  </a:lnTo>
                  <a:lnTo>
                    <a:pt x="38" y="57"/>
                  </a:lnTo>
                  <a:lnTo>
                    <a:pt x="43" y="48"/>
                  </a:lnTo>
                  <a:lnTo>
                    <a:pt x="52" y="48"/>
                  </a:lnTo>
                  <a:lnTo>
                    <a:pt x="61" y="52"/>
                  </a:lnTo>
                  <a:lnTo>
                    <a:pt x="66" y="57"/>
                  </a:lnTo>
                  <a:lnTo>
                    <a:pt x="71" y="62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85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51" name="Freeform 463"/>
            <p:cNvSpPr>
              <a:spLocks/>
            </p:cNvSpPr>
            <p:nvPr/>
          </p:nvSpPr>
          <p:spPr bwMode="auto">
            <a:xfrm>
              <a:off x="2480" y="967"/>
              <a:ext cx="43" cy="8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8" y="5"/>
                </a:cxn>
                <a:cxn ang="0">
                  <a:pos x="43" y="5"/>
                </a:cxn>
                <a:cxn ang="0">
                  <a:pos x="43" y="10"/>
                </a:cxn>
                <a:cxn ang="0">
                  <a:pos x="33" y="24"/>
                </a:cxn>
                <a:cxn ang="0">
                  <a:pos x="29" y="38"/>
                </a:cxn>
                <a:cxn ang="0">
                  <a:pos x="19" y="52"/>
                </a:cxn>
                <a:cxn ang="0">
                  <a:pos x="19" y="57"/>
                </a:cxn>
                <a:cxn ang="0">
                  <a:pos x="10" y="80"/>
                </a:cxn>
                <a:cxn ang="0">
                  <a:pos x="0" y="85"/>
                </a:cxn>
              </a:cxnLst>
              <a:rect l="0" t="0" r="r" b="b"/>
              <a:pathLst>
                <a:path w="43" h="85">
                  <a:moveTo>
                    <a:pt x="33" y="0"/>
                  </a:moveTo>
                  <a:lnTo>
                    <a:pt x="38" y="5"/>
                  </a:lnTo>
                  <a:lnTo>
                    <a:pt x="43" y="5"/>
                  </a:lnTo>
                  <a:lnTo>
                    <a:pt x="43" y="10"/>
                  </a:lnTo>
                  <a:lnTo>
                    <a:pt x="33" y="24"/>
                  </a:lnTo>
                  <a:lnTo>
                    <a:pt x="29" y="38"/>
                  </a:lnTo>
                  <a:lnTo>
                    <a:pt x="19" y="52"/>
                  </a:lnTo>
                  <a:lnTo>
                    <a:pt x="19" y="57"/>
                  </a:lnTo>
                  <a:lnTo>
                    <a:pt x="10" y="80"/>
                  </a:lnTo>
                  <a:lnTo>
                    <a:pt x="0" y="8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52" name="Freeform 464"/>
            <p:cNvSpPr>
              <a:spLocks/>
            </p:cNvSpPr>
            <p:nvPr/>
          </p:nvSpPr>
          <p:spPr bwMode="auto">
            <a:xfrm>
              <a:off x="2513" y="873"/>
              <a:ext cx="57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0" y="94"/>
                </a:cxn>
                <a:cxn ang="0">
                  <a:pos x="14" y="89"/>
                </a:cxn>
                <a:cxn ang="0">
                  <a:pos x="19" y="75"/>
                </a:cxn>
                <a:cxn ang="0">
                  <a:pos x="24" y="56"/>
                </a:cxn>
                <a:cxn ang="0">
                  <a:pos x="24" y="47"/>
                </a:cxn>
                <a:cxn ang="0">
                  <a:pos x="33" y="42"/>
                </a:cxn>
                <a:cxn ang="0">
                  <a:pos x="47" y="23"/>
                </a:cxn>
                <a:cxn ang="0">
                  <a:pos x="47" y="14"/>
                </a:cxn>
                <a:cxn ang="0">
                  <a:pos x="57" y="9"/>
                </a:cxn>
                <a:cxn ang="0">
                  <a:pos x="57" y="0"/>
                </a:cxn>
              </a:cxnLst>
              <a:rect l="0" t="0" r="r" b="b"/>
              <a:pathLst>
                <a:path w="57" h="94">
                  <a:moveTo>
                    <a:pt x="0" y="94"/>
                  </a:moveTo>
                  <a:lnTo>
                    <a:pt x="10" y="94"/>
                  </a:lnTo>
                  <a:lnTo>
                    <a:pt x="14" y="89"/>
                  </a:lnTo>
                  <a:lnTo>
                    <a:pt x="19" y="75"/>
                  </a:lnTo>
                  <a:lnTo>
                    <a:pt x="24" y="56"/>
                  </a:lnTo>
                  <a:lnTo>
                    <a:pt x="24" y="47"/>
                  </a:lnTo>
                  <a:lnTo>
                    <a:pt x="33" y="42"/>
                  </a:lnTo>
                  <a:lnTo>
                    <a:pt x="47" y="23"/>
                  </a:lnTo>
                  <a:lnTo>
                    <a:pt x="47" y="14"/>
                  </a:lnTo>
                  <a:lnTo>
                    <a:pt x="57" y="9"/>
                  </a:lnTo>
                  <a:lnTo>
                    <a:pt x="5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53" name="Freeform 465"/>
            <p:cNvSpPr>
              <a:spLocks/>
            </p:cNvSpPr>
            <p:nvPr/>
          </p:nvSpPr>
          <p:spPr bwMode="auto">
            <a:xfrm>
              <a:off x="2480" y="1052"/>
              <a:ext cx="24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5" y="19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14" y="33"/>
                </a:cxn>
                <a:cxn ang="0">
                  <a:pos x="19" y="42"/>
                </a:cxn>
                <a:cxn ang="0">
                  <a:pos x="19" y="52"/>
                </a:cxn>
                <a:cxn ang="0">
                  <a:pos x="24" y="56"/>
                </a:cxn>
              </a:cxnLst>
              <a:rect l="0" t="0" r="r" b="b"/>
              <a:pathLst>
                <a:path w="24" h="56">
                  <a:moveTo>
                    <a:pt x="0" y="0"/>
                  </a:moveTo>
                  <a:lnTo>
                    <a:pt x="5" y="9"/>
                  </a:lnTo>
                  <a:lnTo>
                    <a:pt x="0" y="14"/>
                  </a:lnTo>
                  <a:lnTo>
                    <a:pt x="5" y="19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14" y="33"/>
                  </a:lnTo>
                  <a:lnTo>
                    <a:pt x="19" y="42"/>
                  </a:lnTo>
                  <a:lnTo>
                    <a:pt x="19" y="52"/>
                  </a:lnTo>
                  <a:lnTo>
                    <a:pt x="24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54" name="Freeform 466"/>
            <p:cNvSpPr>
              <a:spLocks/>
            </p:cNvSpPr>
            <p:nvPr/>
          </p:nvSpPr>
          <p:spPr bwMode="auto">
            <a:xfrm>
              <a:off x="2475" y="1240"/>
              <a:ext cx="62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5" y="132"/>
                </a:cxn>
                <a:cxn ang="0">
                  <a:pos x="0" y="128"/>
                </a:cxn>
                <a:cxn ang="0">
                  <a:pos x="10" y="118"/>
                </a:cxn>
                <a:cxn ang="0">
                  <a:pos x="15" y="113"/>
                </a:cxn>
                <a:cxn ang="0">
                  <a:pos x="19" y="113"/>
                </a:cxn>
                <a:cxn ang="0">
                  <a:pos x="24" y="113"/>
                </a:cxn>
                <a:cxn ang="0">
                  <a:pos x="34" y="113"/>
                </a:cxn>
                <a:cxn ang="0">
                  <a:pos x="38" y="113"/>
                </a:cxn>
                <a:cxn ang="0">
                  <a:pos x="38" y="109"/>
                </a:cxn>
                <a:cxn ang="0">
                  <a:pos x="43" y="109"/>
                </a:cxn>
                <a:cxn ang="0">
                  <a:pos x="48" y="109"/>
                </a:cxn>
                <a:cxn ang="0">
                  <a:pos x="48" y="104"/>
                </a:cxn>
                <a:cxn ang="0">
                  <a:pos x="48" y="99"/>
                </a:cxn>
                <a:cxn ang="0">
                  <a:pos x="48" y="99"/>
                </a:cxn>
                <a:cxn ang="0">
                  <a:pos x="43" y="95"/>
                </a:cxn>
                <a:cxn ang="0">
                  <a:pos x="48" y="85"/>
                </a:cxn>
                <a:cxn ang="0">
                  <a:pos x="48" y="71"/>
                </a:cxn>
                <a:cxn ang="0">
                  <a:pos x="48" y="66"/>
                </a:cxn>
                <a:cxn ang="0">
                  <a:pos x="48" y="62"/>
                </a:cxn>
                <a:cxn ang="0">
                  <a:pos x="48" y="57"/>
                </a:cxn>
                <a:cxn ang="0">
                  <a:pos x="48" y="47"/>
                </a:cxn>
                <a:cxn ang="0">
                  <a:pos x="52" y="47"/>
                </a:cxn>
                <a:cxn ang="0">
                  <a:pos x="52" y="47"/>
                </a:cxn>
                <a:cxn ang="0">
                  <a:pos x="57" y="47"/>
                </a:cxn>
                <a:cxn ang="0">
                  <a:pos x="52" y="43"/>
                </a:cxn>
                <a:cxn ang="0">
                  <a:pos x="52" y="43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48" y="38"/>
                </a:cxn>
                <a:cxn ang="0">
                  <a:pos x="48" y="33"/>
                </a:cxn>
                <a:cxn ang="0">
                  <a:pos x="48" y="24"/>
                </a:cxn>
                <a:cxn ang="0">
                  <a:pos x="48" y="19"/>
                </a:cxn>
                <a:cxn ang="0">
                  <a:pos x="57" y="10"/>
                </a:cxn>
                <a:cxn ang="0">
                  <a:pos x="57" y="0"/>
                </a:cxn>
                <a:cxn ang="0">
                  <a:pos x="62" y="0"/>
                </a:cxn>
              </a:cxnLst>
              <a:rect l="0" t="0" r="r" b="b"/>
              <a:pathLst>
                <a:path w="62" h="132">
                  <a:moveTo>
                    <a:pt x="0" y="132"/>
                  </a:moveTo>
                  <a:lnTo>
                    <a:pt x="5" y="132"/>
                  </a:lnTo>
                  <a:lnTo>
                    <a:pt x="0" y="128"/>
                  </a:lnTo>
                  <a:lnTo>
                    <a:pt x="10" y="118"/>
                  </a:lnTo>
                  <a:lnTo>
                    <a:pt x="15" y="113"/>
                  </a:lnTo>
                  <a:lnTo>
                    <a:pt x="19" y="113"/>
                  </a:lnTo>
                  <a:lnTo>
                    <a:pt x="24" y="113"/>
                  </a:lnTo>
                  <a:lnTo>
                    <a:pt x="34" y="113"/>
                  </a:lnTo>
                  <a:lnTo>
                    <a:pt x="38" y="113"/>
                  </a:lnTo>
                  <a:lnTo>
                    <a:pt x="38" y="109"/>
                  </a:lnTo>
                  <a:lnTo>
                    <a:pt x="43" y="109"/>
                  </a:lnTo>
                  <a:lnTo>
                    <a:pt x="48" y="109"/>
                  </a:lnTo>
                  <a:lnTo>
                    <a:pt x="48" y="104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3" y="95"/>
                  </a:lnTo>
                  <a:lnTo>
                    <a:pt x="48" y="85"/>
                  </a:lnTo>
                  <a:lnTo>
                    <a:pt x="48" y="71"/>
                  </a:lnTo>
                  <a:lnTo>
                    <a:pt x="48" y="66"/>
                  </a:lnTo>
                  <a:lnTo>
                    <a:pt x="48" y="62"/>
                  </a:lnTo>
                  <a:lnTo>
                    <a:pt x="48" y="57"/>
                  </a:lnTo>
                  <a:lnTo>
                    <a:pt x="48" y="47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7" y="47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48" y="38"/>
                  </a:lnTo>
                  <a:lnTo>
                    <a:pt x="48" y="33"/>
                  </a:lnTo>
                  <a:lnTo>
                    <a:pt x="48" y="24"/>
                  </a:lnTo>
                  <a:lnTo>
                    <a:pt x="48" y="19"/>
                  </a:lnTo>
                  <a:lnTo>
                    <a:pt x="57" y="10"/>
                  </a:lnTo>
                  <a:lnTo>
                    <a:pt x="57" y="0"/>
                  </a:lnTo>
                  <a:lnTo>
                    <a:pt x="6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55" name="Freeform 467"/>
            <p:cNvSpPr>
              <a:spLocks/>
            </p:cNvSpPr>
            <p:nvPr/>
          </p:nvSpPr>
          <p:spPr bwMode="auto">
            <a:xfrm>
              <a:off x="2442" y="1372"/>
              <a:ext cx="33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57"/>
                </a:cxn>
                <a:cxn ang="0">
                  <a:pos x="5" y="52"/>
                </a:cxn>
                <a:cxn ang="0">
                  <a:pos x="15" y="43"/>
                </a:cxn>
                <a:cxn ang="0">
                  <a:pos x="19" y="38"/>
                </a:cxn>
                <a:cxn ang="0">
                  <a:pos x="24" y="29"/>
                </a:cxn>
                <a:cxn ang="0">
                  <a:pos x="24" y="24"/>
                </a:cxn>
                <a:cxn ang="0">
                  <a:pos x="24" y="19"/>
                </a:cxn>
                <a:cxn ang="0">
                  <a:pos x="29" y="19"/>
                </a:cxn>
                <a:cxn ang="0">
                  <a:pos x="33" y="10"/>
                </a:cxn>
                <a:cxn ang="0">
                  <a:pos x="33" y="5"/>
                </a:cxn>
                <a:cxn ang="0">
                  <a:pos x="33" y="0"/>
                </a:cxn>
              </a:cxnLst>
              <a:rect l="0" t="0" r="r" b="b"/>
              <a:pathLst>
                <a:path w="33" h="57">
                  <a:moveTo>
                    <a:pt x="0" y="57"/>
                  </a:moveTo>
                  <a:lnTo>
                    <a:pt x="0" y="57"/>
                  </a:lnTo>
                  <a:lnTo>
                    <a:pt x="5" y="52"/>
                  </a:lnTo>
                  <a:lnTo>
                    <a:pt x="15" y="43"/>
                  </a:lnTo>
                  <a:lnTo>
                    <a:pt x="19" y="38"/>
                  </a:lnTo>
                  <a:lnTo>
                    <a:pt x="24" y="29"/>
                  </a:lnTo>
                  <a:lnTo>
                    <a:pt x="24" y="24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3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56" name="Freeform 468"/>
            <p:cNvSpPr>
              <a:spLocks/>
            </p:cNvSpPr>
            <p:nvPr/>
          </p:nvSpPr>
          <p:spPr bwMode="auto">
            <a:xfrm>
              <a:off x="2537" y="1189"/>
              <a:ext cx="47" cy="51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19" y="14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19" y="28"/>
                </a:cxn>
                <a:cxn ang="0">
                  <a:pos x="14" y="32"/>
                </a:cxn>
                <a:cxn ang="0">
                  <a:pos x="14" y="37"/>
                </a:cxn>
                <a:cxn ang="0">
                  <a:pos x="9" y="42"/>
                </a:cxn>
                <a:cxn ang="0">
                  <a:pos x="9" y="42"/>
                </a:cxn>
                <a:cxn ang="0">
                  <a:pos x="0" y="51"/>
                </a:cxn>
              </a:cxnLst>
              <a:rect l="0" t="0" r="r" b="b"/>
              <a:pathLst>
                <a:path w="47" h="51">
                  <a:moveTo>
                    <a:pt x="47" y="0"/>
                  </a:moveTo>
                  <a:lnTo>
                    <a:pt x="38" y="0"/>
                  </a:lnTo>
                  <a:lnTo>
                    <a:pt x="33" y="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3" y="9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28"/>
                  </a:lnTo>
                  <a:lnTo>
                    <a:pt x="14" y="32"/>
                  </a:lnTo>
                  <a:lnTo>
                    <a:pt x="14" y="37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0" y="5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57" name="Freeform 469"/>
            <p:cNvSpPr>
              <a:spLocks/>
            </p:cNvSpPr>
            <p:nvPr/>
          </p:nvSpPr>
          <p:spPr bwMode="auto">
            <a:xfrm>
              <a:off x="2575" y="1316"/>
              <a:ext cx="141" cy="631"/>
            </a:xfrm>
            <a:custGeom>
              <a:avLst/>
              <a:gdLst/>
              <a:ahLst/>
              <a:cxnLst>
                <a:cxn ang="0">
                  <a:pos x="132" y="4"/>
                </a:cxn>
                <a:cxn ang="0">
                  <a:pos x="122" y="4"/>
                </a:cxn>
                <a:cxn ang="0">
                  <a:pos x="113" y="23"/>
                </a:cxn>
                <a:cxn ang="0">
                  <a:pos x="104" y="33"/>
                </a:cxn>
                <a:cxn ang="0">
                  <a:pos x="89" y="47"/>
                </a:cxn>
                <a:cxn ang="0">
                  <a:pos x="85" y="66"/>
                </a:cxn>
                <a:cxn ang="0">
                  <a:pos x="71" y="89"/>
                </a:cxn>
                <a:cxn ang="0">
                  <a:pos x="80" y="99"/>
                </a:cxn>
                <a:cxn ang="0">
                  <a:pos x="75" y="108"/>
                </a:cxn>
                <a:cxn ang="0">
                  <a:pos x="61" y="113"/>
                </a:cxn>
                <a:cxn ang="0">
                  <a:pos x="42" y="127"/>
                </a:cxn>
                <a:cxn ang="0">
                  <a:pos x="28" y="136"/>
                </a:cxn>
                <a:cxn ang="0">
                  <a:pos x="19" y="146"/>
                </a:cxn>
                <a:cxn ang="0">
                  <a:pos x="23" y="155"/>
                </a:cxn>
                <a:cxn ang="0">
                  <a:pos x="19" y="179"/>
                </a:cxn>
                <a:cxn ang="0">
                  <a:pos x="23" y="193"/>
                </a:cxn>
                <a:cxn ang="0">
                  <a:pos x="14" y="216"/>
                </a:cxn>
                <a:cxn ang="0">
                  <a:pos x="4" y="240"/>
                </a:cxn>
                <a:cxn ang="0">
                  <a:pos x="4" y="264"/>
                </a:cxn>
                <a:cxn ang="0">
                  <a:pos x="0" y="273"/>
                </a:cxn>
                <a:cxn ang="0">
                  <a:pos x="0" y="282"/>
                </a:cxn>
                <a:cxn ang="0">
                  <a:pos x="14" y="320"/>
                </a:cxn>
                <a:cxn ang="0">
                  <a:pos x="19" y="330"/>
                </a:cxn>
                <a:cxn ang="0">
                  <a:pos x="23" y="344"/>
                </a:cxn>
                <a:cxn ang="0">
                  <a:pos x="42" y="386"/>
                </a:cxn>
                <a:cxn ang="0">
                  <a:pos x="52" y="400"/>
                </a:cxn>
                <a:cxn ang="0">
                  <a:pos x="56" y="419"/>
                </a:cxn>
                <a:cxn ang="0">
                  <a:pos x="66" y="443"/>
                </a:cxn>
                <a:cxn ang="0">
                  <a:pos x="71" y="452"/>
                </a:cxn>
                <a:cxn ang="0">
                  <a:pos x="75" y="461"/>
                </a:cxn>
                <a:cxn ang="0">
                  <a:pos x="85" y="480"/>
                </a:cxn>
                <a:cxn ang="0">
                  <a:pos x="80" y="499"/>
                </a:cxn>
                <a:cxn ang="0">
                  <a:pos x="80" y="504"/>
                </a:cxn>
                <a:cxn ang="0">
                  <a:pos x="85" y="513"/>
                </a:cxn>
                <a:cxn ang="0">
                  <a:pos x="89" y="546"/>
                </a:cxn>
                <a:cxn ang="0">
                  <a:pos x="89" y="560"/>
                </a:cxn>
                <a:cxn ang="0">
                  <a:pos x="94" y="560"/>
                </a:cxn>
                <a:cxn ang="0">
                  <a:pos x="99" y="560"/>
                </a:cxn>
                <a:cxn ang="0">
                  <a:pos x="108" y="565"/>
                </a:cxn>
                <a:cxn ang="0">
                  <a:pos x="113" y="574"/>
                </a:cxn>
                <a:cxn ang="0">
                  <a:pos x="122" y="589"/>
                </a:cxn>
                <a:cxn ang="0">
                  <a:pos x="132" y="603"/>
                </a:cxn>
                <a:cxn ang="0">
                  <a:pos x="137" y="612"/>
                </a:cxn>
                <a:cxn ang="0">
                  <a:pos x="141" y="622"/>
                </a:cxn>
                <a:cxn ang="0">
                  <a:pos x="141" y="631"/>
                </a:cxn>
              </a:cxnLst>
              <a:rect l="0" t="0" r="r" b="b"/>
              <a:pathLst>
                <a:path w="141" h="631">
                  <a:moveTo>
                    <a:pt x="137" y="0"/>
                  </a:moveTo>
                  <a:lnTo>
                    <a:pt x="132" y="4"/>
                  </a:lnTo>
                  <a:lnTo>
                    <a:pt x="132" y="4"/>
                  </a:lnTo>
                  <a:lnTo>
                    <a:pt x="122" y="4"/>
                  </a:lnTo>
                  <a:lnTo>
                    <a:pt x="118" y="9"/>
                  </a:lnTo>
                  <a:lnTo>
                    <a:pt x="113" y="23"/>
                  </a:lnTo>
                  <a:lnTo>
                    <a:pt x="104" y="28"/>
                  </a:lnTo>
                  <a:lnTo>
                    <a:pt x="104" y="33"/>
                  </a:lnTo>
                  <a:lnTo>
                    <a:pt x="94" y="42"/>
                  </a:lnTo>
                  <a:lnTo>
                    <a:pt x="89" y="47"/>
                  </a:lnTo>
                  <a:lnTo>
                    <a:pt x="85" y="56"/>
                  </a:lnTo>
                  <a:lnTo>
                    <a:pt x="85" y="66"/>
                  </a:lnTo>
                  <a:lnTo>
                    <a:pt x="71" y="85"/>
                  </a:lnTo>
                  <a:lnTo>
                    <a:pt x="71" y="89"/>
                  </a:lnTo>
                  <a:lnTo>
                    <a:pt x="75" y="99"/>
                  </a:lnTo>
                  <a:lnTo>
                    <a:pt x="80" y="99"/>
                  </a:lnTo>
                  <a:lnTo>
                    <a:pt x="80" y="103"/>
                  </a:lnTo>
                  <a:lnTo>
                    <a:pt x="75" y="108"/>
                  </a:lnTo>
                  <a:lnTo>
                    <a:pt x="71" y="113"/>
                  </a:lnTo>
                  <a:lnTo>
                    <a:pt x="61" y="113"/>
                  </a:lnTo>
                  <a:lnTo>
                    <a:pt x="42" y="122"/>
                  </a:lnTo>
                  <a:lnTo>
                    <a:pt x="42" y="127"/>
                  </a:lnTo>
                  <a:lnTo>
                    <a:pt x="33" y="132"/>
                  </a:lnTo>
                  <a:lnTo>
                    <a:pt x="28" y="136"/>
                  </a:lnTo>
                  <a:lnTo>
                    <a:pt x="23" y="13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23" y="155"/>
                  </a:lnTo>
                  <a:lnTo>
                    <a:pt x="19" y="165"/>
                  </a:lnTo>
                  <a:lnTo>
                    <a:pt x="19" y="179"/>
                  </a:lnTo>
                  <a:lnTo>
                    <a:pt x="23" y="188"/>
                  </a:lnTo>
                  <a:lnTo>
                    <a:pt x="23" y="193"/>
                  </a:lnTo>
                  <a:lnTo>
                    <a:pt x="23" y="198"/>
                  </a:lnTo>
                  <a:lnTo>
                    <a:pt x="14" y="216"/>
                  </a:lnTo>
                  <a:lnTo>
                    <a:pt x="9" y="231"/>
                  </a:lnTo>
                  <a:lnTo>
                    <a:pt x="4" y="240"/>
                  </a:lnTo>
                  <a:lnTo>
                    <a:pt x="4" y="259"/>
                  </a:lnTo>
                  <a:lnTo>
                    <a:pt x="4" y="264"/>
                  </a:lnTo>
                  <a:lnTo>
                    <a:pt x="0" y="264"/>
                  </a:lnTo>
                  <a:lnTo>
                    <a:pt x="0" y="273"/>
                  </a:lnTo>
                  <a:lnTo>
                    <a:pt x="0" y="278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4" y="320"/>
                  </a:lnTo>
                  <a:lnTo>
                    <a:pt x="19" y="325"/>
                  </a:lnTo>
                  <a:lnTo>
                    <a:pt x="19" y="330"/>
                  </a:lnTo>
                  <a:lnTo>
                    <a:pt x="23" y="339"/>
                  </a:lnTo>
                  <a:lnTo>
                    <a:pt x="23" y="344"/>
                  </a:lnTo>
                  <a:lnTo>
                    <a:pt x="42" y="377"/>
                  </a:lnTo>
                  <a:lnTo>
                    <a:pt x="42" y="386"/>
                  </a:lnTo>
                  <a:lnTo>
                    <a:pt x="47" y="391"/>
                  </a:lnTo>
                  <a:lnTo>
                    <a:pt x="52" y="400"/>
                  </a:lnTo>
                  <a:lnTo>
                    <a:pt x="52" y="405"/>
                  </a:lnTo>
                  <a:lnTo>
                    <a:pt x="56" y="419"/>
                  </a:lnTo>
                  <a:lnTo>
                    <a:pt x="61" y="428"/>
                  </a:lnTo>
                  <a:lnTo>
                    <a:pt x="66" y="443"/>
                  </a:lnTo>
                  <a:lnTo>
                    <a:pt x="66" y="447"/>
                  </a:lnTo>
                  <a:lnTo>
                    <a:pt x="71" y="452"/>
                  </a:lnTo>
                  <a:lnTo>
                    <a:pt x="71" y="457"/>
                  </a:lnTo>
                  <a:lnTo>
                    <a:pt x="75" y="461"/>
                  </a:lnTo>
                  <a:lnTo>
                    <a:pt x="80" y="471"/>
                  </a:lnTo>
                  <a:lnTo>
                    <a:pt x="85" y="480"/>
                  </a:lnTo>
                  <a:lnTo>
                    <a:pt x="85" y="485"/>
                  </a:lnTo>
                  <a:lnTo>
                    <a:pt x="80" y="499"/>
                  </a:lnTo>
                  <a:lnTo>
                    <a:pt x="80" y="499"/>
                  </a:lnTo>
                  <a:lnTo>
                    <a:pt x="80" y="504"/>
                  </a:lnTo>
                  <a:lnTo>
                    <a:pt x="80" y="509"/>
                  </a:lnTo>
                  <a:lnTo>
                    <a:pt x="85" y="513"/>
                  </a:lnTo>
                  <a:lnTo>
                    <a:pt x="85" y="537"/>
                  </a:lnTo>
                  <a:lnTo>
                    <a:pt x="89" y="546"/>
                  </a:lnTo>
                  <a:lnTo>
                    <a:pt x="89" y="556"/>
                  </a:lnTo>
                  <a:lnTo>
                    <a:pt x="89" y="560"/>
                  </a:lnTo>
                  <a:lnTo>
                    <a:pt x="94" y="560"/>
                  </a:lnTo>
                  <a:lnTo>
                    <a:pt x="94" y="560"/>
                  </a:lnTo>
                  <a:lnTo>
                    <a:pt x="99" y="560"/>
                  </a:lnTo>
                  <a:lnTo>
                    <a:pt x="99" y="560"/>
                  </a:lnTo>
                  <a:lnTo>
                    <a:pt x="99" y="565"/>
                  </a:lnTo>
                  <a:lnTo>
                    <a:pt x="108" y="565"/>
                  </a:lnTo>
                  <a:lnTo>
                    <a:pt x="108" y="574"/>
                  </a:lnTo>
                  <a:lnTo>
                    <a:pt x="113" y="574"/>
                  </a:lnTo>
                  <a:lnTo>
                    <a:pt x="118" y="584"/>
                  </a:lnTo>
                  <a:lnTo>
                    <a:pt x="122" y="589"/>
                  </a:lnTo>
                  <a:lnTo>
                    <a:pt x="127" y="598"/>
                  </a:lnTo>
                  <a:lnTo>
                    <a:pt x="132" y="603"/>
                  </a:lnTo>
                  <a:lnTo>
                    <a:pt x="137" y="607"/>
                  </a:lnTo>
                  <a:lnTo>
                    <a:pt x="137" y="612"/>
                  </a:lnTo>
                  <a:lnTo>
                    <a:pt x="141" y="617"/>
                  </a:lnTo>
                  <a:lnTo>
                    <a:pt x="141" y="622"/>
                  </a:lnTo>
                  <a:lnTo>
                    <a:pt x="141" y="626"/>
                  </a:lnTo>
                  <a:lnTo>
                    <a:pt x="141" y="63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58" name="Freeform 470"/>
            <p:cNvSpPr>
              <a:spLocks/>
            </p:cNvSpPr>
            <p:nvPr/>
          </p:nvSpPr>
          <p:spPr bwMode="auto">
            <a:xfrm>
              <a:off x="2693" y="2178"/>
              <a:ext cx="33" cy="193"/>
            </a:xfrm>
            <a:custGeom>
              <a:avLst/>
              <a:gdLst/>
              <a:ahLst/>
              <a:cxnLst>
                <a:cxn ang="0">
                  <a:pos x="23" y="193"/>
                </a:cxn>
                <a:cxn ang="0">
                  <a:pos x="23" y="184"/>
                </a:cxn>
                <a:cxn ang="0">
                  <a:pos x="23" y="179"/>
                </a:cxn>
                <a:cxn ang="0">
                  <a:pos x="23" y="165"/>
                </a:cxn>
                <a:cxn ang="0">
                  <a:pos x="19" y="160"/>
                </a:cxn>
                <a:cxn ang="0">
                  <a:pos x="23" y="155"/>
                </a:cxn>
                <a:cxn ang="0">
                  <a:pos x="19" y="155"/>
                </a:cxn>
                <a:cxn ang="0">
                  <a:pos x="19" y="151"/>
                </a:cxn>
                <a:cxn ang="0">
                  <a:pos x="23" y="146"/>
                </a:cxn>
                <a:cxn ang="0">
                  <a:pos x="28" y="141"/>
                </a:cxn>
                <a:cxn ang="0">
                  <a:pos x="33" y="137"/>
                </a:cxn>
                <a:cxn ang="0">
                  <a:pos x="33" y="132"/>
                </a:cxn>
                <a:cxn ang="0">
                  <a:pos x="33" y="132"/>
                </a:cxn>
                <a:cxn ang="0">
                  <a:pos x="28" y="127"/>
                </a:cxn>
                <a:cxn ang="0">
                  <a:pos x="23" y="122"/>
                </a:cxn>
                <a:cxn ang="0">
                  <a:pos x="14" y="113"/>
                </a:cxn>
                <a:cxn ang="0">
                  <a:pos x="9" y="99"/>
                </a:cxn>
                <a:cxn ang="0">
                  <a:pos x="9" y="94"/>
                </a:cxn>
                <a:cxn ang="0">
                  <a:pos x="14" y="89"/>
                </a:cxn>
                <a:cxn ang="0">
                  <a:pos x="9" y="85"/>
                </a:cxn>
                <a:cxn ang="0">
                  <a:pos x="9" y="80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4" y="75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9" y="56"/>
                </a:cxn>
                <a:cxn ang="0">
                  <a:pos x="4" y="47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3"/>
                </a:cxn>
                <a:cxn ang="0">
                  <a:pos x="4" y="28"/>
                </a:cxn>
                <a:cxn ang="0">
                  <a:pos x="4" y="23"/>
                </a:cxn>
                <a:cxn ang="0">
                  <a:pos x="4" y="19"/>
                </a:cxn>
                <a:cxn ang="0">
                  <a:pos x="4" y="14"/>
                </a:cxn>
                <a:cxn ang="0">
                  <a:pos x="9" y="14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4" y="0"/>
                </a:cxn>
              </a:cxnLst>
              <a:rect l="0" t="0" r="r" b="b"/>
              <a:pathLst>
                <a:path w="33" h="193">
                  <a:moveTo>
                    <a:pt x="23" y="193"/>
                  </a:moveTo>
                  <a:lnTo>
                    <a:pt x="23" y="184"/>
                  </a:lnTo>
                  <a:lnTo>
                    <a:pt x="23" y="179"/>
                  </a:lnTo>
                  <a:lnTo>
                    <a:pt x="23" y="165"/>
                  </a:lnTo>
                  <a:lnTo>
                    <a:pt x="19" y="160"/>
                  </a:lnTo>
                  <a:lnTo>
                    <a:pt x="23" y="155"/>
                  </a:lnTo>
                  <a:lnTo>
                    <a:pt x="19" y="155"/>
                  </a:lnTo>
                  <a:lnTo>
                    <a:pt x="19" y="151"/>
                  </a:lnTo>
                  <a:lnTo>
                    <a:pt x="23" y="146"/>
                  </a:lnTo>
                  <a:lnTo>
                    <a:pt x="28" y="141"/>
                  </a:lnTo>
                  <a:lnTo>
                    <a:pt x="33" y="137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28" y="127"/>
                  </a:lnTo>
                  <a:lnTo>
                    <a:pt x="23" y="122"/>
                  </a:lnTo>
                  <a:lnTo>
                    <a:pt x="14" y="113"/>
                  </a:lnTo>
                  <a:lnTo>
                    <a:pt x="9" y="99"/>
                  </a:lnTo>
                  <a:lnTo>
                    <a:pt x="9" y="94"/>
                  </a:lnTo>
                  <a:lnTo>
                    <a:pt x="14" y="89"/>
                  </a:lnTo>
                  <a:lnTo>
                    <a:pt x="9" y="85"/>
                  </a:lnTo>
                  <a:lnTo>
                    <a:pt x="9" y="80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4" y="75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9" y="56"/>
                  </a:lnTo>
                  <a:lnTo>
                    <a:pt x="4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1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59" name="Freeform 471"/>
            <p:cNvSpPr>
              <a:spLocks/>
            </p:cNvSpPr>
            <p:nvPr/>
          </p:nvSpPr>
          <p:spPr bwMode="auto">
            <a:xfrm>
              <a:off x="2707" y="1971"/>
              <a:ext cx="33" cy="80"/>
            </a:xfrm>
            <a:custGeom>
              <a:avLst/>
              <a:gdLst/>
              <a:ahLst/>
              <a:cxnLst>
                <a:cxn ang="0">
                  <a:pos x="33" y="80"/>
                </a:cxn>
                <a:cxn ang="0">
                  <a:pos x="19" y="47"/>
                </a:cxn>
                <a:cxn ang="0">
                  <a:pos x="14" y="37"/>
                </a:cxn>
                <a:cxn ang="0">
                  <a:pos x="19" y="28"/>
                </a:cxn>
                <a:cxn ang="0">
                  <a:pos x="14" y="18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5" y="9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33" h="80">
                  <a:moveTo>
                    <a:pt x="33" y="80"/>
                  </a:moveTo>
                  <a:lnTo>
                    <a:pt x="19" y="47"/>
                  </a:lnTo>
                  <a:lnTo>
                    <a:pt x="14" y="37"/>
                  </a:lnTo>
                  <a:lnTo>
                    <a:pt x="19" y="28"/>
                  </a:lnTo>
                  <a:lnTo>
                    <a:pt x="14" y="18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0" name="Freeform 472"/>
            <p:cNvSpPr>
              <a:spLocks/>
            </p:cNvSpPr>
            <p:nvPr/>
          </p:nvSpPr>
          <p:spPr bwMode="auto">
            <a:xfrm>
              <a:off x="2707" y="2055"/>
              <a:ext cx="33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118"/>
                </a:cxn>
                <a:cxn ang="0">
                  <a:pos x="5" y="109"/>
                </a:cxn>
                <a:cxn ang="0">
                  <a:pos x="5" y="99"/>
                </a:cxn>
                <a:cxn ang="0">
                  <a:pos x="5" y="95"/>
                </a:cxn>
                <a:cxn ang="0">
                  <a:pos x="5" y="85"/>
                </a:cxn>
                <a:cxn ang="0">
                  <a:pos x="9" y="71"/>
                </a:cxn>
                <a:cxn ang="0">
                  <a:pos x="9" y="57"/>
                </a:cxn>
                <a:cxn ang="0">
                  <a:pos x="9" y="57"/>
                </a:cxn>
                <a:cxn ang="0">
                  <a:pos x="14" y="52"/>
                </a:cxn>
                <a:cxn ang="0">
                  <a:pos x="19" y="43"/>
                </a:cxn>
                <a:cxn ang="0">
                  <a:pos x="24" y="43"/>
                </a:cxn>
                <a:cxn ang="0">
                  <a:pos x="28" y="38"/>
                </a:cxn>
                <a:cxn ang="0">
                  <a:pos x="28" y="33"/>
                </a:cxn>
                <a:cxn ang="0">
                  <a:pos x="33" y="29"/>
                </a:cxn>
                <a:cxn ang="0">
                  <a:pos x="33" y="19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33" h="123">
                  <a:moveTo>
                    <a:pt x="0" y="123"/>
                  </a:moveTo>
                  <a:lnTo>
                    <a:pt x="0" y="118"/>
                  </a:lnTo>
                  <a:lnTo>
                    <a:pt x="5" y="109"/>
                  </a:lnTo>
                  <a:lnTo>
                    <a:pt x="5" y="99"/>
                  </a:lnTo>
                  <a:lnTo>
                    <a:pt x="5" y="95"/>
                  </a:lnTo>
                  <a:lnTo>
                    <a:pt x="5" y="85"/>
                  </a:lnTo>
                  <a:lnTo>
                    <a:pt x="9" y="71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14" y="52"/>
                  </a:lnTo>
                  <a:lnTo>
                    <a:pt x="19" y="43"/>
                  </a:lnTo>
                  <a:lnTo>
                    <a:pt x="24" y="43"/>
                  </a:lnTo>
                  <a:lnTo>
                    <a:pt x="28" y="38"/>
                  </a:lnTo>
                  <a:lnTo>
                    <a:pt x="28" y="33"/>
                  </a:lnTo>
                  <a:lnTo>
                    <a:pt x="33" y="29"/>
                  </a:lnTo>
                  <a:lnTo>
                    <a:pt x="33" y="19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1" name="Freeform 473"/>
            <p:cNvSpPr>
              <a:spLocks/>
            </p:cNvSpPr>
            <p:nvPr/>
          </p:nvSpPr>
          <p:spPr bwMode="auto">
            <a:xfrm>
              <a:off x="2598" y="1189"/>
              <a:ext cx="48" cy="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10" y="9"/>
                </a:cxn>
                <a:cxn ang="0">
                  <a:pos x="10" y="14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4" y="28"/>
                </a:cxn>
                <a:cxn ang="0">
                  <a:pos x="19" y="32"/>
                </a:cxn>
                <a:cxn ang="0">
                  <a:pos x="24" y="37"/>
                </a:cxn>
                <a:cxn ang="0">
                  <a:pos x="19" y="37"/>
                </a:cxn>
                <a:cxn ang="0">
                  <a:pos x="24" y="42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29" y="37"/>
                </a:cxn>
                <a:cxn ang="0">
                  <a:pos x="33" y="37"/>
                </a:cxn>
                <a:cxn ang="0">
                  <a:pos x="38" y="37"/>
                </a:cxn>
                <a:cxn ang="0">
                  <a:pos x="43" y="37"/>
                </a:cxn>
                <a:cxn ang="0">
                  <a:pos x="43" y="37"/>
                </a:cxn>
                <a:cxn ang="0">
                  <a:pos x="48" y="37"/>
                </a:cxn>
                <a:cxn ang="0">
                  <a:pos x="48" y="37"/>
                </a:cxn>
              </a:cxnLst>
              <a:rect l="0" t="0" r="r" b="b"/>
              <a:pathLst>
                <a:path w="48" h="42">
                  <a:moveTo>
                    <a:pt x="0" y="4"/>
                  </a:moveTo>
                  <a:lnTo>
                    <a:pt x="5" y="0"/>
                  </a:lnTo>
                  <a:lnTo>
                    <a:pt x="10" y="4"/>
                  </a:lnTo>
                  <a:lnTo>
                    <a:pt x="10" y="9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9" y="32"/>
                  </a:lnTo>
                  <a:lnTo>
                    <a:pt x="24" y="37"/>
                  </a:lnTo>
                  <a:lnTo>
                    <a:pt x="19" y="37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38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8" y="37"/>
                  </a:lnTo>
                  <a:lnTo>
                    <a:pt x="48" y="3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2" name="Freeform 474"/>
            <p:cNvSpPr>
              <a:spLocks/>
            </p:cNvSpPr>
            <p:nvPr/>
          </p:nvSpPr>
          <p:spPr bwMode="auto">
            <a:xfrm>
              <a:off x="2650" y="1226"/>
              <a:ext cx="19" cy="5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4" y="5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9" h="5">
                  <a:moveTo>
                    <a:pt x="19" y="5"/>
                  </a:moveTo>
                  <a:lnTo>
                    <a:pt x="14" y="5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3" name="Freeform 475"/>
            <p:cNvSpPr>
              <a:spLocks/>
            </p:cNvSpPr>
            <p:nvPr/>
          </p:nvSpPr>
          <p:spPr bwMode="auto">
            <a:xfrm>
              <a:off x="2669" y="1231"/>
              <a:ext cx="38" cy="33"/>
            </a:xfrm>
            <a:custGeom>
              <a:avLst/>
              <a:gdLst/>
              <a:ahLst/>
              <a:cxnLst>
                <a:cxn ang="0">
                  <a:pos x="38" y="33"/>
                </a:cxn>
                <a:cxn ang="0">
                  <a:pos x="38" y="33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33" y="28"/>
                </a:cxn>
                <a:cxn ang="0">
                  <a:pos x="28" y="23"/>
                </a:cxn>
                <a:cxn ang="0">
                  <a:pos x="24" y="19"/>
                </a:cxn>
                <a:cxn ang="0">
                  <a:pos x="19" y="14"/>
                </a:cxn>
                <a:cxn ang="0">
                  <a:pos x="14" y="14"/>
                </a:cxn>
                <a:cxn ang="0">
                  <a:pos x="10" y="9"/>
                </a:cxn>
                <a:cxn ang="0">
                  <a:pos x="10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33">
                  <a:moveTo>
                    <a:pt x="38" y="33"/>
                  </a:moveTo>
                  <a:lnTo>
                    <a:pt x="38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28"/>
                  </a:lnTo>
                  <a:lnTo>
                    <a:pt x="28" y="23"/>
                  </a:lnTo>
                  <a:lnTo>
                    <a:pt x="24" y="19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0" y="9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4" name="Freeform 476"/>
            <p:cNvSpPr>
              <a:spLocks/>
            </p:cNvSpPr>
            <p:nvPr/>
          </p:nvSpPr>
          <p:spPr bwMode="auto">
            <a:xfrm>
              <a:off x="2697" y="1292"/>
              <a:ext cx="15" cy="2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0" y="19"/>
                </a:cxn>
                <a:cxn ang="0">
                  <a:pos x="10" y="14"/>
                </a:cxn>
                <a:cxn ang="0">
                  <a:pos x="5" y="14"/>
                </a:cxn>
                <a:cxn ang="0">
                  <a:pos x="5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5" h="24">
                  <a:moveTo>
                    <a:pt x="15" y="24"/>
                  </a:moveTo>
                  <a:lnTo>
                    <a:pt x="10" y="19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5" name="Freeform 477"/>
            <p:cNvSpPr>
              <a:spLocks/>
            </p:cNvSpPr>
            <p:nvPr/>
          </p:nvSpPr>
          <p:spPr bwMode="auto">
            <a:xfrm>
              <a:off x="2712" y="1316"/>
              <a:ext cx="4" cy="9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6" name="Line 478"/>
            <p:cNvSpPr>
              <a:spLocks noChangeShapeType="1"/>
            </p:cNvSpPr>
            <p:nvPr/>
          </p:nvSpPr>
          <p:spPr bwMode="auto">
            <a:xfrm>
              <a:off x="2584" y="1189"/>
              <a:ext cx="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7" name="Freeform 479"/>
            <p:cNvSpPr>
              <a:spLocks/>
            </p:cNvSpPr>
            <p:nvPr/>
          </p:nvSpPr>
          <p:spPr bwMode="auto">
            <a:xfrm>
              <a:off x="2584" y="1193"/>
              <a:ext cx="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8" name="Freeform 480"/>
            <p:cNvSpPr>
              <a:spLocks/>
            </p:cNvSpPr>
            <p:nvPr/>
          </p:nvSpPr>
          <p:spPr bwMode="auto">
            <a:xfrm>
              <a:off x="2707" y="1947"/>
              <a:ext cx="9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0" y="14"/>
                </a:cxn>
                <a:cxn ang="0">
                  <a:pos x="5" y="9"/>
                </a:cxn>
                <a:cxn ang="0">
                  <a:pos x="5" y="5"/>
                </a:cxn>
                <a:cxn ang="0">
                  <a:pos x="9" y="0"/>
                </a:cxn>
              </a:cxnLst>
              <a:rect l="0" t="0" r="r" b="b"/>
              <a:pathLst>
                <a:path w="9" h="24">
                  <a:moveTo>
                    <a:pt x="0" y="24"/>
                  </a:moveTo>
                  <a:lnTo>
                    <a:pt x="0" y="24"/>
                  </a:lnTo>
                  <a:lnTo>
                    <a:pt x="0" y="14"/>
                  </a:lnTo>
                  <a:lnTo>
                    <a:pt x="5" y="9"/>
                  </a:lnTo>
                  <a:lnTo>
                    <a:pt x="5" y="5"/>
                  </a:lnTo>
                  <a:lnTo>
                    <a:pt x="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9" name="Freeform 481"/>
            <p:cNvSpPr>
              <a:spLocks/>
            </p:cNvSpPr>
            <p:nvPr/>
          </p:nvSpPr>
          <p:spPr bwMode="auto">
            <a:xfrm>
              <a:off x="3019" y="3539"/>
              <a:ext cx="4" cy="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0"/>
                </a:cxn>
                <a:cxn ang="0">
                  <a:pos x="0" y="19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lnTo>
                    <a:pt x="0" y="10"/>
                  </a:lnTo>
                  <a:lnTo>
                    <a:pt x="0" y="1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0" name="Freeform 482"/>
            <p:cNvSpPr>
              <a:spLocks/>
            </p:cNvSpPr>
            <p:nvPr/>
          </p:nvSpPr>
          <p:spPr bwMode="auto">
            <a:xfrm>
              <a:off x="3023" y="3436"/>
              <a:ext cx="67" cy="103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5" y="94"/>
                </a:cxn>
                <a:cxn ang="0">
                  <a:pos x="10" y="89"/>
                </a:cxn>
                <a:cxn ang="0">
                  <a:pos x="24" y="80"/>
                </a:cxn>
                <a:cxn ang="0">
                  <a:pos x="29" y="75"/>
                </a:cxn>
                <a:cxn ang="0">
                  <a:pos x="29" y="66"/>
                </a:cxn>
                <a:cxn ang="0">
                  <a:pos x="43" y="52"/>
                </a:cxn>
                <a:cxn ang="0">
                  <a:pos x="43" y="52"/>
                </a:cxn>
                <a:cxn ang="0">
                  <a:pos x="48" y="47"/>
                </a:cxn>
                <a:cxn ang="0">
                  <a:pos x="52" y="42"/>
                </a:cxn>
                <a:cxn ang="0">
                  <a:pos x="52" y="33"/>
                </a:cxn>
                <a:cxn ang="0">
                  <a:pos x="57" y="19"/>
                </a:cxn>
                <a:cxn ang="0">
                  <a:pos x="62" y="19"/>
                </a:cxn>
                <a:cxn ang="0">
                  <a:pos x="67" y="4"/>
                </a:cxn>
                <a:cxn ang="0">
                  <a:pos x="67" y="0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5" y="94"/>
                  </a:lnTo>
                  <a:lnTo>
                    <a:pt x="10" y="89"/>
                  </a:lnTo>
                  <a:lnTo>
                    <a:pt x="24" y="80"/>
                  </a:lnTo>
                  <a:lnTo>
                    <a:pt x="29" y="75"/>
                  </a:lnTo>
                  <a:lnTo>
                    <a:pt x="29" y="66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8" y="47"/>
                  </a:lnTo>
                  <a:lnTo>
                    <a:pt x="52" y="42"/>
                  </a:lnTo>
                  <a:lnTo>
                    <a:pt x="52" y="33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67" y="4"/>
                  </a:lnTo>
                  <a:lnTo>
                    <a:pt x="6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1" name="Freeform 483"/>
            <p:cNvSpPr>
              <a:spLocks/>
            </p:cNvSpPr>
            <p:nvPr/>
          </p:nvSpPr>
          <p:spPr bwMode="auto">
            <a:xfrm>
              <a:off x="3019" y="3558"/>
              <a:ext cx="7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4" y="14"/>
                </a:cxn>
                <a:cxn ang="0">
                  <a:pos x="9" y="19"/>
                </a:cxn>
                <a:cxn ang="0">
                  <a:pos x="14" y="24"/>
                </a:cxn>
                <a:cxn ang="0">
                  <a:pos x="19" y="29"/>
                </a:cxn>
                <a:cxn ang="0">
                  <a:pos x="28" y="33"/>
                </a:cxn>
                <a:cxn ang="0">
                  <a:pos x="28" y="38"/>
                </a:cxn>
                <a:cxn ang="0">
                  <a:pos x="37" y="47"/>
                </a:cxn>
                <a:cxn ang="0">
                  <a:pos x="42" y="47"/>
                </a:cxn>
                <a:cxn ang="0">
                  <a:pos x="47" y="52"/>
                </a:cxn>
                <a:cxn ang="0">
                  <a:pos x="52" y="62"/>
                </a:cxn>
                <a:cxn ang="0">
                  <a:pos x="66" y="66"/>
                </a:cxn>
                <a:cxn ang="0">
                  <a:pos x="71" y="71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19"/>
                  </a:lnTo>
                  <a:lnTo>
                    <a:pt x="14" y="24"/>
                  </a:lnTo>
                  <a:lnTo>
                    <a:pt x="19" y="29"/>
                  </a:lnTo>
                  <a:lnTo>
                    <a:pt x="28" y="33"/>
                  </a:lnTo>
                  <a:lnTo>
                    <a:pt x="28" y="38"/>
                  </a:lnTo>
                  <a:lnTo>
                    <a:pt x="37" y="47"/>
                  </a:lnTo>
                  <a:lnTo>
                    <a:pt x="42" y="47"/>
                  </a:lnTo>
                  <a:lnTo>
                    <a:pt x="47" y="52"/>
                  </a:lnTo>
                  <a:lnTo>
                    <a:pt x="52" y="62"/>
                  </a:lnTo>
                  <a:lnTo>
                    <a:pt x="66" y="66"/>
                  </a:lnTo>
                  <a:lnTo>
                    <a:pt x="71" y="7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2" name="Freeform 484"/>
            <p:cNvSpPr>
              <a:spLocks/>
            </p:cNvSpPr>
            <p:nvPr/>
          </p:nvSpPr>
          <p:spPr bwMode="auto">
            <a:xfrm>
              <a:off x="3090" y="3629"/>
              <a:ext cx="89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9" y="14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33"/>
                </a:cxn>
                <a:cxn ang="0">
                  <a:pos x="23" y="38"/>
                </a:cxn>
                <a:cxn ang="0">
                  <a:pos x="33" y="47"/>
                </a:cxn>
                <a:cxn ang="0">
                  <a:pos x="33" y="56"/>
                </a:cxn>
                <a:cxn ang="0">
                  <a:pos x="28" y="66"/>
                </a:cxn>
                <a:cxn ang="0">
                  <a:pos x="37" y="75"/>
                </a:cxn>
                <a:cxn ang="0">
                  <a:pos x="37" y="80"/>
                </a:cxn>
                <a:cxn ang="0">
                  <a:pos x="47" y="80"/>
                </a:cxn>
                <a:cxn ang="0">
                  <a:pos x="51" y="85"/>
                </a:cxn>
                <a:cxn ang="0">
                  <a:pos x="70" y="104"/>
                </a:cxn>
                <a:cxn ang="0">
                  <a:pos x="70" y="113"/>
                </a:cxn>
                <a:cxn ang="0">
                  <a:pos x="75" y="118"/>
                </a:cxn>
                <a:cxn ang="0">
                  <a:pos x="80" y="122"/>
                </a:cxn>
                <a:cxn ang="0">
                  <a:pos x="85" y="122"/>
                </a:cxn>
                <a:cxn ang="0">
                  <a:pos x="85" y="122"/>
                </a:cxn>
                <a:cxn ang="0">
                  <a:pos x="89" y="127"/>
                </a:cxn>
                <a:cxn ang="0">
                  <a:pos x="89" y="132"/>
                </a:cxn>
                <a:cxn ang="0">
                  <a:pos x="89" y="137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lnTo>
                    <a:pt x="0" y="5"/>
                  </a:lnTo>
                  <a:lnTo>
                    <a:pt x="9" y="1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33"/>
                  </a:lnTo>
                  <a:lnTo>
                    <a:pt x="23" y="38"/>
                  </a:lnTo>
                  <a:lnTo>
                    <a:pt x="33" y="47"/>
                  </a:lnTo>
                  <a:lnTo>
                    <a:pt x="33" y="56"/>
                  </a:lnTo>
                  <a:lnTo>
                    <a:pt x="28" y="66"/>
                  </a:lnTo>
                  <a:lnTo>
                    <a:pt x="37" y="75"/>
                  </a:lnTo>
                  <a:lnTo>
                    <a:pt x="37" y="80"/>
                  </a:lnTo>
                  <a:lnTo>
                    <a:pt x="47" y="80"/>
                  </a:lnTo>
                  <a:lnTo>
                    <a:pt x="51" y="85"/>
                  </a:lnTo>
                  <a:lnTo>
                    <a:pt x="70" y="104"/>
                  </a:lnTo>
                  <a:lnTo>
                    <a:pt x="70" y="113"/>
                  </a:lnTo>
                  <a:lnTo>
                    <a:pt x="75" y="118"/>
                  </a:lnTo>
                  <a:lnTo>
                    <a:pt x="80" y="122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9" y="127"/>
                  </a:lnTo>
                  <a:lnTo>
                    <a:pt x="89" y="132"/>
                  </a:lnTo>
                  <a:lnTo>
                    <a:pt x="89" y="13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3" name="Freeform 485"/>
            <p:cNvSpPr>
              <a:spLocks/>
            </p:cNvSpPr>
            <p:nvPr/>
          </p:nvSpPr>
          <p:spPr bwMode="auto">
            <a:xfrm>
              <a:off x="3156" y="3766"/>
              <a:ext cx="33" cy="7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9"/>
                </a:cxn>
                <a:cxn ang="0">
                  <a:pos x="33" y="14"/>
                </a:cxn>
                <a:cxn ang="0">
                  <a:pos x="28" y="18"/>
                </a:cxn>
                <a:cxn ang="0">
                  <a:pos x="23" y="28"/>
                </a:cxn>
                <a:cxn ang="0">
                  <a:pos x="23" y="37"/>
                </a:cxn>
                <a:cxn ang="0">
                  <a:pos x="23" y="51"/>
                </a:cxn>
                <a:cxn ang="0">
                  <a:pos x="19" y="56"/>
                </a:cxn>
                <a:cxn ang="0">
                  <a:pos x="9" y="61"/>
                </a:cxn>
                <a:cxn ang="0">
                  <a:pos x="0" y="66"/>
                </a:cxn>
                <a:cxn ang="0">
                  <a:pos x="0" y="70"/>
                </a:cxn>
              </a:cxnLst>
              <a:rect l="0" t="0" r="r" b="b"/>
              <a:pathLst>
                <a:path w="33" h="70">
                  <a:moveTo>
                    <a:pt x="23" y="0"/>
                  </a:moveTo>
                  <a:lnTo>
                    <a:pt x="28" y="9"/>
                  </a:lnTo>
                  <a:lnTo>
                    <a:pt x="33" y="14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51"/>
                  </a:lnTo>
                  <a:lnTo>
                    <a:pt x="19" y="56"/>
                  </a:lnTo>
                  <a:lnTo>
                    <a:pt x="9" y="61"/>
                  </a:lnTo>
                  <a:lnTo>
                    <a:pt x="0" y="66"/>
                  </a:lnTo>
                  <a:lnTo>
                    <a:pt x="0" y="7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4" name="Freeform 486"/>
            <p:cNvSpPr>
              <a:spLocks/>
            </p:cNvSpPr>
            <p:nvPr/>
          </p:nvSpPr>
          <p:spPr bwMode="auto">
            <a:xfrm>
              <a:off x="3156" y="3836"/>
              <a:ext cx="71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61" y="76"/>
                </a:cxn>
                <a:cxn ang="0">
                  <a:pos x="56" y="71"/>
                </a:cxn>
                <a:cxn ang="0">
                  <a:pos x="52" y="66"/>
                </a:cxn>
                <a:cxn ang="0">
                  <a:pos x="47" y="57"/>
                </a:cxn>
                <a:cxn ang="0">
                  <a:pos x="42" y="52"/>
                </a:cxn>
                <a:cxn ang="0">
                  <a:pos x="28" y="38"/>
                </a:cxn>
                <a:cxn ang="0">
                  <a:pos x="28" y="33"/>
                </a:cxn>
                <a:cxn ang="0">
                  <a:pos x="19" y="29"/>
                </a:cxn>
                <a:cxn ang="0">
                  <a:pos x="4" y="14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61" y="76"/>
                  </a:lnTo>
                  <a:lnTo>
                    <a:pt x="56" y="71"/>
                  </a:lnTo>
                  <a:lnTo>
                    <a:pt x="52" y="66"/>
                  </a:lnTo>
                  <a:lnTo>
                    <a:pt x="47" y="57"/>
                  </a:lnTo>
                  <a:lnTo>
                    <a:pt x="42" y="52"/>
                  </a:lnTo>
                  <a:lnTo>
                    <a:pt x="28" y="38"/>
                  </a:lnTo>
                  <a:lnTo>
                    <a:pt x="28" y="33"/>
                  </a:lnTo>
                  <a:lnTo>
                    <a:pt x="19" y="29"/>
                  </a:lnTo>
                  <a:lnTo>
                    <a:pt x="4" y="14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5" name="Freeform 487"/>
            <p:cNvSpPr>
              <a:spLocks/>
            </p:cNvSpPr>
            <p:nvPr/>
          </p:nvSpPr>
          <p:spPr bwMode="auto">
            <a:xfrm>
              <a:off x="3042" y="2559"/>
              <a:ext cx="4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0" y="15"/>
                </a:cxn>
                <a:cxn ang="0">
                  <a:pos x="14" y="29"/>
                </a:cxn>
                <a:cxn ang="0">
                  <a:pos x="24" y="33"/>
                </a:cxn>
                <a:cxn ang="0">
                  <a:pos x="29" y="38"/>
                </a:cxn>
                <a:cxn ang="0">
                  <a:pos x="33" y="43"/>
                </a:cxn>
                <a:cxn ang="0">
                  <a:pos x="38" y="43"/>
                </a:cxn>
                <a:cxn ang="0">
                  <a:pos x="43" y="38"/>
                </a:cxn>
                <a:cxn ang="0">
                  <a:pos x="48" y="38"/>
                </a:cxn>
                <a:cxn ang="0">
                  <a:pos x="48" y="38"/>
                </a:cxn>
              </a:cxnLst>
              <a:rect l="0" t="0" r="r" b="b"/>
              <a:pathLst>
                <a:path w="48" h="43">
                  <a:moveTo>
                    <a:pt x="0" y="0"/>
                  </a:moveTo>
                  <a:lnTo>
                    <a:pt x="0" y="5"/>
                  </a:lnTo>
                  <a:lnTo>
                    <a:pt x="10" y="15"/>
                  </a:lnTo>
                  <a:lnTo>
                    <a:pt x="14" y="29"/>
                  </a:lnTo>
                  <a:lnTo>
                    <a:pt x="24" y="33"/>
                  </a:lnTo>
                  <a:lnTo>
                    <a:pt x="29" y="38"/>
                  </a:lnTo>
                  <a:lnTo>
                    <a:pt x="33" y="43"/>
                  </a:lnTo>
                  <a:lnTo>
                    <a:pt x="38" y="43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48" y="3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6" name="Freeform 488"/>
            <p:cNvSpPr>
              <a:spLocks/>
            </p:cNvSpPr>
            <p:nvPr/>
          </p:nvSpPr>
          <p:spPr bwMode="auto">
            <a:xfrm>
              <a:off x="2995" y="2559"/>
              <a:ext cx="47" cy="9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3" y="5"/>
                </a:cxn>
                <a:cxn ang="0">
                  <a:pos x="24" y="5"/>
                </a:cxn>
                <a:cxn ang="0">
                  <a:pos x="14" y="15"/>
                </a:cxn>
                <a:cxn ang="0">
                  <a:pos x="5" y="24"/>
                </a:cxn>
                <a:cxn ang="0">
                  <a:pos x="5" y="33"/>
                </a:cxn>
                <a:cxn ang="0">
                  <a:pos x="5" y="38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0" y="85"/>
                </a:cxn>
                <a:cxn ang="0">
                  <a:pos x="0" y="95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3" y="5"/>
                  </a:lnTo>
                  <a:lnTo>
                    <a:pt x="24" y="5"/>
                  </a:lnTo>
                  <a:lnTo>
                    <a:pt x="14" y="15"/>
                  </a:lnTo>
                  <a:lnTo>
                    <a:pt x="5" y="24"/>
                  </a:lnTo>
                  <a:lnTo>
                    <a:pt x="5" y="33"/>
                  </a:lnTo>
                  <a:lnTo>
                    <a:pt x="5" y="38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85"/>
                  </a:lnTo>
                  <a:lnTo>
                    <a:pt x="0" y="9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7" name="Freeform 489"/>
            <p:cNvSpPr>
              <a:spLocks/>
            </p:cNvSpPr>
            <p:nvPr/>
          </p:nvSpPr>
          <p:spPr bwMode="auto">
            <a:xfrm>
              <a:off x="3090" y="2597"/>
              <a:ext cx="137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14" y="5"/>
                </a:cxn>
                <a:cxn ang="0">
                  <a:pos x="33" y="19"/>
                </a:cxn>
                <a:cxn ang="0">
                  <a:pos x="37" y="28"/>
                </a:cxn>
                <a:cxn ang="0">
                  <a:pos x="42" y="43"/>
                </a:cxn>
                <a:cxn ang="0">
                  <a:pos x="47" y="47"/>
                </a:cxn>
                <a:cxn ang="0">
                  <a:pos x="51" y="57"/>
                </a:cxn>
                <a:cxn ang="0">
                  <a:pos x="56" y="61"/>
                </a:cxn>
                <a:cxn ang="0">
                  <a:pos x="66" y="66"/>
                </a:cxn>
                <a:cxn ang="0">
                  <a:pos x="75" y="76"/>
                </a:cxn>
                <a:cxn ang="0">
                  <a:pos x="80" y="80"/>
                </a:cxn>
                <a:cxn ang="0">
                  <a:pos x="85" y="85"/>
                </a:cxn>
                <a:cxn ang="0">
                  <a:pos x="85" y="94"/>
                </a:cxn>
                <a:cxn ang="0">
                  <a:pos x="85" y="94"/>
                </a:cxn>
                <a:cxn ang="0">
                  <a:pos x="103" y="109"/>
                </a:cxn>
                <a:cxn ang="0">
                  <a:pos x="113" y="123"/>
                </a:cxn>
                <a:cxn ang="0">
                  <a:pos x="113" y="132"/>
                </a:cxn>
                <a:cxn ang="0">
                  <a:pos x="122" y="137"/>
                </a:cxn>
                <a:cxn ang="0">
                  <a:pos x="127" y="142"/>
                </a:cxn>
                <a:cxn ang="0">
                  <a:pos x="132" y="146"/>
                </a:cxn>
                <a:cxn ang="0">
                  <a:pos x="132" y="151"/>
                </a:cxn>
                <a:cxn ang="0">
                  <a:pos x="137" y="156"/>
                </a:cxn>
              </a:cxnLst>
              <a:rect l="0" t="0" r="r" b="b"/>
              <a:pathLst>
                <a:path w="137" h="156">
                  <a:moveTo>
                    <a:pt x="0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14" y="5"/>
                  </a:lnTo>
                  <a:lnTo>
                    <a:pt x="33" y="19"/>
                  </a:lnTo>
                  <a:lnTo>
                    <a:pt x="37" y="28"/>
                  </a:lnTo>
                  <a:lnTo>
                    <a:pt x="42" y="43"/>
                  </a:lnTo>
                  <a:lnTo>
                    <a:pt x="47" y="47"/>
                  </a:lnTo>
                  <a:lnTo>
                    <a:pt x="51" y="57"/>
                  </a:lnTo>
                  <a:lnTo>
                    <a:pt x="56" y="61"/>
                  </a:lnTo>
                  <a:lnTo>
                    <a:pt x="66" y="66"/>
                  </a:lnTo>
                  <a:lnTo>
                    <a:pt x="75" y="76"/>
                  </a:lnTo>
                  <a:lnTo>
                    <a:pt x="80" y="80"/>
                  </a:lnTo>
                  <a:lnTo>
                    <a:pt x="85" y="85"/>
                  </a:lnTo>
                  <a:lnTo>
                    <a:pt x="85" y="94"/>
                  </a:lnTo>
                  <a:lnTo>
                    <a:pt x="85" y="94"/>
                  </a:lnTo>
                  <a:lnTo>
                    <a:pt x="103" y="109"/>
                  </a:lnTo>
                  <a:lnTo>
                    <a:pt x="113" y="123"/>
                  </a:lnTo>
                  <a:lnTo>
                    <a:pt x="113" y="132"/>
                  </a:lnTo>
                  <a:lnTo>
                    <a:pt x="122" y="137"/>
                  </a:lnTo>
                  <a:lnTo>
                    <a:pt x="127" y="142"/>
                  </a:lnTo>
                  <a:lnTo>
                    <a:pt x="132" y="146"/>
                  </a:lnTo>
                  <a:lnTo>
                    <a:pt x="132" y="151"/>
                  </a:lnTo>
                  <a:lnTo>
                    <a:pt x="137" y="1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8" name="Freeform 490"/>
            <p:cNvSpPr>
              <a:spLocks/>
            </p:cNvSpPr>
            <p:nvPr/>
          </p:nvSpPr>
          <p:spPr bwMode="auto">
            <a:xfrm>
              <a:off x="2834" y="2611"/>
              <a:ext cx="62" cy="1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5" y="19"/>
                </a:cxn>
                <a:cxn ang="0">
                  <a:pos x="5" y="29"/>
                </a:cxn>
                <a:cxn ang="0">
                  <a:pos x="5" y="43"/>
                </a:cxn>
                <a:cxn ang="0">
                  <a:pos x="0" y="52"/>
                </a:cxn>
                <a:cxn ang="0">
                  <a:pos x="5" y="57"/>
                </a:cxn>
                <a:cxn ang="0">
                  <a:pos x="5" y="62"/>
                </a:cxn>
                <a:cxn ang="0">
                  <a:pos x="5" y="76"/>
                </a:cxn>
                <a:cxn ang="0">
                  <a:pos x="5" y="80"/>
                </a:cxn>
                <a:cxn ang="0">
                  <a:pos x="5" y="85"/>
                </a:cxn>
                <a:cxn ang="0">
                  <a:pos x="10" y="90"/>
                </a:cxn>
                <a:cxn ang="0">
                  <a:pos x="10" y="99"/>
                </a:cxn>
                <a:cxn ang="0">
                  <a:pos x="10" y="99"/>
                </a:cxn>
                <a:cxn ang="0">
                  <a:pos x="10" y="109"/>
                </a:cxn>
                <a:cxn ang="0">
                  <a:pos x="15" y="113"/>
                </a:cxn>
                <a:cxn ang="0">
                  <a:pos x="19" y="123"/>
                </a:cxn>
                <a:cxn ang="0">
                  <a:pos x="19" y="128"/>
                </a:cxn>
                <a:cxn ang="0">
                  <a:pos x="29" y="137"/>
                </a:cxn>
                <a:cxn ang="0">
                  <a:pos x="38" y="151"/>
                </a:cxn>
                <a:cxn ang="0">
                  <a:pos x="43" y="156"/>
                </a:cxn>
                <a:cxn ang="0">
                  <a:pos x="48" y="170"/>
                </a:cxn>
                <a:cxn ang="0">
                  <a:pos x="52" y="175"/>
                </a:cxn>
                <a:cxn ang="0">
                  <a:pos x="52" y="175"/>
                </a:cxn>
                <a:cxn ang="0">
                  <a:pos x="52" y="184"/>
                </a:cxn>
                <a:cxn ang="0">
                  <a:pos x="57" y="193"/>
                </a:cxn>
                <a:cxn ang="0">
                  <a:pos x="62" y="198"/>
                </a:cxn>
              </a:cxnLst>
              <a:rect l="0" t="0" r="r" b="b"/>
              <a:pathLst>
                <a:path w="62" h="198">
                  <a:moveTo>
                    <a:pt x="15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5" y="19"/>
                  </a:lnTo>
                  <a:lnTo>
                    <a:pt x="5" y="29"/>
                  </a:lnTo>
                  <a:lnTo>
                    <a:pt x="5" y="43"/>
                  </a:lnTo>
                  <a:lnTo>
                    <a:pt x="0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5" y="85"/>
                  </a:lnTo>
                  <a:lnTo>
                    <a:pt x="10" y="90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109"/>
                  </a:lnTo>
                  <a:lnTo>
                    <a:pt x="15" y="113"/>
                  </a:lnTo>
                  <a:lnTo>
                    <a:pt x="19" y="123"/>
                  </a:lnTo>
                  <a:lnTo>
                    <a:pt x="19" y="128"/>
                  </a:lnTo>
                  <a:lnTo>
                    <a:pt x="29" y="137"/>
                  </a:lnTo>
                  <a:lnTo>
                    <a:pt x="38" y="151"/>
                  </a:lnTo>
                  <a:lnTo>
                    <a:pt x="43" y="156"/>
                  </a:lnTo>
                  <a:lnTo>
                    <a:pt x="48" y="170"/>
                  </a:lnTo>
                  <a:lnTo>
                    <a:pt x="52" y="175"/>
                  </a:lnTo>
                  <a:lnTo>
                    <a:pt x="52" y="175"/>
                  </a:lnTo>
                  <a:lnTo>
                    <a:pt x="52" y="184"/>
                  </a:lnTo>
                  <a:lnTo>
                    <a:pt x="57" y="193"/>
                  </a:lnTo>
                  <a:lnTo>
                    <a:pt x="62" y="19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9" name="Freeform 491"/>
            <p:cNvSpPr>
              <a:spLocks/>
            </p:cNvSpPr>
            <p:nvPr/>
          </p:nvSpPr>
          <p:spPr bwMode="auto">
            <a:xfrm>
              <a:off x="2716" y="2371"/>
              <a:ext cx="95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52" y="5"/>
                </a:cxn>
                <a:cxn ang="0">
                  <a:pos x="57" y="5"/>
                </a:cxn>
                <a:cxn ang="0">
                  <a:pos x="62" y="9"/>
                </a:cxn>
                <a:cxn ang="0">
                  <a:pos x="76" y="9"/>
                </a:cxn>
                <a:cxn ang="0">
                  <a:pos x="81" y="9"/>
                </a:cxn>
                <a:cxn ang="0">
                  <a:pos x="90" y="14"/>
                </a:cxn>
                <a:cxn ang="0">
                  <a:pos x="90" y="19"/>
                </a:cxn>
                <a:cxn ang="0">
                  <a:pos x="90" y="19"/>
                </a:cxn>
                <a:cxn ang="0">
                  <a:pos x="95" y="24"/>
                </a:cxn>
              </a:cxnLst>
              <a:rect l="0" t="0" r="r" b="b"/>
              <a:pathLst>
                <a:path w="95" h="24">
                  <a:moveTo>
                    <a:pt x="0" y="0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52" y="5"/>
                  </a:lnTo>
                  <a:lnTo>
                    <a:pt x="57" y="5"/>
                  </a:lnTo>
                  <a:lnTo>
                    <a:pt x="62" y="9"/>
                  </a:lnTo>
                  <a:lnTo>
                    <a:pt x="76" y="9"/>
                  </a:lnTo>
                  <a:lnTo>
                    <a:pt x="81" y="9"/>
                  </a:lnTo>
                  <a:lnTo>
                    <a:pt x="90" y="14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5" y="2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0" name="Freeform 492"/>
            <p:cNvSpPr>
              <a:spLocks/>
            </p:cNvSpPr>
            <p:nvPr/>
          </p:nvSpPr>
          <p:spPr bwMode="auto">
            <a:xfrm>
              <a:off x="2896" y="2809"/>
              <a:ext cx="38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14"/>
                </a:cxn>
                <a:cxn ang="0">
                  <a:pos x="14" y="24"/>
                </a:cxn>
                <a:cxn ang="0">
                  <a:pos x="19" y="33"/>
                </a:cxn>
                <a:cxn ang="0">
                  <a:pos x="19" y="43"/>
                </a:cxn>
                <a:cxn ang="0">
                  <a:pos x="23" y="43"/>
                </a:cxn>
                <a:cxn ang="0">
                  <a:pos x="23" y="47"/>
                </a:cxn>
                <a:cxn ang="0">
                  <a:pos x="28" y="52"/>
                </a:cxn>
                <a:cxn ang="0">
                  <a:pos x="33" y="57"/>
                </a:cxn>
                <a:cxn ang="0">
                  <a:pos x="33" y="57"/>
                </a:cxn>
                <a:cxn ang="0">
                  <a:pos x="33" y="66"/>
                </a:cxn>
                <a:cxn ang="0">
                  <a:pos x="38" y="71"/>
                </a:cxn>
                <a:cxn ang="0">
                  <a:pos x="33" y="71"/>
                </a:cxn>
                <a:cxn ang="0">
                  <a:pos x="28" y="71"/>
                </a:cxn>
                <a:cxn ang="0">
                  <a:pos x="23" y="71"/>
                </a:cxn>
                <a:cxn ang="0">
                  <a:pos x="19" y="80"/>
                </a:cxn>
                <a:cxn ang="0">
                  <a:pos x="5" y="94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9"/>
                </a:cxn>
                <a:cxn ang="0">
                  <a:pos x="5" y="109"/>
                </a:cxn>
                <a:cxn ang="0">
                  <a:pos x="5" y="109"/>
                </a:cxn>
              </a:cxnLst>
              <a:rect l="0" t="0" r="r" b="b"/>
              <a:pathLst>
                <a:path w="38" h="109">
                  <a:moveTo>
                    <a:pt x="0" y="0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14" y="24"/>
                  </a:lnTo>
                  <a:lnTo>
                    <a:pt x="19" y="33"/>
                  </a:lnTo>
                  <a:lnTo>
                    <a:pt x="19" y="43"/>
                  </a:lnTo>
                  <a:lnTo>
                    <a:pt x="23" y="43"/>
                  </a:lnTo>
                  <a:lnTo>
                    <a:pt x="23" y="47"/>
                  </a:lnTo>
                  <a:lnTo>
                    <a:pt x="28" y="52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3" y="66"/>
                  </a:lnTo>
                  <a:lnTo>
                    <a:pt x="38" y="71"/>
                  </a:lnTo>
                  <a:lnTo>
                    <a:pt x="33" y="71"/>
                  </a:lnTo>
                  <a:lnTo>
                    <a:pt x="28" y="71"/>
                  </a:lnTo>
                  <a:lnTo>
                    <a:pt x="23" y="71"/>
                  </a:lnTo>
                  <a:lnTo>
                    <a:pt x="19" y="80"/>
                  </a:lnTo>
                  <a:lnTo>
                    <a:pt x="5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5" y="109"/>
                  </a:lnTo>
                  <a:lnTo>
                    <a:pt x="5" y="10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1" name="Freeform 493"/>
            <p:cNvSpPr>
              <a:spLocks/>
            </p:cNvSpPr>
            <p:nvPr/>
          </p:nvSpPr>
          <p:spPr bwMode="auto">
            <a:xfrm>
              <a:off x="2801" y="2395"/>
              <a:ext cx="48" cy="21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48" y="193"/>
                </a:cxn>
                <a:cxn ang="0">
                  <a:pos x="43" y="174"/>
                </a:cxn>
                <a:cxn ang="0">
                  <a:pos x="43" y="150"/>
                </a:cxn>
                <a:cxn ang="0">
                  <a:pos x="43" y="146"/>
                </a:cxn>
                <a:cxn ang="0">
                  <a:pos x="38" y="136"/>
                </a:cxn>
                <a:cxn ang="0">
                  <a:pos x="33" y="122"/>
                </a:cxn>
                <a:cxn ang="0">
                  <a:pos x="33" y="99"/>
                </a:cxn>
                <a:cxn ang="0">
                  <a:pos x="29" y="89"/>
                </a:cxn>
                <a:cxn ang="0">
                  <a:pos x="29" y="84"/>
                </a:cxn>
                <a:cxn ang="0">
                  <a:pos x="29" y="70"/>
                </a:cxn>
                <a:cxn ang="0">
                  <a:pos x="29" y="70"/>
                </a:cxn>
                <a:cxn ang="0">
                  <a:pos x="24" y="66"/>
                </a:cxn>
                <a:cxn ang="0">
                  <a:pos x="19" y="61"/>
                </a:cxn>
                <a:cxn ang="0">
                  <a:pos x="5" y="2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5" y="9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48" h="216">
                  <a:moveTo>
                    <a:pt x="48" y="216"/>
                  </a:moveTo>
                  <a:lnTo>
                    <a:pt x="48" y="193"/>
                  </a:lnTo>
                  <a:lnTo>
                    <a:pt x="43" y="174"/>
                  </a:lnTo>
                  <a:lnTo>
                    <a:pt x="43" y="150"/>
                  </a:lnTo>
                  <a:lnTo>
                    <a:pt x="43" y="146"/>
                  </a:lnTo>
                  <a:lnTo>
                    <a:pt x="38" y="136"/>
                  </a:lnTo>
                  <a:lnTo>
                    <a:pt x="33" y="122"/>
                  </a:lnTo>
                  <a:lnTo>
                    <a:pt x="33" y="99"/>
                  </a:lnTo>
                  <a:lnTo>
                    <a:pt x="29" y="89"/>
                  </a:lnTo>
                  <a:lnTo>
                    <a:pt x="29" y="84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4" y="66"/>
                  </a:lnTo>
                  <a:lnTo>
                    <a:pt x="19" y="61"/>
                  </a:lnTo>
                  <a:lnTo>
                    <a:pt x="5" y="2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383" name="Freeform 495"/>
          <p:cNvSpPr>
            <a:spLocks/>
          </p:cNvSpPr>
          <p:nvPr/>
        </p:nvSpPr>
        <p:spPr bwMode="auto">
          <a:xfrm>
            <a:off x="4522788" y="4114800"/>
            <a:ext cx="231775" cy="104775"/>
          </a:xfrm>
          <a:custGeom>
            <a:avLst/>
            <a:gdLst/>
            <a:ahLst/>
            <a:cxnLst>
              <a:cxn ang="0">
                <a:pos x="146" y="62"/>
              </a:cxn>
              <a:cxn ang="0">
                <a:pos x="137" y="66"/>
              </a:cxn>
              <a:cxn ang="0">
                <a:pos x="132" y="66"/>
              </a:cxn>
              <a:cxn ang="0">
                <a:pos x="127" y="66"/>
              </a:cxn>
              <a:cxn ang="0">
                <a:pos x="118" y="62"/>
              </a:cxn>
              <a:cxn ang="0">
                <a:pos x="113" y="66"/>
              </a:cxn>
              <a:cxn ang="0">
                <a:pos x="108" y="66"/>
              </a:cxn>
              <a:cxn ang="0">
                <a:pos x="89" y="66"/>
              </a:cxn>
              <a:cxn ang="0">
                <a:pos x="80" y="62"/>
              </a:cxn>
              <a:cxn ang="0">
                <a:pos x="75" y="62"/>
              </a:cxn>
              <a:cxn ang="0">
                <a:pos x="66" y="62"/>
              </a:cxn>
              <a:cxn ang="0">
                <a:pos x="66" y="52"/>
              </a:cxn>
              <a:cxn ang="0">
                <a:pos x="66" y="48"/>
              </a:cxn>
              <a:cxn ang="0">
                <a:pos x="61" y="43"/>
              </a:cxn>
              <a:cxn ang="0">
                <a:pos x="56" y="38"/>
              </a:cxn>
              <a:cxn ang="0">
                <a:pos x="52" y="33"/>
              </a:cxn>
              <a:cxn ang="0">
                <a:pos x="47" y="33"/>
              </a:cxn>
              <a:cxn ang="0">
                <a:pos x="47" y="24"/>
              </a:cxn>
              <a:cxn ang="0">
                <a:pos x="42" y="19"/>
              </a:cxn>
              <a:cxn ang="0">
                <a:pos x="42" y="19"/>
              </a:cxn>
              <a:cxn ang="0">
                <a:pos x="37" y="10"/>
              </a:cxn>
              <a:cxn ang="0">
                <a:pos x="23" y="0"/>
              </a:cxn>
              <a:cxn ang="0">
                <a:pos x="19" y="0"/>
              </a:cxn>
              <a:cxn ang="0">
                <a:pos x="14" y="5"/>
              </a:cxn>
              <a:cxn ang="0">
                <a:pos x="9" y="15"/>
              </a:cxn>
              <a:cxn ang="0">
                <a:pos x="4" y="15"/>
              </a:cxn>
              <a:cxn ang="0">
                <a:pos x="0" y="19"/>
              </a:cxn>
            </a:cxnLst>
            <a:rect l="0" t="0" r="r" b="b"/>
            <a:pathLst>
              <a:path w="146" h="66">
                <a:moveTo>
                  <a:pt x="146" y="62"/>
                </a:moveTo>
                <a:lnTo>
                  <a:pt x="137" y="66"/>
                </a:lnTo>
                <a:lnTo>
                  <a:pt x="132" y="66"/>
                </a:lnTo>
                <a:lnTo>
                  <a:pt x="127" y="66"/>
                </a:lnTo>
                <a:lnTo>
                  <a:pt x="118" y="62"/>
                </a:lnTo>
                <a:lnTo>
                  <a:pt x="113" y="66"/>
                </a:lnTo>
                <a:lnTo>
                  <a:pt x="108" y="66"/>
                </a:lnTo>
                <a:lnTo>
                  <a:pt x="89" y="66"/>
                </a:lnTo>
                <a:lnTo>
                  <a:pt x="80" y="62"/>
                </a:lnTo>
                <a:lnTo>
                  <a:pt x="75" y="62"/>
                </a:lnTo>
                <a:lnTo>
                  <a:pt x="66" y="62"/>
                </a:lnTo>
                <a:lnTo>
                  <a:pt x="66" y="52"/>
                </a:lnTo>
                <a:lnTo>
                  <a:pt x="66" y="48"/>
                </a:lnTo>
                <a:lnTo>
                  <a:pt x="61" y="43"/>
                </a:lnTo>
                <a:lnTo>
                  <a:pt x="56" y="38"/>
                </a:lnTo>
                <a:lnTo>
                  <a:pt x="52" y="33"/>
                </a:lnTo>
                <a:lnTo>
                  <a:pt x="47" y="33"/>
                </a:lnTo>
                <a:lnTo>
                  <a:pt x="47" y="24"/>
                </a:lnTo>
                <a:lnTo>
                  <a:pt x="42" y="19"/>
                </a:lnTo>
                <a:lnTo>
                  <a:pt x="42" y="19"/>
                </a:lnTo>
                <a:lnTo>
                  <a:pt x="37" y="10"/>
                </a:lnTo>
                <a:lnTo>
                  <a:pt x="23" y="0"/>
                </a:lnTo>
                <a:lnTo>
                  <a:pt x="19" y="0"/>
                </a:lnTo>
                <a:lnTo>
                  <a:pt x="14" y="5"/>
                </a:lnTo>
                <a:lnTo>
                  <a:pt x="9" y="15"/>
                </a:lnTo>
                <a:lnTo>
                  <a:pt x="4" y="15"/>
                </a:lnTo>
                <a:lnTo>
                  <a:pt x="0" y="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84" name="Freeform 496"/>
          <p:cNvSpPr>
            <a:spLocks/>
          </p:cNvSpPr>
          <p:nvPr/>
        </p:nvSpPr>
        <p:spPr bwMode="auto">
          <a:xfrm>
            <a:off x="4019550" y="1782763"/>
            <a:ext cx="120650" cy="111125"/>
          </a:xfrm>
          <a:custGeom>
            <a:avLst/>
            <a:gdLst/>
            <a:ahLst/>
            <a:cxnLst>
              <a:cxn ang="0">
                <a:pos x="43" y="4"/>
              </a:cxn>
              <a:cxn ang="0">
                <a:pos x="47" y="9"/>
              </a:cxn>
              <a:cxn ang="0">
                <a:pos x="47" y="9"/>
              </a:cxn>
              <a:cxn ang="0">
                <a:pos x="47" y="14"/>
              </a:cxn>
              <a:cxn ang="0">
                <a:pos x="47" y="18"/>
              </a:cxn>
              <a:cxn ang="0">
                <a:pos x="47" y="23"/>
              </a:cxn>
              <a:cxn ang="0">
                <a:pos x="47" y="23"/>
              </a:cxn>
              <a:cxn ang="0">
                <a:pos x="47" y="23"/>
              </a:cxn>
              <a:cxn ang="0">
                <a:pos x="52" y="23"/>
              </a:cxn>
              <a:cxn ang="0">
                <a:pos x="52" y="23"/>
              </a:cxn>
              <a:cxn ang="0">
                <a:pos x="52" y="23"/>
              </a:cxn>
              <a:cxn ang="0">
                <a:pos x="57" y="23"/>
              </a:cxn>
              <a:cxn ang="0">
                <a:pos x="57" y="18"/>
              </a:cxn>
              <a:cxn ang="0">
                <a:pos x="62" y="18"/>
              </a:cxn>
              <a:cxn ang="0">
                <a:pos x="66" y="23"/>
              </a:cxn>
              <a:cxn ang="0">
                <a:pos x="66" y="28"/>
              </a:cxn>
              <a:cxn ang="0">
                <a:pos x="71" y="28"/>
              </a:cxn>
              <a:cxn ang="0">
                <a:pos x="71" y="33"/>
              </a:cxn>
              <a:cxn ang="0">
                <a:pos x="71" y="37"/>
              </a:cxn>
              <a:cxn ang="0">
                <a:pos x="66" y="42"/>
              </a:cxn>
              <a:cxn ang="0">
                <a:pos x="71" y="47"/>
              </a:cxn>
              <a:cxn ang="0">
                <a:pos x="71" y="47"/>
              </a:cxn>
              <a:cxn ang="0">
                <a:pos x="76" y="51"/>
              </a:cxn>
              <a:cxn ang="0">
                <a:pos x="76" y="51"/>
              </a:cxn>
              <a:cxn ang="0">
                <a:pos x="76" y="56"/>
              </a:cxn>
              <a:cxn ang="0">
                <a:pos x="76" y="61"/>
              </a:cxn>
              <a:cxn ang="0">
                <a:pos x="76" y="61"/>
              </a:cxn>
              <a:cxn ang="0">
                <a:pos x="71" y="61"/>
              </a:cxn>
              <a:cxn ang="0">
                <a:pos x="71" y="61"/>
              </a:cxn>
              <a:cxn ang="0">
                <a:pos x="66" y="61"/>
              </a:cxn>
              <a:cxn ang="0">
                <a:pos x="66" y="61"/>
              </a:cxn>
              <a:cxn ang="0">
                <a:pos x="62" y="61"/>
              </a:cxn>
              <a:cxn ang="0">
                <a:pos x="57" y="61"/>
              </a:cxn>
              <a:cxn ang="0">
                <a:pos x="57" y="61"/>
              </a:cxn>
              <a:cxn ang="0">
                <a:pos x="57" y="61"/>
              </a:cxn>
              <a:cxn ang="0">
                <a:pos x="52" y="61"/>
              </a:cxn>
              <a:cxn ang="0">
                <a:pos x="47" y="66"/>
              </a:cxn>
              <a:cxn ang="0">
                <a:pos x="47" y="70"/>
              </a:cxn>
              <a:cxn ang="0">
                <a:pos x="43" y="70"/>
              </a:cxn>
              <a:cxn ang="0">
                <a:pos x="33" y="66"/>
              </a:cxn>
              <a:cxn ang="0">
                <a:pos x="24" y="61"/>
              </a:cxn>
              <a:cxn ang="0">
                <a:pos x="19" y="61"/>
              </a:cxn>
              <a:cxn ang="0">
                <a:pos x="19" y="61"/>
              </a:cxn>
              <a:cxn ang="0">
                <a:pos x="14" y="56"/>
              </a:cxn>
              <a:cxn ang="0">
                <a:pos x="0" y="28"/>
              </a:cxn>
              <a:cxn ang="0">
                <a:pos x="19" y="0"/>
              </a:cxn>
              <a:cxn ang="0">
                <a:pos x="43" y="0"/>
              </a:cxn>
            </a:cxnLst>
            <a:rect l="0" t="0" r="r" b="b"/>
            <a:pathLst>
              <a:path w="76" h="70">
                <a:moveTo>
                  <a:pt x="43" y="0"/>
                </a:moveTo>
                <a:lnTo>
                  <a:pt x="43" y="4"/>
                </a:lnTo>
                <a:lnTo>
                  <a:pt x="43" y="4"/>
                </a:lnTo>
                <a:lnTo>
                  <a:pt x="43" y="4"/>
                </a:lnTo>
                <a:lnTo>
                  <a:pt x="47" y="4"/>
                </a:lnTo>
                <a:lnTo>
                  <a:pt x="47" y="9"/>
                </a:lnTo>
                <a:lnTo>
                  <a:pt x="47" y="9"/>
                </a:lnTo>
                <a:lnTo>
                  <a:pt x="47" y="9"/>
                </a:lnTo>
                <a:lnTo>
                  <a:pt x="47" y="9"/>
                </a:lnTo>
                <a:lnTo>
                  <a:pt x="47" y="9"/>
                </a:lnTo>
                <a:lnTo>
                  <a:pt x="47" y="14"/>
                </a:lnTo>
                <a:lnTo>
                  <a:pt x="47" y="14"/>
                </a:lnTo>
                <a:lnTo>
                  <a:pt x="47" y="14"/>
                </a:lnTo>
                <a:lnTo>
                  <a:pt x="47" y="18"/>
                </a:lnTo>
                <a:lnTo>
                  <a:pt x="47" y="18"/>
                </a:lnTo>
                <a:lnTo>
                  <a:pt x="47" y="18"/>
                </a:lnTo>
                <a:lnTo>
                  <a:pt x="47" y="18"/>
                </a:lnTo>
                <a:lnTo>
                  <a:pt x="47" y="23"/>
                </a:lnTo>
                <a:lnTo>
                  <a:pt x="47" y="23"/>
                </a:lnTo>
                <a:lnTo>
                  <a:pt x="47" y="23"/>
                </a:lnTo>
                <a:lnTo>
                  <a:pt x="47" y="23"/>
                </a:lnTo>
                <a:lnTo>
                  <a:pt x="47" y="23"/>
                </a:lnTo>
                <a:lnTo>
                  <a:pt x="47" y="23"/>
                </a:lnTo>
                <a:lnTo>
                  <a:pt x="47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7" y="23"/>
                </a:lnTo>
                <a:lnTo>
                  <a:pt x="57" y="23"/>
                </a:lnTo>
                <a:lnTo>
                  <a:pt x="57" y="23"/>
                </a:lnTo>
                <a:lnTo>
                  <a:pt x="57" y="23"/>
                </a:lnTo>
                <a:lnTo>
                  <a:pt x="57" y="23"/>
                </a:lnTo>
                <a:lnTo>
                  <a:pt x="57" y="18"/>
                </a:lnTo>
                <a:lnTo>
                  <a:pt x="62" y="18"/>
                </a:lnTo>
                <a:lnTo>
                  <a:pt x="62" y="18"/>
                </a:lnTo>
                <a:lnTo>
                  <a:pt x="62" y="18"/>
                </a:lnTo>
                <a:lnTo>
                  <a:pt x="62" y="23"/>
                </a:lnTo>
                <a:lnTo>
                  <a:pt x="66" y="23"/>
                </a:lnTo>
                <a:lnTo>
                  <a:pt x="66" y="23"/>
                </a:lnTo>
                <a:lnTo>
                  <a:pt x="66" y="23"/>
                </a:lnTo>
                <a:lnTo>
                  <a:pt x="66" y="23"/>
                </a:lnTo>
                <a:lnTo>
                  <a:pt x="66" y="28"/>
                </a:lnTo>
                <a:lnTo>
                  <a:pt x="66" y="28"/>
                </a:lnTo>
                <a:lnTo>
                  <a:pt x="71" y="28"/>
                </a:lnTo>
                <a:lnTo>
                  <a:pt x="71" y="28"/>
                </a:lnTo>
                <a:lnTo>
                  <a:pt x="71" y="33"/>
                </a:lnTo>
                <a:lnTo>
                  <a:pt x="71" y="33"/>
                </a:lnTo>
                <a:lnTo>
                  <a:pt x="71" y="33"/>
                </a:lnTo>
                <a:lnTo>
                  <a:pt x="71" y="33"/>
                </a:lnTo>
                <a:lnTo>
                  <a:pt x="71" y="37"/>
                </a:lnTo>
                <a:lnTo>
                  <a:pt x="71" y="37"/>
                </a:lnTo>
                <a:lnTo>
                  <a:pt x="71" y="37"/>
                </a:lnTo>
                <a:lnTo>
                  <a:pt x="66" y="37"/>
                </a:lnTo>
                <a:lnTo>
                  <a:pt x="66" y="42"/>
                </a:lnTo>
                <a:lnTo>
                  <a:pt x="66" y="42"/>
                </a:lnTo>
                <a:lnTo>
                  <a:pt x="66" y="42"/>
                </a:lnTo>
                <a:lnTo>
                  <a:pt x="71" y="47"/>
                </a:lnTo>
                <a:lnTo>
                  <a:pt x="71" y="47"/>
                </a:lnTo>
                <a:lnTo>
                  <a:pt x="71" y="47"/>
                </a:lnTo>
                <a:lnTo>
                  <a:pt x="71" y="47"/>
                </a:lnTo>
                <a:lnTo>
                  <a:pt x="71" y="51"/>
                </a:lnTo>
                <a:lnTo>
                  <a:pt x="71" y="51"/>
                </a:lnTo>
                <a:lnTo>
                  <a:pt x="76" y="51"/>
                </a:lnTo>
                <a:lnTo>
                  <a:pt x="76" y="51"/>
                </a:lnTo>
                <a:lnTo>
                  <a:pt x="76" y="51"/>
                </a:lnTo>
                <a:lnTo>
                  <a:pt x="76" y="51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61"/>
                </a:lnTo>
                <a:lnTo>
                  <a:pt x="76" y="61"/>
                </a:lnTo>
                <a:lnTo>
                  <a:pt x="76" y="61"/>
                </a:lnTo>
                <a:lnTo>
                  <a:pt x="76" y="61"/>
                </a:lnTo>
                <a:lnTo>
                  <a:pt x="71" y="61"/>
                </a:lnTo>
                <a:lnTo>
                  <a:pt x="71" y="61"/>
                </a:lnTo>
                <a:lnTo>
                  <a:pt x="71" y="61"/>
                </a:lnTo>
                <a:lnTo>
                  <a:pt x="71" y="61"/>
                </a:lnTo>
                <a:lnTo>
                  <a:pt x="71" y="61"/>
                </a:lnTo>
                <a:lnTo>
                  <a:pt x="71" y="61"/>
                </a:lnTo>
                <a:lnTo>
                  <a:pt x="71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2" y="61"/>
                </a:lnTo>
                <a:lnTo>
                  <a:pt x="62" y="61"/>
                </a:lnTo>
                <a:lnTo>
                  <a:pt x="62" y="61"/>
                </a:lnTo>
                <a:lnTo>
                  <a:pt x="62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2" y="61"/>
                </a:lnTo>
                <a:lnTo>
                  <a:pt x="52" y="61"/>
                </a:lnTo>
                <a:lnTo>
                  <a:pt x="52" y="61"/>
                </a:lnTo>
                <a:lnTo>
                  <a:pt x="52" y="61"/>
                </a:lnTo>
                <a:lnTo>
                  <a:pt x="52" y="66"/>
                </a:lnTo>
                <a:lnTo>
                  <a:pt x="47" y="66"/>
                </a:lnTo>
                <a:lnTo>
                  <a:pt x="47" y="66"/>
                </a:lnTo>
                <a:lnTo>
                  <a:pt x="47" y="66"/>
                </a:lnTo>
                <a:lnTo>
                  <a:pt x="47" y="70"/>
                </a:lnTo>
                <a:lnTo>
                  <a:pt x="47" y="70"/>
                </a:lnTo>
                <a:lnTo>
                  <a:pt x="47" y="70"/>
                </a:lnTo>
                <a:lnTo>
                  <a:pt x="43" y="70"/>
                </a:lnTo>
                <a:lnTo>
                  <a:pt x="43" y="66"/>
                </a:lnTo>
                <a:lnTo>
                  <a:pt x="43" y="66"/>
                </a:lnTo>
                <a:lnTo>
                  <a:pt x="33" y="66"/>
                </a:lnTo>
                <a:lnTo>
                  <a:pt x="33" y="66"/>
                </a:lnTo>
                <a:lnTo>
                  <a:pt x="24" y="61"/>
                </a:lnTo>
                <a:lnTo>
                  <a:pt x="24" y="61"/>
                </a:lnTo>
                <a:lnTo>
                  <a:pt x="24" y="61"/>
                </a:lnTo>
                <a:lnTo>
                  <a:pt x="24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4" y="56"/>
                </a:lnTo>
                <a:lnTo>
                  <a:pt x="5" y="51"/>
                </a:lnTo>
                <a:lnTo>
                  <a:pt x="5" y="42"/>
                </a:lnTo>
                <a:lnTo>
                  <a:pt x="0" y="28"/>
                </a:lnTo>
                <a:lnTo>
                  <a:pt x="5" y="14"/>
                </a:lnTo>
                <a:lnTo>
                  <a:pt x="10" y="9"/>
                </a:lnTo>
                <a:lnTo>
                  <a:pt x="19" y="0"/>
                </a:lnTo>
                <a:lnTo>
                  <a:pt x="24" y="0"/>
                </a:lnTo>
                <a:lnTo>
                  <a:pt x="33" y="0"/>
                </a:lnTo>
                <a:lnTo>
                  <a:pt x="43" y="0"/>
                </a:lnTo>
                <a:close/>
              </a:path>
            </a:pathLst>
          </a:custGeom>
          <a:solidFill>
            <a:srgbClr val="73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85" name="Freeform 497"/>
          <p:cNvSpPr>
            <a:spLocks/>
          </p:cNvSpPr>
          <p:nvPr/>
        </p:nvSpPr>
        <p:spPr bwMode="auto">
          <a:xfrm>
            <a:off x="4019550" y="1782763"/>
            <a:ext cx="120650" cy="111125"/>
          </a:xfrm>
          <a:custGeom>
            <a:avLst/>
            <a:gdLst/>
            <a:ahLst/>
            <a:cxnLst>
              <a:cxn ang="0">
                <a:pos x="43" y="4"/>
              </a:cxn>
              <a:cxn ang="0">
                <a:pos x="47" y="9"/>
              </a:cxn>
              <a:cxn ang="0">
                <a:pos x="47" y="9"/>
              </a:cxn>
              <a:cxn ang="0">
                <a:pos x="47" y="14"/>
              </a:cxn>
              <a:cxn ang="0">
                <a:pos x="47" y="18"/>
              </a:cxn>
              <a:cxn ang="0">
                <a:pos x="47" y="23"/>
              </a:cxn>
              <a:cxn ang="0">
                <a:pos x="47" y="23"/>
              </a:cxn>
              <a:cxn ang="0">
                <a:pos x="47" y="23"/>
              </a:cxn>
              <a:cxn ang="0">
                <a:pos x="52" y="23"/>
              </a:cxn>
              <a:cxn ang="0">
                <a:pos x="52" y="23"/>
              </a:cxn>
              <a:cxn ang="0">
                <a:pos x="52" y="23"/>
              </a:cxn>
              <a:cxn ang="0">
                <a:pos x="57" y="23"/>
              </a:cxn>
              <a:cxn ang="0">
                <a:pos x="57" y="18"/>
              </a:cxn>
              <a:cxn ang="0">
                <a:pos x="62" y="18"/>
              </a:cxn>
              <a:cxn ang="0">
                <a:pos x="66" y="23"/>
              </a:cxn>
              <a:cxn ang="0">
                <a:pos x="66" y="28"/>
              </a:cxn>
              <a:cxn ang="0">
                <a:pos x="71" y="28"/>
              </a:cxn>
              <a:cxn ang="0">
                <a:pos x="71" y="33"/>
              </a:cxn>
              <a:cxn ang="0">
                <a:pos x="71" y="37"/>
              </a:cxn>
              <a:cxn ang="0">
                <a:pos x="66" y="42"/>
              </a:cxn>
              <a:cxn ang="0">
                <a:pos x="71" y="47"/>
              </a:cxn>
              <a:cxn ang="0">
                <a:pos x="71" y="47"/>
              </a:cxn>
              <a:cxn ang="0">
                <a:pos x="76" y="51"/>
              </a:cxn>
              <a:cxn ang="0">
                <a:pos x="76" y="51"/>
              </a:cxn>
              <a:cxn ang="0">
                <a:pos x="76" y="56"/>
              </a:cxn>
              <a:cxn ang="0">
                <a:pos x="76" y="61"/>
              </a:cxn>
              <a:cxn ang="0">
                <a:pos x="76" y="61"/>
              </a:cxn>
              <a:cxn ang="0">
                <a:pos x="71" y="61"/>
              </a:cxn>
              <a:cxn ang="0">
                <a:pos x="71" y="61"/>
              </a:cxn>
              <a:cxn ang="0">
                <a:pos x="66" y="61"/>
              </a:cxn>
              <a:cxn ang="0">
                <a:pos x="66" y="61"/>
              </a:cxn>
              <a:cxn ang="0">
                <a:pos x="62" y="61"/>
              </a:cxn>
              <a:cxn ang="0">
                <a:pos x="57" y="61"/>
              </a:cxn>
              <a:cxn ang="0">
                <a:pos x="57" y="61"/>
              </a:cxn>
              <a:cxn ang="0">
                <a:pos x="57" y="61"/>
              </a:cxn>
              <a:cxn ang="0">
                <a:pos x="52" y="61"/>
              </a:cxn>
              <a:cxn ang="0">
                <a:pos x="47" y="66"/>
              </a:cxn>
              <a:cxn ang="0">
                <a:pos x="47" y="70"/>
              </a:cxn>
              <a:cxn ang="0">
                <a:pos x="43" y="70"/>
              </a:cxn>
              <a:cxn ang="0">
                <a:pos x="33" y="66"/>
              </a:cxn>
              <a:cxn ang="0">
                <a:pos x="24" y="61"/>
              </a:cxn>
              <a:cxn ang="0">
                <a:pos x="19" y="61"/>
              </a:cxn>
              <a:cxn ang="0">
                <a:pos x="19" y="61"/>
              </a:cxn>
              <a:cxn ang="0">
                <a:pos x="14" y="56"/>
              </a:cxn>
              <a:cxn ang="0">
                <a:pos x="0" y="28"/>
              </a:cxn>
              <a:cxn ang="0">
                <a:pos x="19" y="0"/>
              </a:cxn>
              <a:cxn ang="0">
                <a:pos x="43" y="0"/>
              </a:cxn>
            </a:cxnLst>
            <a:rect l="0" t="0" r="r" b="b"/>
            <a:pathLst>
              <a:path w="76" h="70">
                <a:moveTo>
                  <a:pt x="43" y="0"/>
                </a:moveTo>
                <a:lnTo>
                  <a:pt x="43" y="4"/>
                </a:lnTo>
                <a:lnTo>
                  <a:pt x="43" y="4"/>
                </a:lnTo>
                <a:lnTo>
                  <a:pt x="43" y="4"/>
                </a:lnTo>
                <a:lnTo>
                  <a:pt x="47" y="4"/>
                </a:lnTo>
                <a:lnTo>
                  <a:pt x="47" y="9"/>
                </a:lnTo>
                <a:lnTo>
                  <a:pt x="47" y="9"/>
                </a:lnTo>
                <a:lnTo>
                  <a:pt x="47" y="9"/>
                </a:lnTo>
                <a:lnTo>
                  <a:pt x="47" y="9"/>
                </a:lnTo>
                <a:lnTo>
                  <a:pt x="47" y="9"/>
                </a:lnTo>
                <a:lnTo>
                  <a:pt x="47" y="14"/>
                </a:lnTo>
                <a:lnTo>
                  <a:pt x="47" y="14"/>
                </a:lnTo>
                <a:lnTo>
                  <a:pt x="47" y="14"/>
                </a:lnTo>
                <a:lnTo>
                  <a:pt x="47" y="18"/>
                </a:lnTo>
                <a:lnTo>
                  <a:pt x="47" y="18"/>
                </a:lnTo>
                <a:lnTo>
                  <a:pt x="47" y="18"/>
                </a:lnTo>
                <a:lnTo>
                  <a:pt x="47" y="18"/>
                </a:lnTo>
                <a:lnTo>
                  <a:pt x="47" y="23"/>
                </a:lnTo>
                <a:lnTo>
                  <a:pt x="47" y="23"/>
                </a:lnTo>
                <a:lnTo>
                  <a:pt x="47" y="23"/>
                </a:lnTo>
                <a:lnTo>
                  <a:pt x="47" y="23"/>
                </a:lnTo>
                <a:lnTo>
                  <a:pt x="47" y="23"/>
                </a:lnTo>
                <a:lnTo>
                  <a:pt x="47" y="23"/>
                </a:lnTo>
                <a:lnTo>
                  <a:pt x="47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7" y="23"/>
                </a:lnTo>
                <a:lnTo>
                  <a:pt x="57" y="23"/>
                </a:lnTo>
                <a:lnTo>
                  <a:pt x="57" y="23"/>
                </a:lnTo>
                <a:lnTo>
                  <a:pt x="57" y="23"/>
                </a:lnTo>
                <a:lnTo>
                  <a:pt x="57" y="23"/>
                </a:lnTo>
                <a:lnTo>
                  <a:pt x="57" y="18"/>
                </a:lnTo>
                <a:lnTo>
                  <a:pt x="62" y="18"/>
                </a:lnTo>
                <a:lnTo>
                  <a:pt x="62" y="18"/>
                </a:lnTo>
                <a:lnTo>
                  <a:pt x="62" y="18"/>
                </a:lnTo>
                <a:lnTo>
                  <a:pt x="62" y="23"/>
                </a:lnTo>
                <a:lnTo>
                  <a:pt x="66" y="23"/>
                </a:lnTo>
                <a:lnTo>
                  <a:pt x="66" y="23"/>
                </a:lnTo>
                <a:lnTo>
                  <a:pt x="66" y="23"/>
                </a:lnTo>
                <a:lnTo>
                  <a:pt x="66" y="23"/>
                </a:lnTo>
                <a:lnTo>
                  <a:pt x="66" y="28"/>
                </a:lnTo>
                <a:lnTo>
                  <a:pt x="66" y="28"/>
                </a:lnTo>
                <a:lnTo>
                  <a:pt x="71" y="28"/>
                </a:lnTo>
                <a:lnTo>
                  <a:pt x="71" y="28"/>
                </a:lnTo>
                <a:lnTo>
                  <a:pt x="71" y="33"/>
                </a:lnTo>
                <a:lnTo>
                  <a:pt x="71" y="33"/>
                </a:lnTo>
                <a:lnTo>
                  <a:pt x="71" y="33"/>
                </a:lnTo>
                <a:lnTo>
                  <a:pt x="71" y="33"/>
                </a:lnTo>
                <a:lnTo>
                  <a:pt x="71" y="37"/>
                </a:lnTo>
                <a:lnTo>
                  <a:pt x="71" y="37"/>
                </a:lnTo>
                <a:lnTo>
                  <a:pt x="71" y="37"/>
                </a:lnTo>
                <a:lnTo>
                  <a:pt x="66" y="37"/>
                </a:lnTo>
                <a:lnTo>
                  <a:pt x="66" y="42"/>
                </a:lnTo>
                <a:lnTo>
                  <a:pt x="66" y="42"/>
                </a:lnTo>
                <a:lnTo>
                  <a:pt x="66" y="42"/>
                </a:lnTo>
                <a:lnTo>
                  <a:pt x="71" y="47"/>
                </a:lnTo>
                <a:lnTo>
                  <a:pt x="71" y="47"/>
                </a:lnTo>
                <a:lnTo>
                  <a:pt x="71" y="47"/>
                </a:lnTo>
                <a:lnTo>
                  <a:pt x="71" y="47"/>
                </a:lnTo>
                <a:lnTo>
                  <a:pt x="71" y="51"/>
                </a:lnTo>
                <a:lnTo>
                  <a:pt x="71" y="51"/>
                </a:lnTo>
                <a:lnTo>
                  <a:pt x="76" y="51"/>
                </a:lnTo>
                <a:lnTo>
                  <a:pt x="76" y="51"/>
                </a:lnTo>
                <a:lnTo>
                  <a:pt x="76" y="51"/>
                </a:lnTo>
                <a:lnTo>
                  <a:pt x="76" y="51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56"/>
                </a:lnTo>
                <a:lnTo>
                  <a:pt x="76" y="61"/>
                </a:lnTo>
                <a:lnTo>
                  <a:pt x="76" y="61"/>
                </a:lnTo>
                <a:lnTo>
                  <a:pt x="76" y="61"/>
                </a:lnTo>
                <a:lnTo>
                  <a:pt x="76" y="61"/>
                </a:lnTo>
                <a:lnTo>
                  <a:pt x="71" y="61"/>
                </a:lnTo>
                <a:lnTo>
                  <a:pt x="71" y="61"/>
                </a:lnTo>
                <a:lnTo>
                  <a:pt x="71" y="61"/>
                </a:lnTo>
                <a:lnTo>
                  <a:pt x="71" y="61"/>
                </a:lnTo>
                <a:lnTo>
                  <a:pt x="71" y="61"/>
                </a:lnTo>
                <a:lnTo>
                  <a:pt x="71" y="61"/>
                </a:lnTo>
                <a:lnTo>
                  <a:pt x="71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2" y="61"/>
                </a:lnTo>
                <a:lnTo>
                  <a:pt x="62" y="61"/>
                </a:lnTo>
                <a:lnTo>
                  <a:pt x="62" y="61"/>
                </a:lnTo>
                <a:lnTo>
                  <a:pt x="62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2" y="61"/>
                </a:lnTo>
                <a:lnTo>
                  <a:pt x="52" y="61"/>
                </a:lnTo>
                <a:lnTo>
                  <a:pt x="52" y="61"/>
                </a:lnTo>
                <a:lnTo>
                  <a:pt x="52" y="61"/>
                </a:lnTo>
                <a:lnTo>
                  <a:pt x="52" y="66"/>
                </a:lnTo>
                <a:lnTo>
                  <a:pt x="47" y="66"/>
                </a:lnTo>
                <a:lnTo>
                  <a:pt x="47" y="66"/>
                </a:lnTo>
                <a:lnTo>
                  <a:pt x="47" y="66"/>
                </a:lnTo>
                <a:lnTo>
                  <a:pt x="47" y="70"/>
                </a:lnTo>
                <a:lnTo>
                  <a:pt x="47" y="70"/>
                </a:lnTo>
                <a:lnTo>
                  <a:pt x="47" y="70"/>
                </a:lnTo>
                <a:lnTo>
                  <a:pt x="43" y="70"/>
                </a:lnTo>
                <a:lnTo>
                  <a:pt x="43" y="66"/>
                </a:lnTo>
                <a:lnTo>
                  <a:pt x="43" y="66"/>
                </a:lnTo>
                <a:lnTo>
                  <a:pt x="33" y="66"/>
                </a:lnTo>
                <a:lnTo>
                  <a:pt x="33" y="66"/>
                </a:lnTo>
                <a:lnTo>
                  <a:pt x="24" y="61"/>
                </a:lnTo>
                <a:lnTo>
                  <a:pt x="24" y="61"/>
                </a:lnTo>
                <a:lnTo>
                  <a:pt x="24" y="61"/>
                </a:lnTo>
                <a:lnTo>
                  <a:pt x="24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4" y="56"/>
                </a:lnTo>
                <a:lnTo>
                  <a:pt x="5" y="51"/>
                </a:lnTo>
                <a:lnTo>
                  <a:pt x="5" y="42"/>
                </a:lnTo>
                <a:lnTo>
                  <a:pt x="0" y="28"/>
                </a:lnTo>
                <a:lnTo>
                  <a:pt x="5" y="14"/>
                </a:lnTo>
                <a:lnTo>
                  <a:pt x="10" y="9"/>
                </a:lnTo>
                <a:lnTo>
                  <a:pt x="19" y="0"/>
                </a:lnTo>
                <a:lnTo>
                  <a:pt x="24" y="0"/>
                </a:lnTo>
                <a:lnTo>
                  <a:pt x="33" y="0"/>
                </a:lnTo>
                <a:lnTo>
                  <a:pt x="43" y="0"/>
                </a:lnTo>
                <a:lnTo>
                  <a:pt x="43" y="0"/>
                </a:lnTo>
              </a:path>
            </a:pathLst>
          </a:custGeom>
          <a:noFill/>
          <a:ln w="7938">
            <a:solidFill>
              <a:srgbClr val="73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86" name="Freeform 498"/>
          <p:cNvSpPr>
            <a:spLocks/>
          </p:cNvSpPr>
          <p:nvPr/>
        </p:nvSpPr>
        <p:spPr bwMode="auto">
          <a:xfrm>
            <a:off x="3749675" y="3860800"/>
            <a:ext cx="112713" cy="104775"/>
          </a:xfrm>
          <a:custGeom>
            <a:avLst/>
            <a:gdLst/>
            <a:ahLst/>
            <a:cxnLst>
              <a:cxn ang="0">
                <a:pos x="10" y="14"/>
              </a:cxn>
              <a:cxn ang="0">
                <a:pos x="24" y="5"/>
              </a:cxn>
              <a:cxn ang="0">
                <a:pos x="38" y="0"/>
              </a:cxn>
              <a:cxn ang="0">
                <a:pos x="57" y="10"/>
              </a:cxn>
              <a:cxn ang="0">
                <a:pos x="66" y="19"/>
              </a:cxn>
              <a:cxn ang="0">
                <a:pos x="71" y="33"/>
              </a:cxn>
              <a:cxn ang="0">
                <a:pos x="71" y="52"/>
              </a:cxn>
              <a:cxn ang="0">
                <a:pos x="66" y="57"/>
              </a:cxn>
              <a:cxn ang="0">
                <a:pos x="57" y="62"/>
              </a:cxn>
              <a:cxn ang="0">
                <a:pos x="38" y="66"/>
              </a:cxn>
              <a:cxn ang="0">
                <a:pos x="24" y="66"/>
              </a:cxn>
              <a:cxn ang="0">
                <a:pos x="14" y="62"/>
              </a:cxn>
              <a:cxn ang="0">
                <a:pos x="10" y="57"/>
              </a:cxn>
              <a:cxn ang="0">
                <a:pos x="0" y="43"/>
              </a:cxn>
              <a:cxn ang="0">
                <a:pos x="0" y="24"/>
              </a:cxn>
              <a:cxn ang="0">
                <a:pos x="10" y="14"/>
              </a:cxn>
            </a:cxnLst>
            <a:rect l="0" t="0" r="r" b="b"/>
            <a:pathLst>
              <a:path w="71" h="66">
                <a:moveTo>
                  <a:pt x="10" y="14"/>
                </a:moveTo>
                <a:lnTo>
                  <a:pt x="24" y="5"/>
                </a:lnTo>
                <a:lnTo>
                  <a:pt x="38" y="0"/>
                </a:lnTo>
                <a:lnTo>
                  <a:pt x="57" y="10"/>
                </a:lnTo>
                <a:lnTo>
                  <a:pt x="66" y="19"/>
                </a:lnTo>
                <a:lnTo>
                  <a:pt x="71" y="33"/>
                </a:lnTo>
                <a:lnTo>
                  <a:pt x="71" y="52"/>
                </a:lnTo>
                <a:lnTo>
                  <a:pt x="66" y="57"/>
                </a:lnTo>
                <a:lnTo>
                  <a:pt x="57" y="62"/>
                </a:lnTo>
                <a:lnTo>
                  <a:pt x="38" y="66"/>
                </a:lnTo>
                <a:lnTo>
                  <a:pt x="24" y="66"/>
                </a:lnTo>
                <a:lnTo>
                  <a:pt x="14" y="62"/>
                </a:lnTo>
                <a:lnTo>
                  <a:pt x="10" y="57"/>
                </a:lnTo>
                <a:lnTo>
                  <a:pt x="0" y="43"/>
                </a:lnTo>
                <a:lnTo>
                  <a:pt x="0" y="24"/>
                </a:lnTo>
                <a:lnTo>
                  <a:pt x="10" y="14"/>
                </a:lnTo>
                <a:close/>
              </a:path>
            </a:pathLst>
          </a:custGeom>
          <a:solidFill>
            <a:srgbClr val="73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87" name="Freeform 499"/>
          <p:cNvSpPr>
            <a:spLocks/>
          </p:cNvSpPr>
          <p:nvPr/>
        </p:nvSpPr>
        <p:spPr bwMode="auto">
          <a:xfrm>
            <a:off x="3749675" y="3860800"/>
            <a:ext cx="112713" cy="104775"/>
          </a:xfrm>
          <a:custGeom>
            <a:avLst/>
            <a:gdLst/>
            <a:ahLst/>
            <a:cxnLst>
              <a:cxn ang="0">
                <a:pos x="14" y="10"/>
              </a:cxn>
              <a:cxn ang="0">
                <a:pos x="24" y="5"/>
              </a:cxn>
              <a:cxn ang="0">
                <a:pos x="38" y="0"/>
              </a:cxn>
              <a:cxn ang="0">
                <a:pos x="57" y="10"/>
              </a:cxn>
              <a:cxn ang="0">
                <a:pos x="66" y="19"/>
              </a:cxn>
              <a:cxn ang="0">
                <a:pos x="71" y="33"/>
              </a:cxn>
              <a:cxn ang="0">
                <a:pos x="71" y="52"/>
              </a:cxn>
              <a:cxn ang="0">
                <a:pos x="66" y="57"/>
              </a:cxn>
              <a:cxn ang="0">
                <a:pos x="57" y="62"/>
              </a:cxn>
              <a:cxn ang="0">
                <a:pos x="38" y="66"/>
              </a:cxn>
              <a:cxn ang="0">
                <a:pos x="24" y="66"/>
              </a:cxn>
              <a:cxn ang="0">
                <a:pos x="14" y="62"/>
              </a:cxn>
              <a:cxn ang="0">
                <a:pos x="10" y="57"/>
              </a:cxn>
              <a:cxn ang="0">
                <a:pos x="0" y="43"/>
              </a:cxn>
              <a:cxn ang="0">
                <a:pos x="0" y="24"/>
              </a:cxn>
              <a:cxn ang="0">
                <a:pos x="10" y="14"/>
              </a:cxn>
              <a:cxn ang="0">
                <a:pos x="14" y="10"/>
              </a:cxn>
            </a:cxnLst>
            <a:rect l="0" t="0" r="r" b="b"/>
            <a:pathLst>
              <a:path w="71" h="66">
                <a:moveTo>
                  <a:pt x="14" y="10"/>
                </a:moveTo>
                <a:lnTo>
                  <a:pt x="24" y="5"/>
                </a:lnTo>
                <a:lnTo>
                  <a:pt x="38" y="0"/>
                </a:lnTo>
                <a:lnTo>
                  <a:pt x="57" y="10"/>
                </a:lnTo>
                <a:lnTo>
                  <a:pt x="66" y="19"/>
                </a:lnTo>
                <a:lnTo>
                  <a:pt x="71" y="33"/>
                </a:lnTo>
                <a:lnTo>
                  <a:pt x="71" y="52"/>
                </a:lnTo>
                <a:lnTo>
                  <a:pt x="66" y="57"/>
                </a:lnTo>
                <a:lnTo>
                  <a:pt x="57" y="62"/>
                </a:lnTo>
                <a:lnTo>
                  <a:pt x="38" y="66"/>
                </a:lnTo>
                <a:lnTo>
                  <a:pt x="24" y="66"/>
                </a:lnTo>
                <a:lnTo>
                  <a:pt x="14" y="62"/>
                </a:lnTo>
                <a:lnTo>
                  <a:pt x="10" y="57"/>
                </a:lnTo>
                <a:lnTo>
                  <a:pt x="0" y="43"/>
                </a:lnTo>
                <a:lnTo>
                  <a:pt x="0" y="24"/>
                </a:lnTo>
                <a:lnTo>
                  <a:pt x="10" y="14"/>
                </a:lnTo>
                <a:lnTo>
                  <a:pt x="14" y="10"/>
                </a:lnTo>
              </a:path>
            </a:pathLst>
          </a:custGeom>
          <a:noFill/>
          <a:ln w="7938">
            <a:solidFill>
              <a:srgbClr val="73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88" name="Freeform 500"/>
          <p:cNvSpPr>
            <a:spLocks/>
          </p:cNvSpPr>
          <p:nvPr/>
        </p:nvSpPr>
        <p:spPr bwMode="auto">
          <a:xfrm>
            <a:off x="5122863" y="5035550"/>
            <a:ext cx="104775" cy="112713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4" y="33"/>
              </a:cxn>
              <a:cxn ang="0">
                <a:pos x="9" y="14"/>
              </a:cxn>
              <a:cxn ang="0">
                <a:pos x="18" y="0"/>
              </a:cxn>
              <a:cxn ang="0">
                <a:pos x="42" y="0"/>
              </a:cxn>
              <a:cxn ang="0">
                <a:pos x="51" y="9"/>
              </a:cxn>
              <a:cxn ang="0">
                <a:pos x="66" y="24"/>
              </a:cxn>
              <a:cxn ang="0">
                <a:pos x="66" y="42"/>
              </a:cxn>
              <a:cxn ang="0">
                <a:pos x="56" y="61"/>
              </a:cxn>
              <a:cxn ang="0">
                <a:pos x="47" y="71"/>
              </a:cxn>
              <a:cxn ang="0">
                <a:pos x="28" y="71"/>
              </a:cxn>
              <a:cxn ang="0">
                <a:pos x="14" y="66"/>
              </a:cxn>
              <a:cxn ang="0">
                <a:pos x="0" y="52"/>
              </a:cxn>
            </a:cxnLst>
            <a:rect l="0" t="0" r="r" b="b"/>
            <a:pathLst>
              <a:path w="66" h="71">
                <a:moveTo>
                  <a:pt x="0" y="52"/>
                </a:moveTo>
                <a:lnTo>
                  <a:pt x="4" y="33"/>
                </a:lnTo>
                <a:lnTo>
                  <a:pt x="9" y="14"/>
                </a:lnTo>
                <a:lnTo>
                  <a:pt x="18" y="0"/>
                </a:lnTo>
                <a:lnTo>
                  <a:pt x="42" y="0"/>
                </a:lnTo>
                <a:lnTo>
                  <a:pt x="51" y="9"/>
                </a:lnTo>
                <a:lnTo>
                  <a:pt x="66" y="24"/>
                </a:lnTo>
                <a:lnTo>
                  <a:pt x="66" y="42"/>
                </a:lnTo>
                <a:lnTo>
                  <a:pt x="56" y="61"/>
                </a:lnTo>
                <a:lnTo>
                  <a:pt x="47" y="71"/>
                </a:lnTo>
                <a:lnTo>
                  <a:pt x="28" y="71"/>
                </a:lnTo>
                <a:lnTo>
                  <a:pt x="14" y="66"/>
                </a:lnTo>
                <a:lnTo>
                  <a:pt x="0" y="52"/>
                </a:lnTo>
                <a:close/>
              </a:path>
            </a:pathLst>
          </a:custGeom>
          <a:solidFill>
            <a:srgbClr val="73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89" name="Freeform 501"/>
          <p:cNvSpPr>
            <a:spLocks/>
          </p:cNvSpPr>
          <p:nvPr/>
        </p:nvSpPr>
        <p:spPr bwMode="auto">
          <a:xfrm>
            <a:off x="5122863" y="5035550"/>
            <a:ext cx="104775" cy="112713"/>
          </a:xfrm>
          <a:custGeom>
            <a:avLst/>
            <a:gdLst/>
            <a:ahLst/>
            <a:cxnLst>
              <a:cxn ang="0">
                <a:pos x="4" y="42"/>
              </a:cxn>
              <a:cxn ang="0">
                <a:pos x="4" y="33"/>
              </a:cxn>
              <a:cxn ang="0">
                <a:pos x="9" y="14"/>
              </a:cxn>
              <a:cxn ang="0">
                <a:pos x="18" y="0"/>
              </a:cxn>
              <a:cxn ang="0">
                <a:pos x="42" y="0"/>
              </a:cxn>
              <a:cxn ang="0">
                <a:pos x="51" y="9"/>
              </a:cxn>
              <a:cxn ang="0">
                <a:pos x="66" y="24"/>
              </a:cxn>
              <a:cxn ang="0">
                <a:pos x="66" y="42"/>
              </a:cxn>
              <a:cxn ang="0">
                <a:pos x="56" y="61"/>
              </a:cxn>
              <a:cxn ang="0">
                <a:pos x="47" y="71"/>
              </a:cxn>
              <a:cxn ang="0">
                <a:pos x="28" y="71"/>
              </a:cxn>
              <a:cxn ang="0">
                <a:pos x="14" y="66"/>
              </a:cxn>
              <a:cxn ang="0">
                <a:pos x="0" y="52"/>
              </a:cxn>
              <a:cxn ang="0">
                <a:pos x="4" y="42"/>
              </a:cxn>
            </a:cxnLst>
            <a:rect l="0" t="0" r="r" b="b"/>
            <a:pathLst>
              <a:path w="66" h="71">
                <a:moveTo>
                  <a:pt x="4" y="42"/>
                </a:moveTo>
                <a:lnTo>
                  <a:pt x="4" y="33"/>
                </a:lnTo>
                <a:lnTo>
                  <a:pt x="9" y="14"/>
                </a:lnTo>
                <a:lnTo>
                  <a:pt x="18" y="0"/>
                </a:lnTo>
                <a:lnTo>
                  <a:pt x="42" y="0"/>
                </a:lnTo>
                <a:lnTo>
                  <a:pt x="51" y="9"/>
                </a:lnTo>
                <a:lnTo>
                  <a:pt x="66" y="24"/>
                </a:lnTo>
                <a:lnTo>
                  <a:pt x="66" y="42"/>
                </a:lnTo>
                <a:lnTo>
                  <a:pt x="56" y="61"/>
                </a:lnTo>
                <a:lnTo>
                  <a:pt x="47" y="71"/>
                </a:lnTo>
                <a:lnTo>
                  <a:pt x="28" y="71"/>
                </a:lnTo>
                <a:lnTo>
                  <a:pt x="14" y="66"/>
                </a:lnTo>
                <a:lnTo>
                  <a:pt x="0" y="52"/>
                </a:lnTo>
                <a:lnTo>
                  <a:pt x="4" y="42"/>
                </a:lnTo>
              </a:path>
            </a:pathLst>
          </a:custGeom>
          <a:noFill/>
          <a:ln w="7938">
            <a:solidFill>
              <a:srgbClr val="73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90" name="Freeform 502"/>
          <p:cNvSpPr>
            <a:spLocks/>
          </p:cNvSpPr>
          <p:nvPr/>
        </p:nvSpPr>
        <p:spPr bwMode="auto">
          <a:xfrm>
            <a:off x="4792663" y="5357813"/>
            <a:ext cx="104775" cy="103187"/>
          </a:xfrm>
          <a:custGeom>
            <a:avLst/>
            <a:gdLst/>
            <a:ahLst/>
            <a:cxnLst>
              <a:cxn ang="0">
                <a:pos x="4" y="47"/>
              </a:cxn>
              <a:cxn ang="0">
                <a:pos x="0" y="23"/>
              </a:cxn>
              <a:cxn ang="0">
                <a:pos x="9" y="9"/>
              </a:cxn>
              <a:cxn ang="0">
                <a:pos x="19" y="0"/>
              </a:cxn>
              <a:cxn ang="0">
                <a:pos x="37" y="0"/>
              </a:cxn>
              <a:cxn ang="0">
                <a:pos x="52" y="4"/>
              </a:cxn>
              <a:cxn ang="0">
                <a:pos x="61" y="14"/>
              </a:cxn>
              <a:cxn ang="0">
                <a:pos x="66" y="33"/>
              </a:cxn>
              <a:cxn ang="0">
                <a:pos x="66" y="51"/>
              </a:cxn>
              <a:cxn ang="0">
                <a:pos x="47" y="61"/>
              </a:cxn>
              <a:cxn ang="0">
                <a:pos x="37" y="65"/>
              </a:cxn>
              <a:cxn ang="0">
                <a:pos x="19" y="61"/>
              </a:cxn>
              <a:cxn ang="0">
                <a:pos x="14" y="56"/>
              </a:cxn>
              <a:cxn ang="0">
                <a:pos x="4" y="47"/>
              </a:cxn>
            </a:cxnLst>
            <a:rect l="0" t="0" r="r" b="b"/>
            <a:pathLst>
              <a:path w="66" h="65">
                <a:moveTo>
                  <a:pt x="4" y="47"/>
                </a:moveTo>
                <a:lnTo>
                  <a:pt x="0" y="23"/>
                </a:lnTo>
                <a:lnTo>
                  <a:pt x="9" y="9"/>
                </a:lnTo>
                <a:lnTo>
                  <a:pt x="19" y="0"/>
                </a:lnTo>
                <a:lnTo>
                  <a:pt x="37" y="0"/>
                </a:lnTo>
                <a:lnTo>
                  <a:pt x="52" y="4"/>
                </a:lnTo>
                <a:lnTo>
                  <a:pt x="61" y="14"/>
                </a:lnTo>
                <a:lnTo>
                  <a:pt x="66" y="33"/>
                </a:lnTo>
                <a:lnTo>
                  <a:pt x="66" y="51"/>
                </a:lnTo>
                <a:lnTo>
                  <a:pt x="47" y="61"/>
                </a:lnTo>
                <a:lnTo>
                  <a:pt x="37" y="65"/>
                </a:lnTo>
                <a:lnTo>
                  <a:pt x="19" y="61"/>
                </a:lnTo>
                <a:lnTo>
                  <a:pt x="14" y="56"/>
                </a:lnTo>
                <a:lnTo>
                  <a:pt x="4" y="47"/>
                </a:lnTo>
                <a:close/>
              </a:path>
            </a:pathLst>
          </a:custGeom>
          <a:solidFill>
            <a:srgbClr val="73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91" name="Freeform 503"/>
          <p:cNvSpPr>
            <a:spLocks/>
          </p:cNvSpPr>
          <p:nvPr/>
        </p:nvSpPr>
        <p:spPr bwMode="auto">
          <a:xfrm>
            <a:off x="4792663" y="5357813"/>
            <a:ext cx="104775" cy="103187"/>
          </a:xfrm>
          <a:custGeom>
            <a:avLst/>
            <a:gdLst/>
            <a:ahLst/>
            <a:cxnLst>
              <a:cxn ang="0">
                <a:pos x="4" y="37"/>
              </a:cxn>
              <a:cxn ang="0">
                <a:pos x="0" y="23"/>
              </a:cxn>
              <a:cxn ang="0">
                <a:pos x="9" y="9"/>
              </a:cxn>
              <a:cxn ang="0">
                <a:pos x="19" y="0"/>
              </a:cxn>
              <a:cxn ang="0">
                <a:pos x="37" y="0"/>
              </a:cxn>
              <a:cxn ang="0">
                <a:pos x="52" y="4"/>
              </a:cxn>
              <a:cxn ang="0">
                <a:pos x="61" y="14"/>
              </a:cxn>
              <a:cxn ang="0">
                <a:pos x="66" y="33"/>
              </a:cxn>
              <a:cxn ang="0">
                <a:pos x="66" y="51"/>
              </a:cxn>
              <a:cxn ang="0">
                <a:pos x="47" y="61"/>
              </a:cxn>
              <a:cxn ang="0">
                <a:pos x="37" y="65"/>
              </a:cxn>
              <a:cxn ang="0">
                <a:pos x="19" y="61"/>
              </a:cxn>
              <a:cxn ang="0">
                <a:pos x="14" y="56"/>
              </a:cxn>
              <a:cxn ang="0">
                <a:pos x="4" y="47"/>
              </a:cxn>
              <a:cxn ang="0">
                <a:pos x="4" y="37"/>
              </a:cxn>
            </a:cxnLst>
            <a:rect l="0" t="0" r="r" b="b"/>
            <a:pathLst>
              <a:path w="66" h="65">
                <a:moveTo>
                  <a:pt x="4" y="37"/>
                </a:moveTo>
                <a:lnTo>
                  <a:pt x="0" y="23"/>
                </a:lnTo>
                <a:lnTo>
                  <a:pt x="9" y="9"/>
                </a:lnTo>
                <a:lnTo>
                  <a:pt x="19" y="0"/>
                </a:lnTo>
                <a:lnTo>
                  <a:pt x="37" y="0"/>
                </a:lnTo>
                <a:lnTo>
                  <a:pt x="52" y="4"/>
                </a:lnTo>
                <a:lnTo>
                  <a:pt x="61" y="14"/>
                </a:lnTo>
                <a:lnTo>
                  <a:pt x="66" y="33"/>
                </a:lnTo>
                <a:lnTo>
                  <a:pt x="66" y="51"/>
                </a:lnTo>
                <a:lnTo>
                  <a:pt x="47" y="61"/>
                </a:lnTo>
                <a:lnTo>
                  <a:pt x="37" y="65"/>
                </a:lnTo>
                <a:lnTo>
                  <a:pt x="19" y="61"/>
                </a:lnTo>
                <a:lnTo>
                  <a:pt x="14" y="56"/>
                </a:lnTo>
                <a:lnTo>
                  <a:pt x="4" y="47"/>
                </a:lnTo>
                <a:lnTo>
                  <a:pt x="4" y="37"/>
                </a:lnTo>
              </a:path>
            </a:pathLst>
          </a:custGeom>
          <a:noFill/>
          <a:ln w="7938">
            <a:solidFill>
              <a:srgbClr val="73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92" name="Freeform 504"/>
          <p:cNvSpPr>
            <a:spLocks noEditPoints="1"/>
          </p:cNvSpPr>
          <p:nvPr/>
        </p:nvSpPr>
        <p:spPr bwMode="auto">
          <a:xfrm>
            <a:off x="495300" y="3270250"/>
            <a:ext cx="1709738" cy="2774950"/>
          </a:xfrm>
          <a:custGeom>
            <a:avLst/>
            <a:gdLst/>
            <a:ahLst/>
            <a:cxnLst>
              <a:cxn ang="0">
                <a:pos x="1011" y="1060"/>
              </a:cxn>
              <a:cxn ang="0">
                <a:pos x="1035" y="1173"/>
              </a:cxn>
              <a:cxn ang="0">
                <a:pos x="978" y="1300"/>
              </a:cxn>
              <a:cxn ang="0">
                <a:pos x="926" y="1399"/>
              </a:cxn>
              <a:cxn ang="0">
                <a:pos x="869" y="1470"/>
              </a:cxn>
              <a:cxn ang="0">
                <a:pos x="808" y="1508"/>
              </a:cxn>
              <a:cxn ang="0">
                <a:pos x="761" y="1479"/>
              </a:cxn>
              <a:cxn ang="0">
                <a:pos x="737" y="1484"/>
              </a:cxn>
              <a:cxn ang="0">
                <a:pos x="680" y="1536"/>
              </a:cxn>
              <a:cxn ang="0">
                <a:pos x="633" y="1560"/>
              </a:cxn>
              <a:cxn ang="0">
                <a:pos x="609" y="1625"/>
              </a:cxn>
              <a:cxn ang="0">
                <a:pos x="581" y="1677"/>
              </a:cxn>
              <a:cxn ang="0">
                <a:pos x="534" y="1710"/>
              </a:cxn>
              <a:cxn ang="0">
                <a:pos x="468" y="1743"/>
              </a:cxn>
              <a:cxn ang="0">
                <a:pos x="439" y="1724"/>
              </a:cxn>
              <a:cxn ang="0">
                <a:pos x="444" y="1677"/>
              </a:cxn>
              <a:cxn ang="0">
                <a:pos x="439" y="1621"/>
              </a:cxn>
              <a:cxn ang="0">
                <a:pos x="383" y="1607"/>
              </a:cxn>
              <a:cxn ang="0">
                <a:pos x="340" y="1635"/>
              </a:cxn>
              <a:cxn ang="0">
                <a:pos x="354" y="1574"/>
              </a:cxn>
              <a:cxn ang="0">
                <a:pos x="383" y="1494"/>
              </a:cxn>
              <a:cxn ang="0">
                <a:pos x="359" y="1461"/>
              </a:cxn>
              <a:cxn ang="0">
                <a:pos x="397" y="1380"/>
              </a:cxn>
              <a:cxn ang="0">
                <a:pos x="416" y="1329"/>
              </a:cxn>
              <a:cxn ang="0">
                <a:pos x="397" y="1258"/>
              </a:cxn>
              <a:cxn ang="0">
                <a:pos x="43" y="1173"/>
              </a:cxn>
              <a:cxn ang="0">
                <a:pos x="47" y="1107"/>
              </a:cxn>
              <a:cxn ang="0">
                <a:pos x="33" y="1022"/>
              </a:cxn>
              <a:cxn ang="0">
                <a:pos x="10" y="956"/>
              </a:cxn>
              <a:cxn ang="0">
                <a:pos x="38" y="881"/>
              </a:cxn>
              <a:cxn ang="0">
                <a:pos x="99" y="843"/>
              </a:cxn>
              <a:cxn ang="0">
                <a:pos x="104" y="763"/>
              </a:cxn>
              <a:cxn ang="0">
                <a:pos x="80" y="683"/>
              </a:cxn>
              <a:cxn ang="0">
                <a:pos x="85" y="608"/>
              </a:cxn>
              <a:cxn ang="0">
                <a:pos x="142" y="551"/>
              </a:cxn>
              <a:cxn ang="0">
                <a:pos x="194" y="528"/>
              </a:cxn>
              <a:cxn ang="0">
                <a:pos x="260" y="471"/>
              </a:cxn>
              <a:cxn ang="0">
                <a:pos x="288" y="452"/>
              </a:cxn>
              <a:cxn ang="0">
                <a:pos x="307" y="396"/>
              </a:cxn>
              <a:cxn ang="0">
                <a:pos x="359" y="311"/>
              </a:cxn>
              <a:cxn ang="0">
                <a:pos x="364" y="264"/>
              </a:cxn>
              <a:cxn ang="0">
                <a:pos x="387" y="231"/>
              </a:cxn>
              <a:cxn ang="0">
                <a:pos x="402" y="231"/>
              </a:cxn>
              <a:cxn ang="0">
                <a:pos x="416" y="174"/>
              </a:cxn>
              <a:cxn ang="0">
                <a:pos x="472" y="108"/>
              </a:cxn>
              <a:cxn ang="0">
                <a:pos x="520" y="42"/>
              </a:cxn>
              <a:cxn ang="0">
                <a:pos x="576" y="24"/>
              </a:cxn>
              <a:cxn ang="0">
                <a:pos x="619" y="10"/>
              </a:cxn>
              <a:cxn ang="0">
                <a:pos x="652" y="5"/>
              </a:cxn>
              <a:cxn ang="0">
                <a:pos x="685" y="0"/>
              </a:cxn>
              <a:cxn ang="0">
                <a:pos x="680" y="19"/>
              </a:cxn>
              <a:cxn ang="0">
                <a:pos x="751" y="61"/>
              </a:cxn>
              <a:cxn ang="0">
                <a:pos x="775" y="94"/>
              </a:cxn>
              <a:cxn ang="0">
                <a:pos x="808" y="123"/>
              </a:cxn>
              <a:cxn ang="0">
                <a:pos x="869" y="146"/>
              </a:cxn>
              <a:cxn ang="0">
                <a:pos x="1044" y="504"/>
              </a:cxn>
              <a:cxn ang="0">
                <a:pos x="1044" y="551"/>
              </a:cxn>
              <a:cxn ang="0">
                <a:pos x="983" y="730"/>
              </a:cxn>
              <a:cxn ang="0">
                <a:pos x="1039" y="787"/>
              </a:cxn>
              <a:cxn ang="0">
                <a:pos x="1025" y="820"/>
              </a:cxn>
              <a:cxn ang="0">
                <a:pos x="1011" y="872"/>
              </a:cxn>
              <a:cxn ang="0">
                <a:pos x="1035" y="919"/>
              </a:cxn>
              <a:cxn ang="0">
                <a:pos x="704" y="1234"/>
              </a:cxn>
            </a:cxnLst>
            <a:rect l="0" t="0" r="r" b="b"/>
            <a:pathLst>
              <a:path w="1077" h="1748">
                <a:moveTo>
                  <a:pt x="1030" y="989"/>
                </a:moveTo>
                <a:lnTo>
                  <a:pt x="1035" y="994"/>
                </a:lnTo>
                <a:lnTo>
                  <a:pt x="1053" y="1018"/>
                </a:lnTo>
                <a:lnTo>
                  <a:pt x="1053" y="1018"/>
                </a:lnTo>
                <a:lnTo>
                  <a:pt x="1053" y="1027"/>
                </a:lnTo>
                <a:lnTo>
                  <a:pt x="1053" y="1032"/>
                </a:lnTo>
                <a:lnTo>
                  <a:pt x="1049" y="1032"/>
                </a:lnTo>
                <a:lnTo>
                  <a:pt x="1049" y="1037"/>
                </a:lnTo>
                <a:lnTo>
                  <a:pt x="1049" y="1037"/>
                </a:lnTo>
                <a:lnTo>
                  <a:pt x="1044" y="1037"/>
                </a:lnTo>
                <a:lnTo>
                  <a:pt x="1039" y="1041"/>
                </a:lnTo>
                <a:lnTo>
                  <a:pt x="1030" y="1046"/>
                </a:lnTo>
                <a:lnTo>
                  <a:pt x="1025" y="1051"/>
                </a:lnTo>
                <a:lnTo>
                  <a:pt x="1016" y="1051"/>
                </a:lnTo>
                <a:lnTo>
                  <a:pt x="1011" y="1055"/>
                </a:lnTo>
                <a:lnTo>
                  <a:pt x="1011" y="1055"/>
                </a:lnTo>
                <a:lnTo>
                  <a:pt x="1011" y="1060"/>
                </a:lnTo>
                <a:lnTo>
                  <a:pt x="1011" y="1060"/>
                </a:lnTo>
                <a:lnTo>
                  <a:pt x="1011" y="1060"/>
                </a:lnTo>
                <a:lnTo>
                  <a:pt x="1006" y="1065"/>
                </a:lnTo>
                <a:lnTo>
                  <a:pt x="1006" y="1065"/>
                </a:lnTo>
                <a:lnTo>
                  <a:pt x="1006" y="1070"/>
                </a:lnTo>
                <a:lnTo>
                  <a:pt x="1006" y="1074"/>
                </a:lnTo>
                <a:lnTo>
                  <a:pt x="1006" y="1079"/>
                </a:lnTo>
                <a:lnTo>
                  <a:pt x="1016" y="1098"/>
                </a:lnTo>
                <a:lnTo>
                  <a:pt x="1016" y="1107"/>
                </a:lnTo>
                <a:lnTo>
                  <a:pt x="1016" y="1126"/>
                </a:lnTo>
                <a:lnTo>
                  <a:pt x="1016" y="1131"/>
                </a:lnTo>
                <a:lnTo>
                  <a:pt x="1016" y="1136"/>
                </a:lnTo>
                <a:lnTo>
                  <a:pt x="1016" y="1140"/>
                </a:lnTo>
                <a:lnTo>
                  <a:pt x="1011" y="1145"/>
                </a:lnTo>
                <a:lnTo>
                  <a:pt x="1011" y="1150"/>
                </a:lnTo>
                <a:lnTo>
                  <a:pt x="1011" y="1154"/>
                </a:lnTo>
                <a:lnTo>
                  <a:pt x="1011" y="1159"/>
                </a:lnTo>
                <a:lnTo>
                  <a:pt x="1006" y="1164"/>
                </a:lnTo>
                <a:lnTo>
                  <a:pt x="1011" y="1173"/>
                </a:lnTo>
                <a:lnTo>
                  <a:pt x="1020" y="1183"/>
                </a:lnTo>
                <a:lnTo>
                  <a:pt x="1035" y="1173"/>
                </a:lnTo>
                <a:lnTo>
                  <a:pt x="1058" y="1192"/>
                </a:lnTo>
                <a:lnTo>
                  <a:pt x="1058" y="1230"/>
                </a:lnTo>
                <a:lnTo>
                  <a:pt x="1011" y="1286"/>
                </a:lnTo>
                <a:lnTo>
                  <a:pt x="1011" y="1291"/>
                </a:lnTo>
                <a:lnTo>
                  <a:pt x="1011" y="1291"/>
                </a:lnTo>
                <a:lnTo>
                  <a:pt x="1006" y="1296"/>
                </a:lnTo>
                <a:lnTo>
                  <a:pt x="1006" y="1296"/>
                </a:lnTo>
                <a:lnTo>
                  <a:pt x="1006" y="1300"/>
                </a:lnTo>
                <a:lnTo>
                  <a:pt x="1006" y="1305"/>
                </a:lnTo>
                <a:lnTo>
                  <a:pt x="1006" y="1310"/>
                </a:lnTo>
                <a:lnTo>
                  <a:pt x="1001" y="1310"/>
                </a:lnTo>
                <a:lnTo>
                  <a:pt x="1001" y="1310"/>
                </a:lnTo>
                <a:lnTo>
                  <a:pt x="997" y="1305"/>
                </a:lnTo>
                <a:lnTo>
                  <a:pt x="992" y="1305"/>
                </a:lnTo>
                <a:lnTo>
                  <a:pt x="992" y="1305"/>
                </a:lnTo>
                <a:lnTo>
                  <a:pt x="992" y="1305"/>
                </a:lnTo>
                <a:lnTo>
                  <a:pt x="983" y="1300"/>
                </a:lnTo>
                <a:lnTo>
                  <a:pt x="983" y="1300"/>
                </a:lnTo>
                <a:lnTo>
                  <a:pt x="978" y="1300"/>
                </a:lnTo>
                <a:lnTo>
                  <a:pt x="978" y="1300"/>
                </a:lnTo>
                <a:lnTo>
                  <a:pt x="968" y="1305"/>
                </a:lnTo>
                <a:lnTo>
                  <a:pt x="964" y="1310"/>
                </a:lnTo>
                <a:lnTo>
                  <a:pt x="959" y="1310"/>
                </a:lnTo>
                <a:lnTo>
                  <a:pt x="954" y="1310"/>
                </a:lnTo>
                <a:lnTo>
                  <a:pt x="950" y="1310"/>
                </a:lnTo>
                <a:lnTo>
                  <a:pt x="945" y="1310"/>
                </a:lnTo>
                <a:lnTo>
                  <a:pt x="940" y="1305"/>
                </a:lnTo>
                <a:lnTo>
                  <a:pt x="931" y="1324"/>
                </a:lnTo>
                <a:lnTo>
                  <a:pt x="931" y="1348"/>
                </a:lnTo>
                <a:lnTo>
                  <a:pt x="964" y="1371"/>
                </a:lnTo>
                <a:lnTo>
                  <a:pt x="964" y="1371"/>
                </a:lnTo>
                <a:lnTo>
                  <a:pt x="959" y="1371"/>
                </a:lnTo>
                <a:lnTo>
                  <a:pt x="954" y="1376"/>
                </a:lnTo>
                <a:lnTo>
                  <a:pt x="954" y="1376"/>
                </a:lnTo>
                <a:lnTo>
                  <a:pt x="950" y="1385"/>
                </a:lnTo>
                <a:lnTo>
                  <a:pt x="945" y="1385"/>
                </a:lnTo>
                <a:lnTo>
                  <a:pt x="935" y="1390"/>
                </a:lnTo>
                <a:lnTo>
                  <a:pt x="926" y="1399"/>
                </a:lnTo>
                <a:lnTo>
                  <a:pt x="921" y="1413"/>
                </a:lnTo>
                <a:lnTo>
                  <a:pt x="893" y="1423"/>
                </a:lnTo>
                <a:lnTo>
                  <a:pt x="898" y="1428"/>
                </a:lnTo>
                <a:lnTo>
                  <a:pt x="898" y="1437"/>
                </a:lnTo>
                <a:lnTo>
                  <a:pt x="907" y="1442"/>
                </a:lnTo>
                <a:lnTo>
                  <a:pt x="907" y="1446"/>
                </a:lnTo>
                <a:lnTo>
                  <a:pt x="907" y="1446"/>
                </a:lnTo>
                <a:lnTo>
                  <a:pt x="902" y="1446"/>
                </a:lnTo>
                <a:lnTo>
                  <a:pt x="902" y="1451"/>
                </a:lnTo>
                <a:lnTo>
                  <a:pt x="902" y="1456"/>
                </a:lnTo>
                <a:lnTo>
                  <a:pt x="898" y="1456"/>
                </a:lnTo>
                <a:lnTo>
                  <a:pt x="898" y="1461"/>
                </a:lnTo>
                <a:lnTo>
                  <a:pt x="898" y="1461"/>
                </a:lnTo>
                <a:lnTo>
                  <a:pt x="898" y="1461"/>
                </a:lnTo>
                <a:lnTo>
                  <a:pt x="893" y="1465"/>
                </a:lnTo>
                <a:lnTo>
                  <a:pt x="888" y="1465"/>
                </a:lnTo>
                <a:lnTo>
                  <a:pt x="879" y="1470"/>
                </a:lnTo>
                <a:lnTo>
                  <a:pt x="874" y="1470"/>
                </a:lnTo>
                <a:lnTo>
                  <a:pt x="869" y="1470"/>
                </a:lnTo>
                <a:lnTo>
                  <a:pt x="864" y="1475"/>
                </a:lnTo>
                <a:lnTo>
                  <a:pt x="860" y="1479"/>
                </a:lnTo>
                <a:lnTo>
                  <a:pt x="855" y="1484"/>
                </a:lnTo>
                <a:lnTo>
                  <a:pt x="850" y="1484"/>
                </a:lnTo>
                <a:lnTo>
                  <a:pt x="850" y="1479"/>
                </a:lnTo>
                <a:lnTo>
                  <a:pt x="846" y="1479"/>
                </a:lnTo>
                <a:lnTo>
                  <a:pt x="841" y="1479"/>
                </a:lnTo>
                <a:lnTo>
                  <a:pt x="841" y="1475"/>
                </a:lnTo>
                <a:lnTo>
                  <a:pt x="836" y="1479"/>
                </a:lnTo>
                <a:lnTo>
                  <a:pt x="836" y="1479"/>
                </a:lnTo>
                <a:lnTo>
                  <a:pt x="836" y="1479"/>
                </a:lnTo>
                <a:lnTo>
                  <a:pt x="831" y="1484"/>
                </a:lnTo>
                <a:lnTo>
                  <a:pt x="831" y="1489"/>
                </a:lnTo>
                <a:lnTo>
                  <a:pt x="827" y="1489"/>
                </a:lnTo>
                <a:lnTo>
                  <a:pt x="822" y="1494"/>
                </a:lnTo>
                <a:lnTo>
                  <a:pt x="817" y="1498"/>
                </a:lnTo>
                <a:lnTo>
                  <a:pt x="817" y="1498"/>
                </a:lnTo>
                <a:lnTo>
                  <a:pt x="813" y="1503"/>
                </a:lnTo>
                <a:lnTo>
                  <a:pt x="808" y="1508"/>
                </a:lnTo>
                <a:lnTo>
                  <a:pt x="803" y="1508"/>
                </a:lnTo>
                <a:lnTo>
                  <a:pt x="798" y="1512"/>
                </a:lnTo>
                <a:lnTo>
                  <a:pt x="798" y="1512"/>
                </a:lnTo>
                <a:lnTo>
                  <a:pt x="794" y="1512"/>
                </a:lnTo>
                <a:lnTo>
                  <a:pt x="789" y="1508"/>
                </a:lnTo>
                <a:lnTo>
                  <a:pt x="784" y="1503"/>
                </a:lnTo>
                <a:lnTo>
                  <a:pt x="784" y="1503"/>
                </a:lnTo>
                <a:lnTo>
                  <a:pt x="784" y="1498"/>
                </a:lnTo>
                <a:lnTo>
                  <a:pt x="779" y="1494"/>
                </a:lnTo>
                <a:lnTo>
                  <a:pt x="779" y="1489"/>
                </a:lnTo>
                <a:lnTo>
                  <a:pt x="775" y="1489"/>
                </a:lnTo>
                <a:lnTo>
                  <a:pt x="775" y="1489"/>
                </a:lnTo>
                <a:lnTo>
                  <a:pt x="770" y="1484"/>
                </a:lnTo>
                <a:lnTo>
                  <a:pt x="770" y="1479"/>
                </a:lnTo>
                <a:lnTo>
                  <a:pt x="765" y="1479"/>
                </a:lnTo>
                <a:lnTo>
                  <a:pt x="765" y="1479"/>
                </a:lnTo>
                <a:lnTo>
                  <a:pt x="765" y="1479"/>
                </a:lnTo>
                <a:lnTo>
                  <a:pt x="761" y="1479"/>
                </a:lnTo>
                <a:lnTo>
                  <a:pt x="761" y="1479"/>
                </a:lnTo>
                <a:lnTo>
                  <a:pt x="761" y="1484"/>
                </a:lnTo>
                <a:lnTo>
                  <a:pt x="761" y="1484"/>
                </a:lnTo>
                <a:lnTo>
                  <a:pt x="765" y="1484"/>
                </a:lnTo>
                <a:lnTo>
                  <a:pt x="765" y="1489"/>
                </a:lnTo>
                <a:lnTo>
                  <a:pt x="761" y="1489"/>
                </a:lnTo>
                <a:lnTo>
                  <a:pt x="761" y="1494"/>
                </a:lnTo>
                <a:lnTo>
                  <a:pt x="761" y="1494"/>
                </a:lnTo>
                <a:lnTo>
                  <a:pt x="756" y="1489"/>
                </a:lnTo>
                <a:lnTo>
                  <a:pt x="756" y="1489"/>
                </a:lnTo>
                <a:lnTo>
                  <a:pt x="756" y="1484"/>
                </a:lnTo>
                <a:lnTo>
                  <a:pt x="756" y="1484"/>
                </a:lnTo>
                <a:lnTo>
                  <a:pt x="756" y="1484"/>
                </a:lnTo>
                <a:lnTo>
                  <a:pt x="751" y="1479"/>
                </a:lnTo>
                <a:lnTo>
                  <a:pt x="751" y="1479"/>
                </a:lnTo>
                <a:lnTo>
                  <a:pt x="751" y="1479"/>
                </a:lnTo>
                <a:lnTo>
                  <a:pt x="746" y="1479"/>
                </a:lnTo>
                <a:lnTo>
                  <a:pt x="742" y="1484"/>
                </a:lnTo>
                <a:lnTo>
                  <a:pt x="737" y="1484"/>
                </a:lnTo>
                <a:lnTo>
                  <a:pt x="737" y="1484"/>
                </a:lnTo>
                <a:lnTo>
                  <a:pt x="732" y="1484"/>
                </a:lnTo>
                <a:lnTo>
                  <a:pt x="732" y="1484"/>
                </a:lnTo>
                <a:lnTo>
                  <a:pt x="728" y="1484"/>
                </a:lnTo>
                <a:lnTo>
                  <a:pt x="728" y="1484"/>
                </a:lnTo>
                <a:lnTo>
                  <a:pt x="728" y="1489"/>
                </a:lnTo>
                <a:lnTo>
                  <a:pt x="723" y="1489"/>
                </a:lnTo>
                <a:lnTo>
                  <a:pt x="723" y="1494"/>
                </a:lnTo>
                <a:lnTo>
                  <a:pt x="718" y="1494"/>
                </a:lnTo>
                <a:lnTo>
                  <a:pt x="704" y="1503"/>
                </a:lnTo>
                <a:lnTo>
                  <a:pt x="704" y="1503"/>
                </a:lnTo>
                <a:lnTo>
                  <a:pt x="694" y="1508"/>
                </a:lnTo>
                <a:lnTo>
                  <a:pt x="694" y="1512"/>
                </a:lnTo>
                <a:lnTo>
                  <a:pt x="690" y="1517"/>
                </a:lnTo>
                <a:lnTo>
                  <a:pt x="690" y="1527"/>
                </a:lnTo>
                <a:lnTo>
                  <a:pt x="690" y="1527"/>
                </a:lnTo>
                <a:lnTo>
                  <a:pt x="685" y="1536"/>
                </a:lnTo>
                <a:lnTo>
                  <a:pt x="685" y="1541"/>
                </a:lnTo>
                <a:lnTo>
                  <a:pt x="680" y="1541"/>
                </a:lnTo>
                <a:lnTo>
                  <a:pt x="680" y="1536"/>
                </a:lnTo>
                <a:lnTo>
                  <a:pt x="676" y="1536"/>
                </a:lnTo>
                <a:lnTo>
                  <a:pt x="676" y="1536"/>
                </a:lnTo>
                <a:lnTo>
                  <a:pt x="676" y="1536"/>
                </a:lnTo>
                <a:lnTo>
                  <a:pt x="671" y="1541"/>
                </a:lnTo>
                <a:lnTo>
                  <a:pt x="671" y="1541"/>
                </a:lnTo>
                <a:lnTo>
                  <a:pt x="671" y="1545"/>
                </a:lnTo>
                <a:lnTo>
                  <a:pt x="671" y="1545"/>
                </a:lnTo>
                <a:lnTo>
                  <a:pt x="666" y="1545"/>
                </a:lnTo>
                <a:lnTo>
                  <a:pt x="661" y="1550"/>
                </a:lnTo>
                <a:lnTo>
                  <a:pt x="661" y="1555"/>
                </a:lnTo>
                <a:lnTo>
                  <a:pt x="657" y="1560"/>
                </a:lnTo>
                <a:lnTo>
                  <a:pt x="652" y="1560"/>
                </a:lnTo>
                <a:lnTo>
                  <a:pt x="647" y="1560"/>
                </a:lnTo>
                <a:lnTo>
                  <a:pt x="647" y="1555"/>
                </a:lnTo>
                <a:lnTo>
                  <a:pt x="647" y="1555"/>
                </a:lnTo>
                <a:lnTo>
                  <a:pt x="642" y="1555"/>
                </a:lnTo>
                <a:lnTo>
                  <a:pt x="638" y="1555"/>
                </a:lnTo>
                <a:lnTo>
                  <a:pt x="638" y="1555"/>
                </a:lnTo>
                <a:lnTo>
                  <a:pt x="633" y="1560"/>
                </a:lnTo>
                <a:lnTo>
                  <a:pt x="633" y="1564"/>
                </a:lnTo>
                <a:lnTo>
                  <a:pt x="633" y="1569"/>
                </a:lnTo>
                <a:lnTo>
                  <a:pt x="633" y="1574"/>
                </a:lnTo>
                <a:lnTo>
                  <a:pt x="633" y="1578"/>
                </a:lnTo>
                <a:lnTo>
                  <a:pt x="633" y="1583"/>
                </a:lnTo>
                <a:lnTo>
                  <a:pt x="633" y="1588"/>
                </a:lnTo>
                <a:lnTo>
                  <a:pt x="633" y="1597"/>
                </a:lnTo>
                <a:lnTo>
                  <a:pt x="633" y="1597"/>
                </a:lnTo>
                <a:lnTo>
                  <a:pt x="633" y="1597"/>
                </a:lnTo>
                <a:lnTo>
                  <a:pt x="628" y="1602"/>
                </a:lnTo>
                <a:lnTo>
                  <a:pt x="624" y="1607"/>
                </a:lnTo>
                <a:lnTo>
                  <a:pt x="619" y="1607"/>
                </a:lnTo>
                <a:lnTo>
                  <a:pt x="614" y="1607"/>
                </a:lnTo>
                <a:lnTo>
                  <a:pt x="609" y="1611"/>
                </a:lnTo>
                <a:lnTo>
                  <a:pt x="609" y="1611"/>
                </a:lnTo>
                <a:lnTo>
                  <a:pt x="609" y="1616"/>
                </a:lnTo>
                <a:lnTo>
                  <a:pt x="609" y="1616"/>
                </a:lnTo>
                <a:lnTo>
                  <a:pt x="609" y="1621"/>
                </a:lnTo>
                <a:lnTo>
                  <a:pt x="609" y="1625"/>
                </a:lnTo>
                <a:lnTo>
                  <a:pt x="609" y="1625"/>
                </a:lnTo>
                <a:lnTo>
                  <a:pt x="609" y="1630"/>
                </a:lnTo>
                <a:lnTo>
                  <a:pt x="605" y="1630"/>
                </a:lnTo>
                <a:lnTo>
                  <a:pt x="600" y="1635"/>
                </a:lnTo>
                <a:lnTo>
                  <a:pt x="600" y="1635"/>
                </a:lnTo>
                <a:lnTo>
                  <a:pt x="600" y="1640"/>
                </a:lnTo>
                <a:lnTo>
                  <a:pt x="600" y="1640"/>
                </a:lnTo>
                <a:lnTo>
                  <a:pt x="600" y="1640"/>
                </a:lnTo>
                <a:lnTo>
                  <a:pt x="605" y="1640"/>
                </a:lnTo>
                <a:lnTo>
                  <a:pt x="605" y="1644"/>
                </a:lnTo>
                <a:lnTo>
                  <a:pt x="605" y="1644"/>
                </a:lnTo>
                <a:lnTo>
                  <a:pt x="605" y="1649"/>
                </a:lnTo>
                <a:lnTo>
                  <a:pt x="600" y="1649"/>
                </a:lnTo>
                <a:lnTo>
                  <a:pt x="600" y="1654"/>
                </a:lnTo>
                <a:lnTo>
                  <a:pt x="600" y="1658"/>
                </a:lnTo>
                <a:lnTo>
                  <a:pt x="595" y="1663"/>
                </a:lnTo>
                <a:lnTo>
                  <a:pt x="591" y="1668"/>
                </a:lnTo>
                <a:lnTo>
                  <a:pt x="586" y="1673"/>
                </a:lnTo>
                <a:lnTo>
                  <a:pt x="581" y="1677"/>
                </a:lnTo>
                <a:lnTo>
                  <a:pt x="576" y="1682"/>
                </a:lnTo>
                <a:lnTo>
                  <a:pt x="572" y="1687"/>
                </a:lnTo>
                <a:lnTo>
                  <a:pt x="567" y="1687"/>
                </a:lnTo>
                <a:lnTo>
                  <a:pt x="562" y="1682"/>
                </a:lnTo>
                <a:lnTo>
                  <a:pt x="557" y="1682"/>
                </a:lnTo>
                <a:lnTo>
                  <a:pt x="553" y="1677"/>
                </a:lnTo>
                <a:lnTo>
                  <a:pt x="543" y="1677"/>
                </a:lnTo>
                <a:lnTo>
                  <a:pt x="539" y="1677"/>
                </a:lnTo>
                <a:lnTo>
                  <a:pt x="534" y="1677"/>
                </a:lnTo>
                <a:lnTo>
                  <a:pt x="529" y="1682"/>
                </a:lnTo>
                <a:lnTo>
                  <a:pt x="524" y="1691"/>
                </a:lnTo>
                <a:lnTo>
                  <a:pt x="524" y="1691"/>
                </a:lnTo>
                <a:lnTo>
                  <a:pt x="529" y="1696"/>
                </a:lnTo>
                <a:lnTo>
                  <a:pt x="529" y="1701"/>
                </a:lnTo>
                <a:lnTo>
                  <a:pt x="534" y="1706"/>
                </a:lnTo>
                <a:lnTo>
                  <a:pt x="539" y="1706"/>
                </a:lnTo>
                <a:lnTo>
                  <a:pt x="539" y="1706"/>
                </a:lnTo>
                <a:lnTo>
                  <a:pt x="539" y="1710"/>
                </a:lnTo>
                <a:lnTo>
                  <a:pt x="534" y="1710"/>
                </a:lnTo>
                <a:lnTo>
                  <a:pt x="534" y="1710"/>
                </a:lnTo>
                <a:lnTo>
                  <a:pt x="524" y="1715"/>
                </a:lnTo>
                <a:lnTo>
                  <a:pt x="520" y="1715"/>
                </a:lnTo>
                <a:lnTo>
                  <a:pt x="510" y="1715"/>
                </a:lnTo>
                <a:lnTo>
                  <a:pt x="506" y="1715"/>
                </a:lnTo>
                <a:lnTo>
                  <a:pt x="501" y="1720"/>
                </a:lnTo>
                <a:lnTo>
                  <a:pt x="491" y="1720"/>
                </a:lnTo>
                <a:lnTo>
                  <a:pt x="491" y="1724"/>
                </a:lnTo>
                <a:lnTo>
                  <a:pt x="487" y="1724"/>
                </a:lnTo>
                <a:lnTo>
                  <a:pt x="482" y="1729"/>
                </a:lnTo>
                <a:lnTo>
                  <a:pt x="477" y="1729"/>
                </a:lnTo>
                <a:lnTo>
                  <a:pt x="477" y="1734"/>
                </a:lnTo>
                <a:lnTo>
                  <a:pt x="477" y="1734"/>
                </a:lnTo>
                <a:lnTo>
                  <a:pt x="477" y="1739"/>
                </a:lnTo>
                <a:lnTo>
                  <a:pt x="477" y="1739"/>
                </a:lnTo>
                <a:lnTo>
                  <a:pt x="472" y="1743"/>
                </a:lnTo>
                <a:lnTo>
                  <a:pt x="472" y="1743"/>
                </a:lnTo>
                <a:lnTo>
                  <a:pt x="468" y="1743"/>
                </a:lnTo>
                <a:lnTo>
                  <a:pt x="468" y="1743"/>
                </a:lnTo>
                <a:lnTo>
                  <a:pt x="468" y="1739"/>
                </a:lnTo>
                <a:lnTo>
                  <a:pt x="468" y="1739"/>
                </a:lnTo>
                <a:lnTo>
                  <a:pt x="463" y="1739"/>
                </a:lnTo>
                <a:lnTo>
                  <a:pt x="463" y="1739"/>
                </a:lnTo>
                <a:lnTo>
                  <a:pt x="458" y="1739"/>
                </a:lnTo>
                <a:lnTo>
                  <a:pt x="458" y="1739"/>
                </a:lnTo>
                <a:lnTo>
                  <a:pt x="449" y="1743"/>
                </a:lnTo>
                <a:lnTo>
                  <a:pt x="444" y="1748"/>
                </a:lnTo>
                <a:lnTo>
                  <a:pt x="439" y="1748"/>
                </a:lnTo>
                <a:lnTo>
                  <a:pt x="439" y="1748"/>
                </a:lnTo>
                <a:lnTo>
                  <a:pt x="439" y="1748"/>
                </a:lnTo>
                <a:lnTo>
                  <a:pt x="439" y="1743"/>
                </a:lnTo>
                <a:lnTo>
                  <a:pt x="439" y="1743"/>
                </a:lnTo>
                <a:lnTo>
                  <a:pt x="439" y="1734"/>
                </a:lnTo>
                <a:lnTo>
                  <a:pt x="439" y="1734"/>
                </a:lnTo>
                <a:lnTo>
                  <a:pt x="439" y="1734"/>
                </a:lnTo>
                <a:lnTo>
                  <a:pt x="439" y="1734"/>
                </a:lnTo>
                <a:lnTo>
                  <a:pt x="439" y="1729"/>
                </a:lnTo>
                <a:lnTo>
                  <a:pt x="439" y="1724"/>
                </a:lnTo>
                <a:lnTo>
                  <a:pt x="439" y="1720"/>
                </a:lnTo>
                <a:lnTo>
                  <a:pt x="435" y="1715"/>
                </a:lnTo>
                <a:lnTo>
                  <a:pt x="435" y="1715"/>
                </a:lnTo>
                <a:lnTo>
                  <a:pt x="430" y="1715"/>
                </a:lnTo>
                <a:lnTo>
                  <a:pt x="430" y="1710"/>
                </a:lnTo>
                <a:lnTo>
                  <a:pt x="430" y="1710"/>
                </a:lnTo>
                <a:lnTo>
                  <a:pt x="430" y="1706"/>
                </a:lnTo>
                <a:lnTo>
                  <a:pt x="430" y="1706"/>
                </a:lnTo>
                <a:lnTo>
                  <a:pt x="430" y="1701"/>
                </a:lnTo>
                <a:lnTo>
                  <a:pt x="430" y="1701"/>
                </a:lnTo>
                <a:lnTo>
                  <a:pt x="435" y="1701"/>
                </a:lnTo>
                <a:lnTo>
                  <a:pt x="435" y="1696"/>
                </a:lnTo>
                <a:lnTo>
                  <a:pt x="435" y="1696"/>
                </a:lnTo>
                <a:lnTo>
                  <a:pt x="435" y="1691"/>
                </a:lnTo>
                <a:lnTo>
                  <a:pt x="435" y="1687"/>
                </a:lnTo>
                <a:lnTo>
                  <a:pt x="435" y="1687"/>
                </a:lnTo>
                <a:lnTo>
                  <a:pt x="435" y="1682"/>
                </a:lnTo>
                <a:lnTo>
                  <a:pt x="439" y="1682"/>
                </a:lnTo>
                <a:lnTo>
                  <a:pt x="444" y="1677"/>
                </a:lnTo>
                <a:lnTo>
                  <a:pt x="444" y="1677"/>
                </a:lnTo>
                <a:lnTo>
                  <a:pt x="449" y="1673"/>
                </a:lnTo>
                <a:lnTo>
                  <a:pt x="449" y="1668"/>
                </a:lnTo>
                <a:lnTo>
                  <a:pt x="449" y="1663"/>
                </a:lnTo>
                <a:lnTo>
                  <a:pt x="449" y="1663"/>
                </a:lnTo>
                <a:lnTo>
                  <a:pt x="449" y="1658"/>
                </a:lnTo>
                <a:lnTo>
                  <a:pt x="449" y="1658"/>
                </a:lnTo>
                <a:lnTo>
                  <a:pt x="449" y="1654"/>
                </a:lnTo>
                <a:lnTo>
                  <a:pt x="449" y="1649"/>
                </a:lnTo>
                <a:lnTo>
                  <a:pt x="444" y="1649"/>
                </a:lnTo>
                <a:lnTo>
                  <a:pt x="444" y="1644"/>
                </a:lnTo>
                <a:lnTo>
                  <a:pt x="444" y="1640"/>
                </a:lnTo>
                <a:lnTo>
                  <a:pt x="444" y="1635"/>
                </a:lnTo>
                <a:lnTo>
                  <a:pt x="439" y="1635"/>
                </a:lnTo>
                <a:lnTo>
                  <a:pt x="439" y="1630"/>
                </a:lnTo>
                <a:lnTo>
                  <a:pt x="439" y="1630"/>
                </a:lnTo>
                <a:lnTo>
                  <a:pt x="439" y="1625"/>
                </a:lnTo>
                <a:lnTo>
                  <a:pt x="439" y="1621"/>
                </a:lnTo>
                <a:lnTo>
                  <a:pt x="439" y="1621"/>
                </a:lnTo>
                <a:lnTo>
                  <a:pt x="435" y="1616"/>
                </a:lnTo>
                <a:lnTo>
                  <a:pt x="430" y="1616"/>
                </a:lnTo>
                <a:lnTo>
                  <a:pt x="430" y="1616"/>
                </a:lnTo>
                <a:lnTo>
                  <a:pt x="430" y="1611"/>
                </a:lnTo>
                <a:lnTo>
                  <a:pt x="425" y="1611"/>
                </a:lnTo>
                <a:lnTo>
                  <a:pt x="425" y="1607"/>
                </a:lnTo>
                <a:lnTo>
                  <a:pt x="425" y="1607"/>
                </a:lnTo>
                <a:lnTo>
                  <a:pt x="420" y="1607"/>
                </a:lnTo>
                <a:lnTo>
                  <a:pt x="416" y="1607"/>
                </a:lnTo>
                <a:lnTo>
                  <a:pt x="411" y="1607"/>
                </a:lnTo>
                <a:lnTo>
                  <a:pt x="406" y="1607"/>
                </a:lnTo>
                <a:lnTo>
                  <a:pt x="406" y="1607"/>
                </a:lnTo>
                <a:lnTo>
                  <a:pt x="402" y="1607"/>
                </a:lnTo>
                <a:lnTo>
                  <a:pt x="397" y="1607"/>
                </a:lnTo>
                <a:lnTo>
                  <a:pt x="392" y="1607"/>
                </a:lnTo>
                <a:lnTo>
                  <a:pt x="392" y="1607"/>
                </a:lnTo>
                <a:lnTo>
                  <a:pt x="387" y="1607"/>
                </a:lnTo>
                <a:lnTo>
                  <a:pt x="387" y="1607"/>
                </a:lnTo>
                <a:lnTo>
                  <a:pt x="383" y="1607"/>
                </a:lnTo>
                <a:lnTo>
                  <a:pt x="378" y="1611"/>
                </a:lnTo>
                <a:lnTo>
                  <a:pt x="378" y="1611"/>
                </a:lnTo>
                <a:lnTo>
                  <a:pt x="373" y="1611"/>
                </a:lnTo>
                <a:lnTo>
                  <a:pt x="373" y="1611"/>
                </a:lnTo>
                <a:lnTo>
                  <a:pt x="369" y="1616"/>
                </a:lnTo>
                <a:lnTo>
                  <a:pt x="369" y="1616"/>
                </a:lnTo>
                <a:lnTo>
                  <a:pt x="364" y="1616"/>
                </a:lnTo>
                <a:lnTo>
                  <a:pt x="364" y="1621"/>
                </a:lnTo>
                <a:lnTo>
                  <a:pt x="364" y="1621"/>
                </a:lnTo>
                <a:lnTo>
                  <a:pt x="359" y="1625"/>
                </a:lnTo>
                <a:lnTo>
                  <a:pt x="354" y="1625"/>
                </a:lnTo>
                <a:lnTo>
                  <a:pt x="354" y="1625"/>
                </a:lnTo>
                <a:lnTo>
                  <a:pt x="354" y="1630"/>
                </a:lnTo>
                <a:lnTo>
                  <a:pt x="350" y="1630"/>
                </a:lnTo>
                <a:lnTo>
                  <a:pt x="345" y="1630"/>
                </a:lnTo>
                <a:lnTo>
                  <a:pt x="345" y="1630"/>
                </a:lnTo>
                <a:lnTo>
                  <a:pt x="345" y="1635"/>
                </a:lnTo>
                <a:lnTo>
                  <a:pt x="340" y="1635"/>
                </a:lnTo>
                <a:lnTo>
                  <a:pt x="340" y="1635"/>
                </a:lnTo>
                <a:lnTo>
                  <a:pt x="340" y="1635"/>
                </a:lnTo>
                <a:lnTo>
                  <a:pt x="335" y="1630"/>
                </a:lnTo>
                <a:lnTo>
                  <a:pt x="335" y="1630"/>
                </a:lnTo>
                <a:lnTo>
                  <a:pt x="335" y="1625"/>
                </a:lnTo>
                <a:lnTo>
                  <a:pt x="335" y="1625"/>
                </a:lnTo>
                <a:lnTo>
                  <a:pt x="335" y="1625"/>
                </a:lnTo>
                <a:lnTo>
                  <a:pt x="335" y="1621"/>
                </a:lnTo>
                <a:lnTo>
                  <a:pt x="331" y="1616"/>
                </a:lnTo>
                <a:lnTo>
                  <a:pt x="331" y="1611"/>
                </a:lnTo>
                <a:lnTo>
                  <a:pt x="331" y="1611"/>
                </a:lnTo>
                <a:lnTo>
                  <a:pt x="331" y="1602"/>
                </a:lnTo>
                <a:lnTo>
                  <a:pt x="335" y="1602"/>
                </a:lnTo>
                <a:lnTo>
                  <a:pt x="335" y="1597"/>
                </a:lnTo>
                <a:lnTo>
                  <a:pt x="335" y="1597"/>
                </a:lnTo>
                <a:lnTo>
                  <a:pt x="335" y="1593"/>
                </a:lnTo>
                <a:lnTo>
                  <a:pt x="340" y="1588"/>
                </a:lnTo>
                <a:lnTo>
                  <a:pt x="345" y="1583"/>
                </a:lnTo>
                <a:lnTo>
                  <a:pt x="350" y="1578"/>
                </a:lnTo>
                <a:lnTo>
                  <a:pt x="354" y="1574"/>
                </a:lnTo>
                <a:lnTo>
                  <a:pt x="359" y="1569"/>
                </a:lnTo>
                <a:lnTo>
                  <a:pt x="359" y="1564"/>
                </a:lnTo>
                <a:lnTo>
                  <a:pt x="359" y="1555"/>
                </a:lnTo>
                <a:lnTo>
                  <a:pt x="364" y="1555"/>
                </a:lnTo>
                <a:lnTo>
                  <a:pt x="364" y="1550"/>
                </a:lnTo>
                <a:lnTo>
                  <a:pt x="364" y="1545"/>
                </a:lnTo>
                <a:lnTo>
                  <a:pt x="369" y="1541"/>
                </a:lnTo>
                <a:lnTo>
                  <a:pt x="369" y="1536"/>
                </a:lnTo>
                <a:lnTo>
                  <a:pt x="373" y="1531"/>
                </a:lnTo>
                <a:lnTo>
                  <a:pt x="378" y="1527"/>
                </a:lnTo>
                <a:lnTo>
                  <a:pt x="378" y="1522"/>
                </a:lnTo>
                <a:lnTo>
                  <a:pt x="383" y="1517"/>
                </a:lnTo>
                <a:lnTo>
                  <a:pt x="383" y="1512"/>
                </a:lnTo>
                <a:lnTo>
                  <a:pt x="383" y="1508"/>
                </a:lnTo>
                <a:lnTo>
                  <a:pt x="383" y="1503"/>
                </a:lnTo>
                <a:lnTo>
                  <a:pt x="383" y="1503"/>
                </a:lnTo>
                <a:lnTo>
                  <a:pt x="383" y="1498"/>
                </a:lnTo>
                <a:lnTo>
                  <a:pt x="383" y="1498"/>
                </a:lnTo>
                <a:lnTo>
                  <a:pt x="383" y="1494"/>
                </a:lnTo>
                <a:lnTo>
                  <a:pt x="387" y="1494"/>
                </a:lnTo>
                <a:lnTo>
                  <a:pt x="387" y="1489"/>
                </a:lnTo>
                <a:lnTo>
                  <a:pt x="387" y="1489"/>
                </a:lnTo>
                <a:lnTo>
                  <a:pt x="383" y="1489"/>
                </a:lnTo>
                <a:lnTo>
                  <a:pt x="383" y="1484"/>
                </a:lnTo>
                <a:lnTo>
                  <a:pt x="383" y="1484"/>
                </a:lnTo>
                <a:lnTo>
                  <a:pt x="378" y="1484"/>
                </a:lnTo>
                <a:lnTo>
                  <a:pt x="378" y="1479"/>
                </a:lnTo>
                <a:lnTo>
                  <a:pt x="373" y="1475"/>
                </a:lnTo>
                <a:lnTo>
                  <a:pt x="373" y="1470"/>
                </a:lnTo>
                <a:lnTo>
                  <a:pt x="373" y="1465"/>
                </a:lnTo>
                <a:lnTo>
                  <a:pt x="373" y="1461"/>
                </a:lnTo>
                <a:lnTo>
                  <a:pt x="369" y="1461"/>
                </a:lnTo>
                <a:lnTo>
                  <a:pt x="369" y="1461"/>
                </a:lnTo>
                <a:lnTo>
                  <a:pt x="364" y="1461"/>
                </a:lnTo>
                <a:lnTo>
                  <a:pt x="364" y="1461"/>
                </a:lnTo>
                <a:lnTo>
                  <a:pt x="359" y="1461"/>
                </a:lnTo>
                <a:lnTo>
                  <a:pt x="359" y="1461"/>
                </a:lnTo>
                <a:lnTo>
                  <a:pt x="359" y="1461"/>
                </a:lnTo>
                <a:lnTo>
                  <a:pt x="354" y="1451"/>
                </a:lnTo>
                <a:lnTo>
                  <a:pt x="354" y="1451"/>
                </a:lnTo>
                <a:lnTo>
                  <a:pt x="354" y="1446"/>
                </a:lnTo>
                <a:lnTo>
                  <a:pt x="354" y="1442"/>
                </a:lnTo>
                <a:lnTo>
                  <a:pt x="354" y="1442"/>
                </a:lnTo>
                <a:lnTo>
                  <a:pt x="359" y="1442"/>
                </a:lnTo>
                <a:lnTo>
                  <a:pt x="364" y="1437"/>
                </a:lnTo>
                <a:lnTo>
                  <a:pt x="369" y="1432"/>
                </a:lnTo>
                <a:lnTo>
                  <a:pt x="373" y="1428"/>
                </a:lnTo>
                <a:lnTo>
                  <a:pt x="373" y="1423"/>
                </a:lnTo>
                <a:lnTo>
                  <a:pt x="378" y="1418"/>
                </a:lnTo>
                <a:lnTo>
                  <a:pt x="378" y="1413"/>
                </a:lnTo>
                <a:lnTo>
                  <a:pt x="383" y="1404"/>
                </a:lnTo>
                <a:lnTo>
                  <a:pt x="387" y="1399"/>
                </a:lnTo>
                <a:lnTo>
                  <a:pt x="387" y="1395"/>
                </a:lnTo>
                <a:lnTo>
                  <a:pt x="392" y="1390"/>
                </a:lnTo>
                <a:lnTo>
                  <a:pt x="392" y="1385"/>
                </a:lnTo>
                <a:lnTo>
                  <a:pt x="392" y="1385"/>
                </a:lnTo>
                <a:lnTo>
                  <a:pt x="397" y="1380"/>
                </a:lnTo>
                <a:lnTo>
                  <a:pt x="402" y="1376"/>
                </a:lnTo>
                <a:lnTo>
                  <a:pt x="406" y="1366"/>
                </a:lnTo>
                <a:lnTo>
                  <a:pt x="406" y="1366"/>
                </a:lnTo>
                <a:lnTo>
                  <a:pt x="411" y="1357"/>
                </a:lnTo>
                <a:lnTo>
                  <a:pt x="411" y="1352"/>
                </a:lnTo>
                <a:lnTo>
                  <a:pt x="411" y="1352"/>
                </a:lnTo>
                <a:lnTo>
                  <a:pt x="411" y="1348"/>
                </a:lnTo>
                <a:lnTo>
                  <a:pt x="411" y="1348"/>
                </a:lnTo>
                <a:lnTo>
                  <a:pt x="411" y="1343"/>
                </a:lnTo>
                <a:lnTo>
                  <a:pt x="411" y="1343"/>
                </a:lnTo>
                <a:lnTo>
                  <a:pt x="411" y="1343"/>
                </a:lnTo>
                <a:lnTo>
                  <a:pt x="416" y="1343"/>
                </a:lnTo>
                <a:lnTo>
                  <a:pt x="416" y="1338"/>
                </a:lnTo>
                <a:lnTo>
                  <a:pt x="416" y="1338"/>
                </a:lnTo>
                <a:lnTo>
                  <a:pt x="416" y="1333"/>
                </a:lnTo>
                <a:lnTo>
                  <a:pt x="416" y="1333"/>
                </a:lnTo>
                <a:lnTo>
                  <a:pt x="416" y="1333"/>
                </a:lnTo>
                <a:lnTo>
                  <a:pt x="416" y="1333"/>
                </a:lnTo>
                <a:lnTo>
                  <a:pt x="416" y="1329"/>
                </a:lnTo>
                <a:lnTo>
                  <a:pt x="416" y="1329"/>
                </a:lnTo>
                <a:lnTo>
                  <a:pt x="416" y="1324"/>
                </a:lnTo>
                <a:lnTo>
                  <a:pt x="411" y="1319"/>
                </a:lnTo>
                <a:lnTo>
                  <a:pt x="411" y="1315"/>
                </a:lnTo>
                <a:lnTo>
                  <a:pt x="411" y="1310"/>
                </a:lnTo>
                <a:lnTo>
                  <a:pt x="406" y="1305"/>
                </a:lnTo>
                <a:lnTo>
                  <a:pt x="406" y="1305"/>
                </a:lnTo>
                <a:lnTo>
                  <a:pt x="406" y="1300"/>
                </a:lnTo>
                <a:lnTo>
                  <a:pt x="406" y="1296"/>
                </a:lnTo>
                <a:lnTo>
                  <a:pt x="406" y="1291"/>
                </a:lnTo>
                <a:lnTo>
                  <a:pt x="406" y="1286"/>
                </a:lnTo>
                <a:lnTo>
                  <a:pt x="406" y="1282"/>
                </a:lnTo>
                <a:lnTo>
                  <a:pt x="406" y="1282"/>
                </a:lnTo>
                <a:lnTo>
                  <a:pt x="402" y="1277"/>
                </a:lnTo>
                <a:lnTo>
                  <a:pt x="402" y="1277"/>
                </a:lnTo>
                <a:lnTo>
                  <a:pt x="402" y="1272"/>
                </a:lnTo>
                <a:lnTo>
                  <a:pt x="402" y="1267"/>
                </a:lnTo>
                <a:lnTo>
                  <a:pt x="402" y="1267"/>
                </a:lnTo>
                <a:lnTo>
                  <a:pt x="397" y="1258"/>
                </a:lnTo>
                <a:lnTo>
                  <a:pt x="350" y="1253"/>
                </a:lnTo>
                <a:lnTo>
                  <a:pt x="246" y="1244"/>
                </a:lnTo>
                <a:lnTo>
                  <a:pt x="156" y="1234"/>
                </a:lnTo>
                <a:lnTo>
                  <a:pt x="33" y="1225"/>
                </a:lnTo>
                <a:lnTo>
                  <a:pt x="38" y="1216"/>
                </a:lnTo>
                <a:lnTo>
                  <a:pt x="38" y="1216"/>
                </a:lnTo>
                <a:lnTo>
                  <a:pt x="38" y="1211"/>
                </a:lnTo>
                <a:lnTo>
                  <a:pt x="38" y="1211"/>
                </a:lnTo>
                <a:lnTo>
                  <a:pt x="38" y="1206"/>
                </a:lnTo>
                <a:lnTo>
                  <a:pt x="38" y="1206"/>
                </a:lnTo>
                <a:lnTo>
                  <a:pt x="43" y="1201"/>
                </a:lnTo>
                <a:lnTo>
                  <a:pt x="43" y="1197"/>
                </a:lnTo>
                <a:lnTo>
                  <a:pt x="43" y="1197"/>
                </a:lnTo>
                <a:lnTo>
                  <a:pt x="43" y="1192"/>
                </a:lnTo>
                <a:lnTo>
                  <a:pt x="43" y="1187"/>
                </a:lnTo>
                <a:lnTo>
                  <a:pt x="43" y="1183"/>
                </a:lnTo>
                <a:lnTo>
                  <a:pt x="43" y="1178"/>
                </a:lnTo>
                <a:lnTo>
                  <a:pt x="43" y="1178"/>
                </a:lnTo>
                <a:lnTo>
                  <a:pt x="43" y="1173"/>
                </a:lnTo>
                <a:lnTo>
                  <a:pt x="43" y="1168"/>
                </a:lnTo>
                <a:lnTo>
                  <a:pt x="47" y="1164"/>
                </a:lnTo>
                <a:lnTo>
                  <a:pt x="47" y="1159"/>
                </a:lnTo>
                <a:lnTo>
                  <a:pt x="47" y="1154"/>
                </a:lnTo>
                <a:lnTo>
                  <a:pt x="47" y="1150"/>
                </a:lnTo>
                <a:lnTo>
                  <a:pt x="47" y="1145"/>
                </a:lnTo>
                <a:lnTo>
                  <a:pt x="47" y="1145"/>
                </a:lnTo>
                <a:lnTo>
                  <a:pt x="47" y="1140"/>
                </a:lnTo>
                <a:lnTo>
                  <a:pt x="47" y="1140"/>
                </a:lnTo>
                <a:lnTo>
                  <a:pt x="47" y="1136"/>
                </a:lnTo>
                <a:lnTo>
                  <a:pt x="47" y="1136"/>
                </a:lnTo>
                <a:lnTo>
                  <a:pt x="47" y="1131"/>
                </a:lnTo>
                <a:lnTo>
                  <a:pt x="47" y="1126"/>
                </a:lnTo>
                <a:lnTo>
                  <a:pt x="47" y="1121"/>
                </a:lnTo>
                <a:lnTo>
                  <a:pt x="47" y="1121"/>
                </a:lnTo>
                <a:lnTo>
                  <a:pt x="47" y="1117"/>
                </a:lnTo>
                <a:lnTo>
                  <a:pt x="47" y="1117"/>
                </a:lnTo>
                <a:lnTo>
                  <a:pt x="47" y="1112"/>
                </a:lnTo>
                <a:lnTo>
                  <a:pt x="47" y="1107"/>
                </a:lnTo>
                <a:lnTo>
                  <a:pt x="47" y="1103"/>
                </a:lnTo>
                <a:lnTo>
                  <a:pt x="43" y="1098"/>
                </a:lnTo>
                <a:lnTo>
                  <a:pt x="43" y="1093"/>
                </a:lnTo>
                <a:lnTo>
                  <a:pt x="43" y="1088"/>
                </a:lnTo>
                <a:lnTo>
                  <a:pt x="43" y="1084"/>
                </a:lnTo>
                <a:lnTo>
                  <a:pt x="43" y="1079"/>
                </a:lnTo>
                <a:lnTo>
                  <a:pt x="43" y="1070"/>
                </a:lnTo>
                <a:lnTo>
                  <a:pt x="43" y="1065"/>
                </a:lnTo>
                <a:lnTo>
                  <a:pt x="43" y="1060"/>
                </a:lnTo>
                <a:lnTo>
                  <a:pt x="43" y="1055"/>
                </a:lnTo>
                <a:lnTo>
                  <a:pt x="43" y="1055"/>
                </a:lnTo>
                <a:lnTo>
                  <a:pt x="43" y="1051"/>
                </a:lnTo>
                <a:lnTo>
                  <a:pt x="43" y="1041"/>
                </a:lnTo>
                <a:lnTo>
                  <a:pt x="43" y="1037"/>
                </a:lnTo>
                <a:lnTo>
                  <a:pt x="38" y="1032"/>
                </a:lnTo>
                <a:lnTo>
                  <a:pt x="38" y="1027"/>
                </a:lnTo>
                <a:lnTo>
                  <a:pt x="38" y="1022"/>
                </a:lnTo>
                <a:lnTo>
                  <a:pt x="33" y="1022"/>
                </a:lnTo>
                <a:lnTo>
                  <a:pt x="33" y="1022"/>
                </a:lnTo>
                <a:lnTo>
                  <a:pt x="33" y="1018"/>
                </a:lnTo>
                <a:lnTo>
                  <a:pt x="28" y="1013"/>
                </a:lnTo>
                <a:lnTo>
                  <a:pt x="28" y="1013"/>
                </a:lnTo>
                <a:lnTo>
                  <a:pt x="28" y="1008"/>
                </a:lnTo>
                <a:lnTo>
                  <a:pt x="28" y="1004"/>
                </a:lnTo>
                <a:lnTo>
                  <a:pt x="28" y="1004"/>
                </a:lnTo>
                <a:lnTo>
                  <a:pt x="24" y="999"/>
                </a:lnTo>
                <a:lnTo>
                  <a:pt x="19" y="994"/>
                </a:lnTo>
                <a:lnTo>
                  <a:pt x="19" y="994"/>
                </a:lnTo>
                <a:lnTo>
                  <a:pt x="14" y="989"/>
                </a:lnTo>
                <a:lnTo>
                  <a:pt x="14" y="985"/>
                </a:lnTo>
                <a:lnTo>
                  <a:pt x="14" y="985"/>
                </a:lnTo>
                <a:lnTo>
                  <a:pt x="19" y="980"/>
                </a:lnTo>
                <a:lnTo>
                  <a:pt x="19" y="975"/>
                </a:lnTo>
                <a:lnTo>
                  <a:pt x="19" y="971"/>
                </a:lnTo>
                <a:lnTo>
                  <a:pt x="14" y="966"/>
                </a:lnTo>
                <a:lnTo>
                  <a:pt x="14" y="966"/>
                </a:lnTo>
                <a:lnTo>
                  <a:pt x="14" y="961"/>
                </a:lnTo>
                <a:lnTo>
                  <a:pt x="10" y="956"/>
                </a:lnTo>
                <a:lnTo>
                  <a:pt x="10" y="952"/>
                </a:lnTo>
                <a:lnTo>
                  <a:pt x="5" y="942"/>
                </a:lnTo>
                <a:lnTo>
                  <a:pt x="5" y="938"/>
                </a:lnTo>
                <a:lnTo>
                  <a:pt x="0" y="933"/>
                </a:lnTo>
                <a:lnTo>
                  <a:pt x="0" y="928"/>
                </a:lnTo>
                <a:lnTo>
                  <a:pt x="0" y="924"/>
                </a:lnTo>
                <a:lnTo>
                  <a:pt x="0" y="919"/>
                </a:lnTo>
                <a:lnTo>
                  <a:pt x="0" y="914"/>
                </a:lnTo>
                <a:lnTo>
                  <a:pt x="0" y="914"/>
                </a:lnTo>
                <a:lnTo>
                  <a:pt x="5" y="909"/>
                </a:lnTo>
                <a:lnTo>
                  <a:pt x="5" y="905"/>
                </a:lnTo>
                <a:lnTo>
                  <a:pt x="10" y="905"/>
                </a:lnTo>
                <a:lnTo>
                  <a:pt x="14" y="900"/>
                </a:lnTo>
                <a:lnTo>
                  <a:pt x="14" y="895"/>
                </a:lnTo>
                <a:lnTo>
                  <a:pt x="19" y="895"/>
                </a:lnTo>
                <a:lnTo>
                  <a:pt x="24" y="891"/>
                </a:lnTo>
                <a:lnTo>
                  <a:pt x="28" y="891"/>
                </a:lnTo>
                <a:lnTo>
                  <a:pt x="33" y="886"/>
                </a:lnTo>
                <a:lnTo>
                  <a:pt x="38" y="881"/>
                </a:lnTo>
                <a:lnTo>
                  <a:pt x="43" y="881"/>
                </a:lnTo>
                <a:lnTo>
                  <a:pt x="47" y="881"/>
                </a:lnTo>
                <a:lnTo>
                  <a:pt x="47" y="876"/>
                </a:lnTo>
                <a:lnTo>
                  <a:pt x="52" y="876"/>
                </a:lnTo>
                <a:lnTo>
                  <a:pt x="52" y="872"/>
                </a:lnTo>
                <a:lnTo>
                  <a:pt x="57" y="872"/>
                </a:lnTo>
                <a:lnTo>
                  <a:pt x="61" y="872"/>
                </a:lnTo>
                <a:lnTo>
                  <a:pt x="66" y="867"/>
                </a:lnTo>
                <a:lnTo>
                  <a:pt x="71" y="862"/>
                </a:lnTo>
                <a:lnTo>
                  <a:pt x="76" y="862"/>
                </a:lnTo>
                <a:lnTo>
                  <a:pt x="76" y="862"/>
                </a:lnTo>
                <a:lnTo>
                  <a:pt x="80" y="858"/>
                </a:lnTo>
                <a:lnTo>
                  <a:pt x="80" y="858"/>
                </a:lnTo>
                <a:lnTo>
                  <a:pt x="85" y="853"/>
                </a:lnTo>
                <a:lnTo>
                  <a:pt x="85" y="853"/>
                </a:lnTo>
                <a:lnTo>
                  <a:pt x="90" y="853"/>
                </a:lnTo>
                <a:lnTo>
                  <a:pt x="95" y="848"/>
                </a:lnTo>
                <a:lnTo>
                  <a:pt x="95" y="843"/>
                </a:lnTo>
                <a:lnTo>
                  <a:pt x="99" y="843"/>
                </a:lnTo>
                <a:lnTo>
                  <a:pt x="99" y="834"/>
                </a:lnTo>
                <a:lnTo>
                  <a:pt x="104" y="834"/>
                </a:lnTo>
                <a:lnTo>
                  <a:pt x="104" y="829"/>
                </a:lnTo>
                <a:lnTo>
                  <a:pt x="104" y="825"/>
                </a:lnTo>
                <a:lnTo>
                  <a:pt x="109" y="820"/>
                </a:lnTo>
                <a:lnTo>
                  <a:pt x="109" y="815"/>
                </a:lnTo>
                <a:lnTo>
                  <a:pt x="109" y="810"/>
                </a:lnTo>
                <a:lnTo>
                  <a:pt x="109" y="806"/>
                </a:lnTo>
                <a:lnTo>
                  <a:pt x="109" y="801"/>
                </a:lnTo>
                <a:lnTo>
                  <a:pt x="109" y="796"/>
                </a:lnTo>
                <a:lnTo>
                  <a:pt x="109" y="792"/>
                </a:lnTo>
                <a:lnTo>
                  <a:pt x="109" y="792"/>
                </a:lnTo>
                <a:lnTo>
                  <a:pt x="109" y="787"/>
                </a:lnTo>
                <a:lnTo>
                  <a:pt x="109" y="782"/>
                </a:lnTo>
                <a:lnTo>
                  <a:pt x="109" y="782"/>
                </a:lnTo>
                <a:lnTo>
                  <a:pt x="104" y="777"/>
                </a:lnTo>
                <a:lnTo>
                  <a:pt x="104" y="773"/>
                </a:lnTo>
                <a:lnTo>
                  <a:pt x="104" y="773"/>
                </a:lnTo>
                <a:lnTo>
                  <a:pt x="104" y="763"/>
                </a:lnTo>
                <a:lnTo>
                  <a:pt x="104" y="763"/>
                </a:lnTo>
                <a:lnTo>
                  <a:pt x="104" y="759"/>
                </a:lnTo>
                <a:lnTo>
                  <a:pt x="99" y="754"/>
                </a:lnTo>
                <a:lnTo>
                  <a:pt x="99" y="754"/>
                </a:lnTo>
                <a:lnTo>
                  <a:pt x="99" y="749"/>
                </a:lnTo>
                <a:lnTo>
                  <a:pt x="99" y="744"/>
                </a:lnTo>
                <a:lnTo>
                  <a:pt x="99" y="735"/>
                </a:lnTo>
                <a:lnTo>
                  <a:pt x="95" y="730"/>
                </a:lnTo>
                <a:lnTo>
                  <a:pt x="95" y="726"/>
                </a:lnTo>
                <a:lnTo>
                  <a:pt x="95" y="721"/>
                </a:lnTo>
                <a:lnTo>
                  <a:pt x="90" y="716"/>
                </a:lnTo>
                <a:lnTo>
                  <a:pt x="90" y="711"/>
                </a:lnTo>
                <a:lnTo>
                  <a:pt x="90" y="707"/>
                </a:lnTo>
                <a:lnTo>
                  <a:pt x="85" y="707"/>
                </a:lnTo>
                <a:lnTo>
                  <a:pt x="85" y="702"/>
                </a:lnTo>
                <a:lnTo>
                  <a:pt x="85" y="697"/>
                </a:lnTo>
                <a:lnTo>
                  <a:pt x="80" y="688"/>
                </a:lnTo>
                <a:lnTo>
                  <a:pt x="80" y="683"/>
                </a:lnTo>
                <a:lnTo>
                  <a:pt x="80" y="683"/>
                </a:lnTo>
                <a:lnTo>
                  <a:pt x="76" y="679"/>
                </a:lnTo>
                <a:lnTo>
                  <a:pt x="76" y="674"/>
                </a:lnTo>
                <a:lnTo>
                  <a:pt x="76" y="669"/>
                </a:lnTo>
                <a:lnTo>
                  <a:pt x="71" y="660"/>
                </a:lnTo>
                <a:lnTo>
                  <a:pt x="71" y="655"/>
                </a:lnTo>
                <a:lnTo>
                  <a:pt x="71" y="650"/>
                </a:lnTo>
                <a:lnTo>
                  <a:pt x="71" y="646"/>
                </a:lnTo>
                <a:lnTo>
                  <a:pt x="71" y="641"/>
                </a:lnTo>
                <a:lnTo>
                  <a:pt x="71" y="636"/>
                </a:lnTo>
                <a:lnTo>
                  <a:pt x="71" y="636"/>
                </a:lnTo>
                <a:lnTo>
                  <a:pt x="71" y="631"/>
                </a:lnTo>
                <a:lnTo>
                  <a:pt x="71" y="627"/>
                </a:lnTo>
                <a:lnTo>
                  <a:pt x="76" y="627"/>
                </a:lnTo>
                <a:lnTo>
                  <a:pt x="76" y="627"/>
                </a:lnTo>
                <a:lnTo>
                  <a:pt x="76" y="622"/>
                </a:lnTo>
                <a:lnTo>
                  <a:pt x="76" y="613"/>
                </a:lnTo>
                <a:lnTo>
                  <a:pt x="76" y="613"/>
                </a:lnTo>
                <a:lnTo>
                  <a:pt x="80" y="613"/>
                </a:lnTo>
                <a:lnTo>
                  <a:pt x="85" y="608"/>
                </a:lnTo>
                <a:lnTo>
                  <a:pt x="85" y="608"/>
                </a:lnTo>
                <a:lnTo>
                  <a:pt x="90" y="603"/>
                </a:lnTo>
                <a:lnTo>
                  <a:pt x="90" y="603"/>
                </a:lnTo>
                <a:lnTo>
                  <a:pt x="95" y="598"/>
                </a:lnTo>
                <a:lnTo>
                  <a:pt x="99" y="598"/>
                </a:lnTo>
                <a:lnTo>
                  <a:pt x="99" y="598"/>
                </a:lnTo>
                <a:lnTo>
                  <a:pt x="99" y="594"/>
                </a:lnTo>
                <a:lnTo>
                  <a:pt x="104" y="594"/>
                </a:lnTo>
                <a:lnTo>
                  <a:pt x="109" y="589"/>
                </a:lnTo>
                <a:lnTo>
                  <a:pt x="113" y="584"/>
                </a:lnTo>
                <a:lnTo>
                  <a:pt x="113" y="580"/>
                </a:lnTo>
                <a:lnTo>
                  <a:pt x="118" y="580"/>
                </a:lnTo>
                <a:lnTo>
                  <a:pt x="123" y="575"/>
                </a:lnTo>
                <a:lnTo>
                  <a:pt x="123" y="570"/>
                </a:lnTo>
                <a:lnTo>
                  <a:pt x="128" y="565"/>
                </a:lnTo>
                <a:lnTo>
                  <a:pt x="132" y="565"/>
                </a:lnTo>
                <a:lnTo>
                  <a:pt x="137" y="561"/>
                </a:lnTo>
                <a:lnTo>
                  <a:pt x="142" y="556"/>
                </a:lnTo>
                <a:lnTo>
                  <a:pt x="142" y="551"/>
                </a:lnTo>
                <a:lnTo>
                  <a:pt x="147" y="551"/>
                </a:lnTo>
                <a:lnTo>
                  <a:pt x="151" y="547"/>
                </a:lnTo>
                <a:lnTo>
                  <a:pt x="151" y="542"/>
                </a:lnTo>
                <a:lnTo>
                  <a:pt x="156" y="542"/>
                </a:lnTo>
                <a:lnTo>
                  <a:pt x="161" y="542"/>
                </a:lnTo>
                <a:lnTo>
                  <a:pt x="165" y="542"/>
                </a:lnTo>
                <a:lnTo>
                  <a:pt x="170" y="547"/>
                </a:lnTo>
                <a:lnTo>
                  <a:pt x="170" y="547"/>
                </a:lnTo>
                <a:lnTo>
                  <a:pt x="175" y="551"/>
                </a:lnTo>
                <a:lnTo>
                  <a:pt x="175" y="551"/>
                </a:lnTo>
                <a:lnTo>
                  <a:pt x="180" y="547"/>
                </a:lnTo>
                <a:lnTo>
                  <a:pt x="180" y="547"/>
                </a:lnTo>
                <a:lnTo>
                  <a:pt x="184" y="547"/>
                </a:lnTo>
                <a:lnTo>
                  <a:pt x="184" y="542"/>
                </a:lnTo>
                <a:lnTo>
                  <a:pt x="184" y="542"/>
                </a:lnTo>
                <a:lnTo>
                  <a:pt x="189" y="537"/>
                </a:lnTo>
                <a:lnTo>
                  <a:pt x="189" y="532"/>
                </a:lnTo>
                <a:lnTo>
                  <a:pt x="189" y="528"/>
                </a:lnTo>
                <a:lnTo>
                  <a:pt x="194" y="528"/>
                </a:lnTo>
                <a:lnTo>
                  <a:pt x="194" y="523"/>
                </a:lnTo>
                <a:lnTo>
                  <a:pt x="198" y="523"/>
                </a:lnTo>
                <a:lnTo>
                  <a:pt x="203" y="518"/>
                </a:lnTo>
                <a:lnTo>
                  <a:pt x="203" y="518"/>
                </a:lnTo>
                <a:lnTo>
                  <a:pt x="208" y="514"/>
                </a:lnTo>
                <a:lnTo>
                  <a:pt x="208" y="509"/>
                </a:lnTo>
                <a:lnTo>
                  <a:pt x="213" y="504"/>
                </a:lnTo>
                <a:lnTo>
                  <a:pt x="217" y="499"/>
                </a:lnTo>
                <a:lnTo>
                  <a:pt x="217" y="495"/>
                </a:lnTo>
                <a:lnTo>
                  <a:pt x="222" y="490"/>
                </a:lnTo>
                <a:lnTo>
                  <a:pt x="227" y="485"/>
                </a:lnTo>
                <a:lnTo>
                  <a:pt x="236" y="481"/>
                </a:lnTo>
                <a:lnTo>
                  <a:pt x="241" y="481"/>
                </a:lnTo>
                <a:lnTo>
                  <a:pt x="246" y="476"/>
                </a:lnTo>
                <a:lnTo>
                  <a:pt x="250" y="476"/>
                </a:lnTo>
                <a:lnTo>
                  <a:pt x="250" y="471"/>
                </a:lnTo>
                <a:lnTo>
                  <a:pt x="255" y="471"/>
                </a:lnTo>
                <a:lnTo>
                  <a:pt x="255" y="471"/>
                </a:lnTo>
                <a:lnTo>
                  <a:pt x="260" y="471"/>
                </a:lnTo>
                <a:lnTo>
                  <a:pt x="260" y="471"/>
                </a:lnTo>
                <a:lnTo>
                  <a:pt x="265" y="471"/>
                </a:lnTo>
                <a:lnTo>
                  <a:pt x="265" y="476"/>
                </a:lnTo>
                <a:lnTo>
                  <a:pt x="265" y="476"/>
                </a:lnTo>
                <a:lnTo>
                  <a:pt x="265" y="481"/>
                </a:lnTo>
                <a:lnTo>
                  <a:pt x="269" y="481"/>
                </a:lnTo>
                <a:lnTo>
                  <a:pt x="269" y="481"/>
                </a:lnTo>
                <a:lnTo>
                  <a:pt x="274" y="481"/>
                </a:lnTo>
                <a:lnTo>
                  <a:pt x="274" y="481"/>
                </a:lnTo>
                <a:lnTo>
                  <a:pt x="279" y="481"/>
                </a:lnTo>
                <a:lnTo>
                  <a:pt x="279" y="481"/>
                </a:lnTo>
                <a:lnTo>
                  <a:pt x="279" y="481"/>
                </a:lnTo>
                <a:lnTo>
                  <a:pt x="283" y="476"/>
                </a:lnTo>
                <a:lnTo>
                  <a:pt x="283" y="471"/>
                </a:lnTo>
                <a:lnTo>
                  <a:pt x="283" y="467"/>
                </a:lnTo>
                <a:lnTo>
                  <a:pt x="283" y="467"/>
                </a:lnTo>
                <a:lnTo>
                  <a:pt x="288" y="457"/>
                </a:lnTo>
                <a:lnTo>
                  <a:pt x="288" y="457"/>
                </a:lnTo>
                <a:lnTo>
                  <a:pt x="288" y="452"/>
                </a:lnTo>
                <a:lnTo>
                  <a:pt x="288" y="452"/>
                </a:lnTo>
                <a:lnTo>
                  <a:pt x="288" y="452"/>
                </a:lnTo>
                <a:lnTo>
                  <a:pt x="283" y="448"/>
                </a:lnTo>
                <a:lnTo>
                  <a:pt x="283" y="448"/>
                </a:lnTo>
                <a:lnTo>
                  <a:pt x="279" y="448"/>
                </a:lnTo>
                <a:lnTo>
                  <a:pt x="279" y="448"/>
                </a:lnTo>
                <a:lnTo>
                  <a:pt x="279" y="443"/>
                </a:lnTo>
                <a:lnTo>
                  <a:pt x="279" y="438"/>
                </a:lnTo>
                <a:lnTo>
                  <a:pt x="283" y="429"/>
                </a:lnTo>
                <a:lnTo>
                  <a:pt x="283" y="424"/>
                </a:lnTo>
                <a:lnTo>
                  <a:pt x="288" y="419"/>
                </a:lnTo>
                <a:lnTo>
                  <a:pt x="288" y="419"/>
                </a:lnTo>
                <a:lnTo>
                  <a:pt x="288" y="419"/>
                </a:lnTo>
                <a:lnTo>
                  <a:pt x="293" y="415"/>
                </a:lnTo>
                <a:lnTo>
                  <a:pt x="298" y="415"/>
                </a:lnTo>
                <a:lnTo>
                  <a:pt x="302" y="410"/>
                </a:lnTo>
                <a:lnTo>
                  <a:pt x="302" y="410"/>
                </a:lnTo>
                <a:lnTo>
                  <a:pt x="307" y="405"/>
                </a:lnTo>
                <a:lnTo>
                  <a:pt x="307" y="396"/>
                </a:lnTo>
                <a:lnTo>
                  <a:pt x="312" y="391"/>
                </a:lnTo>
                <a:lnTo>
                  <a:pt x="317" y="386"/>
                </a:lnTo>
                <a:lnTo>
                  <a:pt x="321" y="386"/>
                </a:lnTo>
                <a:lnTo>
                  <a:pt x="321" y="382"/>
                </a:lnTo>
                <a:lnTo>
                  <a:pt x="326" y="377"/>
                </a:lnTo>
                <a:lnTo>
                  <a:pt x="326" y="372"/>
                </a:lnTo>
                <a:lnTo>
                  <a:pt x="331" y="368"/>
                </a:lnTo>
                <a:lnTo>
                  <a:pt x="335" y="363"/>
                </a:lnTo>
                <a:lnTo>
                  <a:pt x="340" y="358"/>
                </a:lnTo>
                <a:lnTo>
                  <a:pt x="345" y="353"/>
                </a:lnTo>
                <a:lnTo>
                  <a:pt x="350" y="349"/>
                </a:lnTo>
                <a:lnTo>
                  <a:pt x="354" y="344"/>
                </a:lnTo>
                <a:lnTo>
                  <a:pt x="359" y="339"/>
                </a:lnTo>
                <a:lnTo>
                  <a:pt x="359" y="335"/>
                </a:lnTo>
                <a:lnTo>
                  <a:pt x="359" y="330"/>
                </a:lnTo>
                <a:lnTo>
                  <a:pt x="359" y="325"/>
                </a:lnTo>
                <a:lnTo>
                  <a:pt x="359" y="320"/>
                </a:lnTo>
                <a:lnTo>
                  <a:pt x="359" y="316"/>
                </a:lnTo>
                <a:lnTo>
                  <a:pt x="359" y="311"/>
                </a:lnTo>
                <a:lnTo>
                  <a:pt x="364" y="306"/>
                </a:lnTo>
                <a:lnTo>
                  <a:pt x="369" y="297"/>
                </a:lnTo>
                <a:lnTo>
                  <a:pt x="369" y="297"/>
                </a:lnTo>
                <a:lnTo>
                  <a:pt x="373" y="292"/>
                </a:lnTo>
                <a:lnTo>
                  <a:pt x="373" y="287"/>
                </a:lnTo>
                <a:lnTo>
                  <a:pt x="378" y="283"/>
                </a:lnTo>
                <a:lnTo>
                  <a:pt x="378" y="278"/>
                </a:lnTo>
                <a:lnTo>
                  <a:pt x="378" y="278"/>
                </a:lnTo>
                <a:lnTo>
                  <a:pt x="378" y="273"/>
                </a:lnTo>
                <a:lnTo>
                  <a:pt x="373" y="273"/>
                </a:lnTo>
                <a:lnTo>
                  <a:pt x="373" y="273"/>
                </a:lnTo>
                <a:lnTo>
                  <a:pt x="373" y="273"/>
                </a:lnTo>
                <a:lnTo>
                  <a:pt x="369" y="273"/>
                </a:lnTo>
                <a:lnTo>
                  <a:pt x="369" y="273"/>
                </a:lnTo>
                <a:lnTo>
                  <a:pt x="364" y="273"/>
                </a:lnTo>
                <a:lnTo>
                  <a:pt x="364" y="273"/>
                </a:lnTo>
                <a:lnTo>
                  <a:pt x="364" y="269"/>
                </a:lnTo>
                <a:lnTo>
                  <a:pt x="364" y="269"/>
                </a:lnTo>
                <a:lnTo>
                  <a:pt x="364" y="264"/>
                </a:lnTo>
                <a:lnTo>
                  <a:pt x="364" y="259"/>
                </a:lnTo>
                <a:lnTo>
                  <a:pt x="369" y="259"/>
                </a:lnTo>
                <a:lnTo>
                  <a:pt x="369" y="255"/>
                </a:lnTo>
                <a:lnTo>
                  <a:pt x="369" y="250"/>
                </a:lnTo>
                <a:lnTo>
                  <a:pt x="373" y="245"/>
                </a:lnTo>
                <a:lnTo>
                  <a:pt x="373" y="240"/>
                </a:lnTo>
                <a:lnTo>
                  <a:pt x="373" y="236"/>
                </a:lnTo>
                <a:lnTo>
                  <a:pt x="378" y="231"/>
                </a:lnTo>
                <a:lnTo>
                  <a:pt x="383" y="231"/>
                </a:lnTo>
                <a:lnTo>
                  <a:pt x="383" y="226"/>
                </a:lnTo>
                <a:lnTo>
                  <a:pt x="387" y="226"/>
                </a:lnTo>
                <a:lnTo>
                  <a:pt x="387" y="226"/>
                </a:lnTo>
                <a:lnTo>
                  <a:pt x="387" y="226"/>
                </a:lnTo>
                <a:lnTo>
                  <a:pt x="392" y="226"/>
                </a:lnTo>
                <a:lnTo>
                  <a:pt x="392" y="226"/>
                </a:lnTo>
                <a:lnTo>
                  <a:pt x="392" y="231"/>
                </a:lnTo>
                <a:lnTo>
                  <a:pt x="387" y="231"/>
                </a:lnTo>
                <a:lnTo>
                  <a:pt x="387" y="231"/>
                </a:lnTo>
                <a:lnTo>
                  <a:pt x="387" y="231"/>
                </a:lnTo>
                <a:lnTo>
                  <a:pt x="383" y="231"/>
                </a:lnTo>
                <a:lnTo>
                  <a:pt x="383" y="231"/>
                </a:lnTo>
                <a:lnTo>
                  <a:pt x="383" y="236"/>
                </a:lnTo>
                <a:lnTo>
                  <a:pt x="383" y="236"/>
                </a:lnTo>
                <a:lnTo>
                  <a:pt x="383" y="236"/>
                </a:lnTo>
                <a:lnTo>
                  <a:pt x="378" y="240"/>
                </a:lnTo>
                <a:lnTo>
                  <a:pt x="383" y="240"/>
                </a:lnTo>
                <a:lnTo>
                  <a:pt x="383" y="240"/>
                </a:lnTo>
                <a:lnTo>
                  <a:pt x="383" y="240"/>
                </a:lnTo>
                <a:lnTo>
                  <a:pt x="387" y="240"/>
                </a:lnTo>
                <a:lnTo>
                  <a:pt x="392" y="240"/>
                </a:lnTo>
                <a:lnTo>
                  <a:pt x="392" y="240"/>
                </a:lnTo>
                <a:lnTo>
                  <a:pt x="392" y="240"/>
                </a:lnTo>
                <a:lnTo>
                  <a:pt x="392" y="240"/>
                </a:lnTo>
                <a:lnTo>
                  <a:pt x="397" y="240"/>
                </a:lnTo>
                <a:lnTo>
                  <a:pt x="397" y="236"/>
                </a:lnTo>
                <a:lnTo>
                  <a:pt x="397" y="236"/>
                </a:lnTo>
                <a:lnTo>
                  <a:pt x="397" y="236"/>
                </a:lnTo>
                <a:lnTo>
                  <a:pt x="402" y="231"/>
                </a:lnTo>
                <a:lnTo>
                  <a:pt x="402" y="226"/>
                </a:lnTo>
                <a:lnTo>
                  <a:pt x="402" y="222"/>
                </a:lnTo>
                <a:lnTo>
                  <a:pt x="406" y="222"/>
                </a:lnTo>
                <a:lnTo>
                  <a:pt x="406" y="217"/>
                </a:lnTo>
                <a:lnTo>
                  <a:pt x="406" y="212"/>
                </a:lnTo>
                <a:lnTo>
                  <a:pt x="411" y="212"/>
                </a:lnTo>
                <a:lnTo>
                  <a:pt x="411" y="203"/>
                </a:lnTo>
                <a:lnTo>
                  <a:pt x="416" y="203"/>
                </a:lnTo>
                <a:lnTo>
                  <a:pt x="416" y="198"/>
                </a:lnTo>
                <a:lnTo>
                  <a:pt x="420" y="198"/>
                </a:lnTo>
                <a:lnTo>
                  <a:pt x="420" y="193"/>
                </a:lnTo>
                <a:lnTo>
                  <a:pt x="420" y="189"/>
                </a:lnTo>
                <a:lnTo>
                  <a:pt x="420" y="189"/>
                </a:lnTo>
                <a:lnTo>
                  <a:pt x="420" y="189"/>
                </a:lnTo>
                <a:lnTo>
                  <a:pt x="420" y="189"/>
                </a:lnTo>
                <a:lnTo>
                  <a:pt x="416" y="184"/>
                </a:lnTo>
                <a:lnTo>
                  <a:pt x="416" y="184"/>
                </a:lnTo>
                <a:lnTo>
                  <a:pt x="416" y="184"/>
                </a:lnTo>
                <a:lnTo>
                  <a:pt x="416" y="174"/>
                </a:lnTo>
                <a:lnTo>
                  <a:pt x="416" y="174"/>
                </a:lnTo>
                <a:lnTo>
                  <a:pt x="420" y="165"/>
                </a:lnTo>
                <a:lnTo>
                  <a:pt x="425" y="160"/>
                </a:lnTo>
                <a:lnTo>
                  <a:pt x="430" y="156"/>
                </a:lnTo>
                <a:lnTo>
                  <a:pt x="430" y="151"/>
                </a:lnTo>
                <a:lnTo>
                  <a:pt x="435" y="146"/>
                </a:lnTo>
                <a:lnTo>
                  <a:pt x="439" y="137"/>
                </a:lnTo>
                <a:lnTo>
                  <a:pt x="439" y="132"/>
                </a:lnTo>
                <a:lnTo>
                  <a:pt x="439" y="132"/>
                </a:lnTo>
                <a:lnTo>
                  <a:pt x="444" y="127"/>
                </a:lnTo>
                <a:lnTo>
                  <a:pt x="449" y="123"/>
                </a:lnTo>
                <a:lnTo>
                  <a:pt x="449" y="118"/>
                </a:lnTo>
                <a:lnTo>
                  <a:pt x="454" y="118"/>
                </a:lnTo>
                <a:lnTo>
                  <a:pt x="458" y="118"/>
                </a:lnTo>
                <a:lnTo>
                  <a:pt x="463" y="118"/>
                </a:lnTo>
                <a:lnTo>
                  <a:pt x="463" y="113"/>
                </a:lnTo>
                <a:lnTo>
                  <a:pt x="468" y="113"/>
                </a:lnTo>
                <a:lnTo>
                  <a:pt x="468" y="108"/>
                </a:lnTo>
                <a:lnTo>
                  <a:pt x="472" y="108"/>
                </a:lnTo>
                <a:lnTo>
                  <a:pt x="472" y="108"/>
                </a:lnTo>
                <a:lnTo>
                  <a:pt x="477" y="104"/>
                </a:lnTo>
                <a:lnTo>
                  <a:pt x="482" y="104"/>
                </a:lnTo>
                <a:lnTo>
                  <a:pt x="487" y="99"/>
                </a:lnTo>
                <a:lnTo>
                  <a:pt x="491" y="99"/>
                </a:lnTo>
                <a:lnTo>
                  <a:pt x="491" y="94"/>
                </a:lnTo>
                <a:lnTo>
                  <a:pt x="496" y="90"/>
                </a:lnTo>
                <a:lnTo>
                  <a:pt x="496" y="80"/>
                </a:lnTo>
                <a:lnTo>
                  <a:pt x="501" y="75"/>
                </a:lnTo>
                <a:lnTo>
                  <a:pt x="506" y="75"/>
                </a:lnTo>
                <a:lnTo>
                  <a:pt x="510" y="71"/>
                </a:lnTo>
                <a:lnTo>
                  <a:pt x="510" y="66"/>
                </a:lnTo>
                <a:lnTo>
                  <a:pt x="515" y="61"/>
                </a:lnTo>
                <a:lnTo>
                  <a:pt x="515" y="61"/>
                </a:lnTo>
                <a:lnTo>
                  <a:pt x="520" y="57"/>
                </a:lnTo>
                <a:lnTo>
                  <a:pt x="520" y="52"/>
                </a:lnTo>
                <a:lnTo>
                  <a:pt x="520" y="47"/>
                </a:lnTo>
                <a:lnTo>
                  <a:pt x="520" y="47"/>
                </a:lnTo>
                <a:lnTo>
                  <a:pt x="520" y="42"/>
                </a:lnTo>
                <a:lnTo>
                  <a:pt x="520" y="38"/>
                </a:lnTo>
                <a:lnTo>
                  <a:pt x="524" y="33"/>
                </a:lnTo>
                <a:lnTo>
                  <a:pt x="529" y="33"/>
                </a:lnTo>
                <a:lnTo>
                  <a:pt x="534" y="28"/>
                </a:lnTo>
                <a:lnTo>
                  <a:pt x="543" y="28"/>
                </a:lnTo>
                <a:lnTo>
                  <a:pt x="548" y="28"/>
                </a:lnTo>
                <a:lnTo>
                  <a:pt x="553" y="24"/>
                </a:lnTo>
                <a:lnTo>
                  <a:pt x="557" y="24"/>
                </a:lnTo>
                <a:lnTo>
                  <a:pt x="557" y="24"/>
                </a:lnTo>
                <a:lnTo>
                  <a:pt x="562" y="24"/>
                </a:lnTo>
                <a:lnTo>
                  <a:pt x="562" y="19"/>
                </a:lnTo>
                <a:lnTo>
                  <a:pt x="567" y="19"/>
                </a:lnTo>
                <a:lnTo>
                  <a:pt x="567" y="19"/>
                </a:lnTo>
                <a:lnTo>
                  <a:pt x="572" y="19"/>
                </a:lnTo>
                <a:lnTo>
                  <a:pt x="572" y="19"/>
                </a:lnTo>
                <a:lnTo>
                  <a:pt x="572" y="19"/>
                </a:lnTo>
                <a:lnTo>
                  <a:pt x="572" y="24"/>
                </a:lnTo>
                <a:lnTo>
                  <a:pt x="576" y="24"/>
                </a:lnTo>
                <a:lnTo>
                  <a:pt x="576" y="24"/>
                </a:lnTo>
                <a:lnTo>
                  <a:pt x="581" y="24"/>
                </a:lnTo>
                <a:lnTo>
                  <a:pt x="581" y="24"/>
                </a:lnTo>
                <a:lnTo>
                  <a:pt x="581" y="24"/>
                </a:lnTo>
                <a:lnTo>
                  <a:pt x="586" y="24"/>
                </a:lnTo>
                <a:lnTo>
                  <a:pt x="586" y="24"/>
                </a:lnTo>
                <a:lnTo>
                  <a:pt x="586" y="24"/>
                </a:lnTo>
                <a:lnTo>
                  <a:pt x="591" y="24"/>
                </a:lnTo>
                <a:lnTo>
                  <a:pt x="591" y="24"/>
                </a:lnTo>
                <a:lnTo>
                  <a:pt x="591" y="19"/>
                </a:lnTo>
                <a:lnTo>
                  <a:pt x="595" y="19"/>
                </a:lnTo>
                <a:lnTo>
                  <a:pt x="595" y="14"/>
                </a:lnTo>
                <a:lnTo>
                  <a:pt x="600" y="10"/>
                </a:lnTo>
                <a:lnTo>
                  <a:pt x="605" y="10"/>
                </a:lnTo>
                <a:lnTo>
                  <a:pt x="605" y="5"/>
                </a:lnTo>
                <a:lnTo>
                  <a:pt x="609" y="5"/>
                </a:lnTo>
                <a:lnTo>
                  <a:pt x="609" y="5"/>
                </a:lnTo>
                <a:lnTo>
                  <a:pt x="614" y="5"/>
                </a:lnTo>
                <a:lnTo>
                  <a:pt x="614" y="5"/>
                </a:lnTo>
                <a:lnTo>
                  <a:pt x="619" y="10"/>
                </a:lnTo>
                <a:lnTo>
                  <a:pt x="619" y="10"/>
                </a:lnTo>
                <a:lnTo>
                  <a:pt x="619" y="10"/>
                </a:lnTo>
                <a:lnTo>
                  <a:pt x="624" y="10"/>
                </a:lnTo>
                <a:lnTo>
                  <a:pt x="628" y="10"/>
                </a:lnTo>
                <a:lnTo>
                  <a:pt x="628" y="10"/>
                </a:lnTo>
                <a:lnTo>
                  <a:pt x="628" y="10"/>
                </a:lnTo>
                <a:lnTo>
                  <a:pt x="633" y="10"/>
                </a:lnTo>
                <a:lnTo>
                  <a:pt x="633" y="5"/>
                </a:lnTo>
                <a:lnTo>
                  <a:pt x="633" y="5"/>
                </a:lnTo>
                <a:lnTo>
                  <a:pt x="633" y="5"/>
                </a:lnTo>
                <a:lnTo>
                  <a:pt x="633" y="0"/>
                </a:lnTo>
                <a:lnTo>
                  <a:pt x="633" y="0"/>
                </a:lnTo>
                <a:lnTo>
                  <a:pt x="638" y="0"/>
                </a:lnTo>
                <a:lnTo>
                  <a:pt x="638" y="0"/>
                </a:lnTo>
                <a:lnTo>
                  <a:pt x="642" y="0"/>
                </a:lnTo>
                <a:lnTo>
                  <a:pt x="642" y="0"/>
                </a:lnTo>
                <a:lnTo>
                  <a:pt x="647" y="0"/>
                </a:lnTo>
                <a:lnTo>
                  <a:pt x="647" y="5"/>
                </a:lnTo>
                <a:lnTo>
                  <a:pt x="652" y="5"/>
                </a:lnTo>
                <a:lnTo>
                  <a:pt x="652" y="10"/>
                </a:lnTo>
                <a:lnTo>
                  <a:pt x="657" y="10"/>
                </a:lnTo>
                <a:lnTo>
                  <a:pt x="657" y="14"/>
                </a:lnTo>
                <a:lnTo>
                  <a:pt x="657" y="14"/>
                </a:lnTo>
                <a:lnTo>
                  <a:pt x="661" y="14"/>
                </a:lnTo>
                <a:lnTo>
                  <a:pt x="661" y="19"/>
                </a:lnTo>
                <a:lnTo>
                  <a:pt x="666" y="19"/>
                </a:lnTo>
                <a:lnTo>
                  <a:pt x="666" y="19"/>
                </a:lnTo>
                <a:lnTo>
                  <a:pt x="671" y="19"/>
                </a:lnTo>
                <a:lnTo>
                  <a:pt x="671" y="14"/>
                </a:lnTo>
                <a:lnTo>
                  <a:pt x="671" y="14"/>
                </a:lnTo>
                <a:lnTo>
                  <a:pt x="676" y="10"/>
                </a:lnTo>
                <a:lnTo>
                  <a:pt x="676" y="10"/>
                </a:lnTo>
                <a:lnTo>
                  <a:pt x="676" y="5"/>
                </a:lnTo>
                <a:lnTo>
                  <a:pt x="680" y="5"/>
                </a:lnTo>
                <a:lnTo>
                  <a:pt x="680" y="0"/>
                </a:lnTo>
                <a:lnTo>
                  <a:pt x="685" y="0"/>
                </a:lnTo>
                <a:lnTo>
                  <a:pt x="685" y="0"/>
                </a:lnTo>
                <a:lnTo>
                  <a:pt x="685" y="0"/>
                </a:lnTo>
                <a:lnTo>
                  <a:pt x="690" y="0"/>
                </a:lnTo>
                <a:lnTo>
                  <a:pt x="690" y="0"/>
                </a:lnTo>
                <a:lnTo>
                  <a:pt x="690" y="0"/>
                </a:lnTo>
                <a:lnTo>
                  <a:pt x="690" y="0"/>
                </a:lnTo>
                <a:lnTo>
                  <a:pt x="690" y="0"/>
                </a:lnTo>
                <a:lnTo>
                  <a:pt x="690" y="5"/>
                </a:lnTo>
                <a:lnTo>
                  <a:pt x="685" y="5"/>
                </a:lnTo>
                <a:lnTo>
                  <a:pt x="685" y="10"/>
                </a:lnTo>
                <a:lnTo>
                  <a:pt x="685" y="10"/>
                </a:lnTo>
                <a:lnTo>
                  <a:pt x="680" y="10"/>
                </a:lnTo>
                <a:lnTo>
                  <a:pt x="680" y="10"/>
                </a:lnTo>
                <a:lnTo>
                  <a:pt x="680" y="14"/>
                </a:lnTo>
                <a:lnTo>
                  <a:pt x="680" y="14"/>
                </a:lnTo>
                <a:lnTo>
                  <a:pt x="680" y="14"/>
                </a:lnTo>
                <a:lnTo>
                  <a:pt x="680" y="14"/>
                </a:lnTo>
                <a:lnTo>
                  <a:pt x="680" y="19"/>
                </a:lnTo>
                <a:lnTo>
                  <a:pt x="680" y="19"/>
                </a:lnTo>
                <a:lnTo>
                  <a:pt x="680" y="19"/>
                </a:lnTo>
                <a:lnTo>
                  <a:pt x="680" y="19"/>
                </a:lnTo>
                <a:lnTo>
                  <a:pt x="680" y="24"/>
                </a:lnTo>
                <a:lnTo>
                  <a:pt x="685" y="24"/>
                </a:lnTo>
                <a:lnTo>
                  <a:pt x="685" y="19"/>
                </a:lnTo>
                <a:lnTo>
                  <a:pt x="685" y="19"/>
                </a:lnTo>
                <a:lnTo>
                  <a:pt x="723" y="19"/>
                </a:lnTo>
                <a:lnTo>
                  <a:pt x="723" y="19"/>
                </a:lnTo>
                <a:lnTo>
                  <a:pt x="728" y="19"/>
                </a:lnTo>
                <a:lnTo>
                  <a:pt x="728" y="24"/>
                </a:lnTo>
                <a:lnTo>
                  <a:pt x="732" y="28"/>
                </a:lnTo>
                <a:lnTo>
                  <a:pt x="732" y="33"/>
                </a:lnTo>
                <a:lnTo>
                  <a:pt x="732" y="33"/>
                </a:lnTo>
                <a:lnTo>
                  <a:pt x="732" y="38"/>
                </a:lnTo>
                <a:lnTo>
                  <a:pt x="737" y="42"/>
                </a:lnTo>
                <a:lnTo>
                  <a:pt x="737" y="47"/>
                </a:lnTo>
                <a:lnTo>
                  <a:pt x="737" y="52"/>
                </a:lnTo>
                <a:lnTo>
                  <a:pt x="742" y="52"/>
                </a:lnTo>
                <a:lnTo>
                  <a:pt x="742" y="57"/>
                </a:lnTo>
                <a:lnTo>
                  <a:pt x="746" y="57"/>
                </a:lnTo>
                <a:lnTo>
                  <a:pt x="751" y="61"/>
                </a:lnTo>
                <a:lnTo>
                  <a:pt x="751" y="61"/>
                </a:lnTo>
                <a:lnTo>
                  <a:pt x="756" y="66"/>
                </a:lnTo>
                <a:lnTo>
                  <a:pt x="756" y="71"/>
                </a:lnTo>
                <a:lnTo>
                  <a:pt x="756" y="75"/>
                </a:lnTo>
                <a:lnTo>
                  <a:pt x="756" y="80"/>
                </a:lnTo>
                <a:lnTo>
                  <a:pt x="756" y="80"/>
                </a:lnTo>
                <a:lnTo>
                  <a:pt x="756" y="85"/>
                </a:lnTo>
                <a:lnTo>
                  <a:pt x="756" y="85"/>
                </a:lnTo>
                <a:lnTo>
                  <a:pt x="756" y="85"/>
                </a:lnTo>
                <a:lnTo>
                  <a:pt x="761" y="85"/>
                </a:lnTo>
                <a:lnTo>
                  <a:pt x="761" y="85"/>
                </a:lnTo>
                <a:lnTo>
                  <a:pt x="761" y="85"/>
                </a:lnTo>
                <a:lnTo>
                  <a:pt x="765" y="85"/>
                </a:lnTo>
                <a:lnTo>
                  <a:pt x="765" y="90"/>
                </a:lnTo>
                <a:lnTo>
                  <a:pt x="765" y="90"/>
                </a:lnTo>
                <a:lnTo>
                  <a:pt x="770" y="90"/>
                </a:lnTo>
                <a:lnTo>
                  <a:pt x="770" y="90"/>
                </a:lnTo>
                <a:lnTo>
                  <a:pt x="775" y="94"/>
                </a:lnTo>
                <a:lnTo>
                  <a:pt x="775" y="94"/>
                </a:lnTo>
                <a:lnTo>
                  <a:pt x="775" y="94"/>
                </a:lnTo>
                <a:lnTo>
                  <a:pt x="775" y="99"/>
                </a:lnTo>
                <a:lnTo>
                  <a:pt x="779" y="99"/>
                </a:lnTo>
                <a:lnTo>
                  <a:pt x="779" y="104"/>
                </a:lnTo>
                <a:lnTo>
                  <a:pt x="779" y="104"/>
                </a:lnTo>
                <a:lnTo>
                  <a:pt x="784" y="104"/>
                </a:lnTo>
                <a:lnTo>
                  <a:pt x="784" y="108"/>
                </a:lnTo>
                <a:lnTo>
                  <a:pt x="784" y="108"/>
                </a:lnTo>
                <a:lnTo>
                  <a:pt x="784" y="113"/>
                </a:lnTo>
                <a:lnTo>
                  <a:pt x="784" y="113"/>
                </a:lnTo>
                <a:lnTo>
                  <a:pt x="789" y="118"/>
                </a:lnTo>
                <a:lnTo>
                  <a:pt x="794" y="118"/>
                </a:lnTo>
                <a:lnTo>
                  <a:pt x="794" y="118"/>
                </a:lnTo>
                <a:lnTo>
                  <a:pt x="798" y="118"/>
                </a:lnTo>
                <a:lnTo>
                  <a:pt x="803" y="118"/>
                </a:lnTo>
                <a:lnTo>
                  <a:pt x="803" y="118"/>
                </a:lnTo>
                <a:lnTo>
                  <a:pt x="808" y="123"/>
                </a:lnTo>
                <a:lnTo>
                  <a:pt x="808" y="123"/>
                </a:lnTo>
                <a:lnTo>
                  <a:pt x="808" y="123"/>
                </a:lnTo>
                <a:lnTo>
                  <a:pt x="813" y="127"/>
                </a:lnTo>
                <a:lnTo>
                  <a:pt x="813" y="127"/>
                </a:lnTo>
                <a:lnTo>
                  <a:pt x="817" y="127"/>
                </a:lnTo>
                <a:lnTo>
                  <a:pt x="822" y="127"/>
                </a:lnTo>
                <a:lnTo>
                  <a:pt x="827" y="127"/>
                </a:lnTo>
                <a:lnTo>
                  <a:pt x="827" y="132"/>
                </a:lnTo>
                <a:lnTo>
                  <a:pt x="831" y="132"/>
                </a:lnTo>
                <a:lnTo>
                  <a:pt x="836" y="132"/>
                </a:lnTo>
                <a:lnTo>
                  <a:pt x="841" y="132"/>
                </a:lnTo>
                <a:lnTo>
                  <a:pt x="841" y="132"/>
                </a:lnTo>
                <a:lnTo>
                  <a:pt x="846" y="132"/>
                </a:lnTo>
                <a:lnTo>
                  <a:pt x="850" y="132"/>
                </a:lnTo>
                <a:lnTo>
                  <a:pt x="850" y="132"/>
                </a:lnTo>
                <a:lnTo>
                  <a:pt x="855" y="132"/>
                </a:lnTo>
                <a:lnTo>
                  <a:pt x="855" y="132"/>
                </a:lnTo>
                <a:lnTo>
                  <a:pt x="860" y="137"/>
                </a:lnTo>
                <a:lnTo>
                  <a:pt x="864" y="141"/>
                </a:lnTo>
                <a:lnTo>
                  <a:pt x="869" y="141"/>
                </a:lnTo>
                <a:lnTo>
                  <a:pt x="869" y="146"/>
                </a:lnTo>
                <a:lnTo>
                  <a:pt x="869" y="151"/>
                </a:lnTo>
                <a:lnTo>
                  <a:pt x="874" y="151"/>
                </a:lnTo>
                <a:lnTo>
                  <a:pt x="874" y="156"/>
                </a:lnTo>
                <a:lnTo>
                  <a:pt x="874" y="160"/>
                </a:lnTo>
                <a:lnTo>
                  <a:pt x="874" y="160"/>
                </a:lnTo>
                <a:lnTo>
                  <a:pt x="864" y="189"/>
                </a:lnTo>
                <a:lnTo>
                  <a:pt x="879" y="207"/>
                </a:lnTo>
                <a:lnTo>
                  <a:pt x="907" y="255"/>
                </a:lnTo>
                <a:lnTo>
                  <a:pt x="959" y="297"/>
                </a:lnTo>
                <a:lnTo>
                  <a:pt x="997" y="335"/>
                </a:lnTo>
                <a:lnTo>
                  <a:pt x="1077" y="330"/>
                </a:lnTo>
                <a:lnTo>
                  <a:pt x="968" y="495"/>
                </a:lnTo>
                <a:lnTo>
                  <a:pt x="987" y="514"/>
                </a:lnTo>
                <a:lnTo>
                  <a:pt x="997" y="518"/>
                </a:lnTo>
                <a:lnTo>
                  <a:pt x="1030" y="499"/>
                </a:lnTo>
                <a:lnTo>
                  <a:pt x="1035" y="504"/>
                </a:lnTo>
                <a:lnTo>
                  <a:pt x="1039" y="504"/>
                </a:lnTo>
                <a:lnTo>
                  <a:pt x="1039" y="504"/>
                </a:lnTo>
                <a:lnTo>
                  <a:pt x="1044" y="504"/>
                </a:lnTo>
                <a:lnTo>
                  <a:pt x="1044" y="504"/>
                </a:lnTo>
                <a:lnTo>
                  <a:pt x="1044" y="499"/>
                </a:lnTo>
                <a:lnTo>
                  <a:pt x="1049" y="499"/>
                </a:lnTo>
                <a:lnTo>
                  <a:pt x="1053" y="495"/>
                </a:lnTo>
                <a:lnTo>
                  <a:pt x="1053" y="495"/>
                </a:lnTo>
                <a:lnTo>
                  <a:pt x="1058" y="495"/>
                </a:lnTo>
                <a:lnTo>
                  <a:pt x="1058" y="495"/>
                </a:lnTo>
                <a:lnTo>
                  <a:pt x="1058" y="490"/>
                </a:lnTo>
                <a:lnTo>
                  <a:pt x="1063" y="490"/>
                </a:lnTo>
                <a:lnTo>
                  <a:pt x="1063" y="490"/>
                </a:lnTo>
                <a:lnTo>
                  <a:pt x="1068" y="490"/>
                </a:lnTo>
                <a:lnTo>
                  <a:pt x="1068" y="490"/>
                </a:lnTo>
                <a:lnTo>
                  <a:pt x="1068" y="490"/>
                </a:lnTo>
                <a:lnTo>
                  <a:pt x="1068" y="504"/>
                </a:lnTo>
                <a:lnTo>
                  <a:pt x="1068" y="518"/>
                </a:lnTo>
                <a:lnTo>
                  <a:pt x="1063" y="528"/>
                </a:lnTo>
                <a:lnTo>
                  <a:pt x="1058" y="537"/>
                </a:lnTo>
                <a:lnTo>
                  <a:pt x="1053" y="542"/>
                </a:lnTo>
                <a:lnTo>
                  <a:pt x="1044" y="551"/>
                </a:lnTo>
                <a:lnTo>
                  <a:pt x="1039" y="561"/>
                </a:lnTo>
                <a:lnTo>
                  <a:pt x="1035" y="570"/>
                </a:lnTo>
                <a:lnTo>
                  <a:pt x="1025" y="580"/>
                </a:lnTo>
                <a:lnTo>
                  <a:pt x="1020" y="594"/>
                </a:lnTo>
                <a:lnTo>
                  <a:pt x="1011" y="603"/>
                </a:lnTo>
                <a:lnTo>
                  <a:pt x="1006" y="617"/>
                </a:lnTo>
                <a:lnTo>
                  <a:pt x="1001" y="627"/>
                </a:lnTo>
                <a:lnTo>
                  <a:pt x="997" y="636"/>
                </a:lnTo>
                <a:lnTo>
                  <a:pt x="992" y="641"/>
                </a:lnTo>
                <a:lnTo>
                  <a:pt x="992" y="650"/>
                </a:lnTo>
                <a:lnTo>
                  <a:pt x="992" y="655"/>
                </a:lnTo>
                <a:lnTo>
                  <a:pt x="992" y="664"/>
                </a:lnTo>
                <a:lnTo>
                  <a:pt x="987" y="669"/>
                </a:lnTo>
                <a:lnTo>
                  <a:pt x="983" y="693"/>
                </a:lnTo>
                <a:lnTo>
                  <a:pt x="983" y="702"/>
                </a:lnTo>
                <a:lnTo>
                  <a:pt x="978" y="716"/>
                </a:lnTo>
                <a:lnTo>
                  <a:pt x="983" y="721"/>
                </a:lnTo>
                <a:lnTo>
                  <a:pt x="983" y="726"/>
                </a:lnTo>
                <a:lnTo>
                  <a:pt x="983" y="730"/>
                </a:lnTo>
                <a:lnTo>
                  <a:pt x="987" y="730"/>
                </a:lnTo>
                <a:lnTo>
                  <a:pt x="987" y="735"/>
                </a:lnTo>
                <a:lnTo>
                  <a:pt x="992" y="740"/>
                </a:lnTo>
                <a:lnTo>
                  <a:pt x="997" y="744"/>
                </a:lnTo>
                <a:lnTo>
                  <a:pt x="1001" y="749"/>
                </a:lnTo>
                <a:lnTo>
                  <a:pt x="1006" y="749"/>
                </a:lnTo>
                <a:lnTo>
                  <a:pt x="1011" y="754"/>
                </a:lnTo>
                <a:lnTo>
                  <a:pt x="1016" y="759"/>
                </a:lnTo>
                <a:lnTo>
                  <a:pt x="1016" y="759"/>
                </a:lnTo>
                <a:lnTo>
                  <a:pt x="1020" y="763"/>
                </a:lnTo>
                <a:lnTo>
                  <a:pt x="1020" y="768"/>
                </a:lnTo>
                <a:lnTo>
                  <a:pt x="1025" y="773"/>
                </a:lnTo>
                <a:lnTo>
                  <a:pt x="1025" y="773"/>
                </a:lnTo>
                <a:lnTo>
                  <a:pt x="1030" y="777"/>
                </a:lnTo>
                <a:lnTo>
                  <a:pt x="1035" y="777"/>
                </a:lnTo>
                <a:lnTo>
                  <a:pt x="1035" y="777"/>
                </a:lnTo>
                <a:lnTo>
                  <a:pt x="1039" y="777"/>
                </a:lnTo>
                <a:lnTo>
                  <a:pt x="1039" y="782"/>
                </a:lnTo>
                <a:lnTo>
                  <a:pt x="1039" y="787"/>
                </a:lnTo>
                <a:lnTo>
                  <a:pt x="1044" y="787"/>
                </a:lnTo>
                <a:lnTo>
                  <a:pt x="1039" y="792"/>
                </a:lnTo>
                <a:lnTo>
                  <a:pt x="1039" y="796"/>
                </a:lnTo>
                <a:lnTo>
                  <a:pt x="1039" y="796"/>
                </a:lnTo>
                <a:lnTo>
                  <a:pt x="1039" y="801"/>
                </a:lnTo>
                <a:lnTo>
                  <a:pt x="1039" y="801"/>
                </a:lnTo>
                <a:lnTo>
                  <a:pt x="1039" y="806"/>
                </a:lnTo>
                <a:lnTo>
                  <a:pt x="1035" y="806"/>
                </a:lnTo>
                <a:lnTo>
                  <a:pt x="1035" y="806"/>
                </a:lnTo>
                <a:lnTo>
                  <a:pt x="1035" y="806"/>
                </a:lnTo>
                <a:lnTo>
                  <a:pt x="1035" y="810"/>
                </a:lnTo>
                <a:lnTo>
                  <a:pt x="1035" y="810"/>
                </a:lnTo>
                <a:lnTo>
                  <a:pt x="1035" y="810"/>
                </a:lnTo>
                <a:lnTo>
                  <a:pt x="1030" y="815"/>
                </a:lnTo>
                <a:lnTo>
                  <a:pt x="1030" y="815"/>
                </a:lnTo>
                <a:lnTo>
                  <a:pt x="1025" y="815"/>
                </a:lnTo>
                <a:lnTo>
                  <a:pt x="1025" y="820"/>
                </a:lnTo>
                <a:lnTo>
                  <a:pt x="1025" y="820"/>
                </a:lnTo>
                <a:lnTo>
                  <a:pt x="1025" y="820"/>
                </a:lnTo>
                <a:lnTo>
                  <a:pt x="1020" y="825"/>
                </a:lnTo>
                <a:lnTo>
                  <a:pt x="1011" y="825"/>
                </a:lnTo>
                <a:lnTo>
                  <a:pt x="1011" y="825"/>
                </a:lnTo>
                <a:lnTo>
                  <a:pt x="1006" y="825"/>
                </a:lnTo>
                <a:lnTo>
                  <a:pt x="1001" y="825"/>
                </a:lnTo>
                <a:lnTo>
                  <a:pt x="997" y="825"/>
                </a:lnTo>
                <a:lnTo>
                  <a:pt x="992" y="829"/>
                </a:lnTo>
                <a:lnTo>
                  <a:pt x="987" y="834"/>
                </a:lnTo>
                <a:lnTo>
                  <a:pt x="992" y="834"/>
                </a:lnTo>
                <a:lnTo>
                  <a:pt x="992" y="839"/>
                </a:lnTo>
                <a:lnTo>
                  <a:pt x="1001" y="843"/>
                </a:lnTo>
                <a:lnTo>
                  <a:pt x="1006" y="848"/>
                </a:lnTo>
                <a:lnTo>
                  <a:pt x="1006" y="848"/>
                </a:lnTo>
                <a:lnTo>
                  <a:pt x="1016" y="853"/>
                </a:lnTo>
                <a:lnTo>
                  <a:pt x="1011" y="858"/>
                </a:lnTo>
                <a:lnTo>
                  <a:pt x="1011" y="862"/>
                </a:lnTo>
                <a:lnTo>
                  <a:pt x="1011" y="862"/>
                </a:lnTo>
                <a:lnTo>
                  <a:pt x="1011" y="867"/>
                </a:lnTo>
                <a:lnTo>
                  <a:pt x="1011" y="872"/>
                </a:lnTo>
                <a:lnTo>
                  <a:pt x="1011" y="876"/>
                </a:lnTo>
                <a:lnTo>
                  <a:pt x="1011" y="881"/>
                </a:lnTo>
                <a:lnTo>
                  <a:pt x="1011" y="881"/>
                </a:lnTo>
                <a:lnTo>
                  <a:pt x="1011" y="886"/>
                </a:lnTo>
                <a:lnTo>
                  <a:pt x="1020" y="886"/>
                </a:lnTo>
                <a:lnTo>
                  <a:pt x="1030" y="886"/>
                </a:lnTo>
                <a:lnTo>
                  <a:pt x="1035" y="886"/>
                </a:lnTo>
                <a:lnTo>
                  <a:pt x="1039" y="886"/>
                </a:lnTo>
                <a:lnTo>
                  <a:pt x="1039" y="891"/>
                </a:lnTo>
                <a:lnTo>
                  <a:pt x="1044" y="891"/>
                </a:lnTo>
                <a:lnTo>
                  <a:pt x="1049" y="895"/>
                </a:lnTo>
                <a:lnTo>
                  <a:pt x="1049" y="895"/>
                </a:lnTo>
                <a:lnTo>
                  <a:pt x="1053" y="900"/>
                </a:lnTo>
                <a:lnTo>
                  <a:pt x="1053" y="900"/>
                </a:lnTo>
                <a:lnTo>
                  <a:pt x="1044" y="905"/>
                </a:lnTo>
                <a:lnTo>
                  <a:pt x="1039" y="909"/>
                </a:lnTo>
                <a:lnTo>
                  <a:pt x="1039" y="909"/>
                </a:lnTo>
                <a:lnTo>
                  <a:pt x="1035" y="914"/>
                </a:lnTo>
                <a:lnTo>
                  <a:pt x="1035" y="919"/>
                </a:lnTo>
                <a:lnTo>
                  <a:pt x="1030" y="924"/>
                </a:lnTo>
                <a:lnTo>
                  <a:pt x="1030" y="928"/>
                </a:lnTo>
                <a:lnTo>
                  <a:pt x="1030" y="933"/>
                </a:lnTo>
                <a:lnTo>
                  <a:pt x="1030" y="938"/>
                </a:lnTo>
                <a:lnTo>
                  <a:pt x="1030" y="942"/>
                </a:lnTo>
                <a:lnTo>
                  <a:pt x="1030" y="942"/>
                </a:lnTo>
                <a:lnTo>
                  <a:pt x="1030" y="947"/>
                </a:lnTo>
                <a:lnTo>
                  <a:pt x="1030" y="952"/>
                </a:lnTo>
                <a:lnTo>
                  <a:pt x="1025" y="952"/>
                </a:lnTo>
                <a:lnTo>
                  <a:pt x="1025" y="956"/>
                </a:lnTo>
                <a:lnTo>
                  <a:pt x="1025" y="956"/>
                </a:lnTo>
                <a:lnTo>
                  <a:pt x="1020" y="956"/>
                </a:lnTo>
                <a:lnTo>
                  <a:pt x="1016" y="961"/>
                </a:lnTo>
                <a:lnTo>
                  <a:pt x="1030" y="989"/>
                </a:lnTo>
                <a:close/>
                <a:moveTo>
                  <a:pt x="477" y="1168"/>
                </a:moveTo>
                <a:lnTo>
                  <a:pt x="524" y="1211"/>
                </a:lnTo>
                <a:lnTo>
                  <a:pt x="562" y="1230"/>
                </a:lnTo>
                <a:lnTo>
                  <a:pt x="642" y="1253"/>
                </a:lnTo>
                <a:lnTo>
                  <a:pt x="704" y="1234"/>
                </a:lnTo>
                <a:lnTo>
                  <a:pt x="789" y="1173"/>
                </a:lnTo>
                <a:lnTo>
                  <a:pt x="798" y="1098"/>
                </a:lnTo>
                <a:lnTo>
                  <a:pt x="775" y="985"/>
                </a:lnTo>
                <a:lnTo>
                  <a:pt x="713" y="933"/>
                </a:lnTo>
                <a:lnTo>
                  <a:pt x="657" y="919"/>
                </a:lnTo>
                <a:lnTo>
                  <a:pt x="553" y="928"/>
                </a:lnTo>
                <a:lnTo>
                  <a:pt x="506" y="961"/>
                </a:lnTo>
                <a:lnTo>
                  <a:pt x="472" y="1051"/>
                </a:lnTo>
                <a:lnTo>
                  <a:pt x="477" y="1168"/>
                </a:lnTo>
                <a:close/>
              </a:path>
            </a:pathLst>
          </a:custGeom>
          <a:solidFill>
            <a:srgbClr val="73B2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93" name="Freeform 505"/>
          <p:cNvSpPr>
            <a:spLocks/>
          </p:cNvSpPr>
          <p:nvPr/>
        </p:nvSpPr>
        <p:spPr bwMode="auto">
          <a:xfrm>
            <a:off x="1335088" y="3308350"/>
            <a:ext cx="38100" cy="1047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9" y="4"/>
              </a:cxn>
              <a:cxn ang="0">
                <a:pos x="5" y="28"/>
              </a:cxn>
              <a:cxn ang="0">
                <a:pos x="10" y="51"/>
              </a:cxn>
              <a:cxn ang="0">
                <a:pos x="5" y="56"/>
              </a:cxn>
              <a:cxn ang="0">
                <a:pos x="0" y="66"/>
              </a:cxn>
            </a:cxnLst>
            <a:rect l="0" t="0" r="r" b="b"/>
            <a:pathLst>
              <a:path w="24" h="66">
                <a:moveTo>
                  <a:pt x="24" y="0"/>
                </a:moveTo>
                <a:lnTo>
                  <a:pt x="19" y="4"/>
                </a:lnTo>
                <a:lnTo>
                  <a:pt x="5" y="28"/>
                </a:lnTo>
                <a:lnTo>
                  <a:pt x="10" y="51"/>
                </a:lnTo>
                <a:lnTo>
                  <a:pt x="5" y="56"/>
                </a:lnTo>
                <a:lnTo>
                  <a:pt x="0" y="6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94" name="Freeform 506"/>
          <p:cNvSpPr>
            <a:spLocks/>
          </p:cNvSpPr>
          <p:nvPr/>
        </p:nvSpPr>
        <p:spPr bwMode="auto">
          <a:xfrm>
            <a:off x="1335088" y="3413125"/>
            <a:ext cx="465137" cy="560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" y="61"/>
              </a:cxn>
              <a:cxn ang="0">
                <a:pos x="71" y="61"/>
              </a:cxn>
              <a:cxn ang="0">
                <a:pos x="90" y="42"/>
              </a:cxn>
              <a:cxn ang="0">
                <a:pos x="104" y="47"/>
              </a:cxn>
              <a:cxn ang="0">
                <a:pos x="132" y="84"/>
              </a:cxn>
              <a:cxn ang="0">
                <a:pos x="151" y="150"/>
              </a:cxn>
              <a:cxn ang="0">
                <a:pos x="147" y="226"/>
              </a:cxn>
              <a:cxn ang="0">
                <a:pos x="147" y="240"/>
              </a:cxn>
              <a:cxn ang="0">
                <a:pos x="165" y="268"/>
              </a:cxn>
              <a:cxn ang="0">
                <a:pos x="217" y="311"/>
              </a:cxn>
              <a:cxn ang="0">
                <a:pos x="288" y="348"/>
              </a:cxn>
              <a:cxn ang="0">
                <a:pos x="293" y="353"/>
              </a:cxn>
            </a:cxnLst>
            <a:rect l="0" t="0" r="r" b="b"/>
            <a:pathLst>
              <a:path w="293" h="353">
                <a:moveTo>
                  <a:pt x="0" y="0"/>
                </a:moveTo>
                <a:lnTo>
                  <a:pt x="62" y="61"/>
                </a:lnTo>
                <a:lnTo>
                  <a:pt x="71" y="61"/>
                </a:lnTo>
                <a:lnTo>
                  <a:pt x="90" y="42"/>
                </a:lnTo>
                <a:lnTo>
                  <a:pt x="104" y="47"/>
                </a:lnTo>
                <a:lnTo>
                  <a:pt x="132" y="84"/>
                </a:lnTo>
                <a:lnTo>
                  <a:pt x="151" y="150"/>
                </a:lnTo>
                <a:lnTo>
                  <a:pt x="147" y="226"/>
                </a:lnTo>
                <a:lnTo>
                  <a:pt x="147" y="240"/>
                </a:lnTo>
                <a:lnTo>
                  <a:pt x="165" y="268"/>
                </a:lnTo>
                <a:lnTo>
                  <a:pt x="217" y="311"/>
                </a:lnTo>
                <a:lnTo>
                  <a:pt x="288" y="348"/>
                </a:lnTo>
                <a:lnTo>
                  <a:pt x="293" y="353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95" name="Freeform 507"/>
          <p:cNvSpPr>
            <a:spLocks/>
          </p:cNvSpPr>
          <p:nvPr/>
        </p:nvSpPr>
        <p:spPr bwMode="auto">
          <a:xfrm>
            <a:off x="1852613" y="4033838"/>
            <a:ext cx="44450" cy="231775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0" y="132"/>
              </a:cxn>
              <a:cxn ang="0">
                <a:pos x="19" y="75"/>
              </a:cxn>
              <a:cxn ang="0">
                <a:pos x="19" y="47"/>
              </a:cxn>
              <a:cxn ang="0">
                <a:pos x="28" y="0"/>
              </a:cxn>
            </a:cxnLst>
            <a:rect l="0" t="0" r="r" b="b"/>
            <a:pathLst>
              <a:path w="28" h="146">
                <a:moveTo>
                  <a:pt x="0" y="146"/>
                </a:moveTo>
                <a:lnTo>
                  <a:pt x="0" y="132"/>
                </a:lnTo>
                <a:lnTo>
                  <a:pt x="19" y="75"/>
                </a:lnTo>
                <a:lnTo>
                  <a:pt x="19" y="47"/>
                </a:lnTo>
                <a:lnTo>
                  <a:pt x="28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96" name="Freeform 508"/>
          <p:cNvSpPr>
            <a:spLocks/>
          </p:cNvSpPr>
          <p:nvPr/>
        </p:nvSpPr>
        <p:spPr bwMode="auto">
          <a:xfrm>
            <a:off x="1800225" y="3973513"/>
            <a:ext cx="96838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38"/>
              </a:cxn>
              <a:cxn ang="0">
                <a:pos x="61" y="38"/>
              </a:cxn>
            </a:cxnLst>
            <a:rect l="0" t="0" r="r" b="b"/>
            <a:pathLst>
              <a:path w="61" h="38">
                <a:moveTo>
                  <a:pt x="0" y="0"/>
                </a:moveTo>
                <a:lnTo>
                  <a:pt x="57" y="38"/>
                </a:lnTo>
                <a:lnTo>
                  <a:pt x="61" y="38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97" name="Freeform 509"/>
          <p:cNvSpPr>
            <a:spLocks/>
          </p:cNvSpPr>
          <p:nvPr/>
        </p:nvSpPr>
        <p:spPr bwMode="auto">
          <a:xfrm>
            <a:off x="1792288" y="5207000"/>
            <a:ext cx="52387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5" y="10"/>
              </a:cxn>
              <a:cxn ang="0">
                <a:pos x="24" y="5"/>
              </a:cxn>
              <a:cxn ang="0">
                <a:pos x="33" y="0"/>
              </a:cxn>
            </a:cxnLst>
            <a:rect l="0" t="0" r="r" b="b"/>
            <a:pathLst>
              <a:path w="33" h="14">
                <a:moveTo>
                  <a:pt x="0" y="14"/>
                </a:moveTo>
                <a:lnTo>
                  <a:pt x="5" y="10"/>
                </a:lnTo>
                <a:lnTo>
                  <a:pt x="24" y="5"/>
                </a:lnTo>
                <a:lnTo>
                  <a:pt x="33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98" name="Freeform 510"/>
          <p:cNvSpPr>
            <a:spLocks/>
          </p:cNvSpPr>
          <p:nvPr/>
        </p:nvSpPr>
        <p:spPr bwMode="auto">
          <a:xfrm>
            <a:off x="1860550" y="4870450"/>
            <a:ext cx="52388" cy="292100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33" y="109"/>
              </a:cxn>
              <a:cxn ang="0">
                <a:pos x="14" y="0"/>
              </a:cxn>
            </a:cxnLst>
            <a:rect l="0" t="0" r="r" b="b"/>
            <a:pathLst>
              <a:path w="33" h="184">
                <a:moveTo>
                  <a:pt x="0" y="184"/>
                </a:moveTo>
                <a:lnTo>
                  <a:pt x="33" y="109"/>
                </a:lnTo>
                <a:lnTo>
                  <a:pt x="14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99" name="Freeform 511"/>
          <p:cNvSpPr>
            <a:spLocks/>
          </p:cNvSpPr>
          <p:nvPr/>
        </p:nvSpPr>
        <p:spPr bwMode="auto">
          <a:xfrm>
            <a:off x="2114550" y="5148263"/>
            <a:ext cx="38100" cy="66675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15" y="18"/>
              </a:cxn>
              <a:cxn ang="0">
                <a:pos x="24" y="0"/>
              </a:cxn>
            </a:cxnLst>
            <a:rect l="0" t="0" r="r" b="b"/>
            <a:pathLst>
              <a:path w="24" h="42">
                <a:moveTo>
                  <a:pt x="0" y="42"/>
                </a:moveTo>
                <a:lnTo>
                  <a:pt x="15" y="18"/>
                </a:lnTo>
                <a:lnTo>
                  <a:pt x="24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00" name="Freeform 512"/>
          <p:cNvSpPr>
            <a:spLocks/>
          </p:cNvSpPr>
          <p:nvPr/>
        </p:nvSpPr>
        <p:spPr bwMode="auto">
          <a:xfrm>
            <a:off x="1905000" y="5200650"/>
            <a:ext cx="112713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" y="0"/>
              </a:cxn>
              <a:cxn ang="0">
                <a:pos x="66" y="9"/>
              </a:cxn>
              <a:cxn ang="0">
                <a:pos x="71" y="18"/>
              </a:cxn>
            </a:cxnLst>
            <a:rect l="0" t="0" r="r" b="b"/>
            <a:pathLst>
              <a:path w="71" h="18">
                <a:moveTo>
                  <a:pt x="0" y="0"/>
                </a:moveTo>
                <a:lnTo>
                  <a:pt x="47" y="0"/>
                </a:lnTo>
                <a:lnTo>
                  <a:pt x="66" y="9"/>
                </a:lnTo>
                <a:lnTo>
                  <a:pt x="71" y="18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01" name="Line 513"/>
          <p:cNvSpPr>
            <a:spLocks noChangeShapeType="1"/>
          </p:cNvSpPr>
          <p:nvPr/>
        </p:nvSpPr>
        <p:spPr bwMode="auto">
          <a:xfrm flipV="1">
            <a:off x="2078038" y="5214938"/>
            <a:ext cx="36512" cy="603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02" name="Line 514"/>
          <p:cNvSpPr>
            <a:spLocks noChangeShapeType="1"/>
          </p:cNvSpPr>
          <p:nvPr/>
        </p:nvSpPr>
        <p:spPr bwMode="auto">
          <a:xfrm>
            <a:off x="2017713" y="5229225"/>
            <a:ext cx="22225" cy="2381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03" name="Freeform 515"/>
          <p:cNvSpPr>
            <a:spLocks/>
          </p:cNvSpPr>
          <p:nvPr/>
        </p:nvSpPr>
        <p:spPr bwMode="auto">
          <a:xfrm>
            <a:off x="1852613" y="4265613"/>
            <a:ext cx="68262" cy="604837"/>
          </a:xfrm>
          <a:custGeom>
            <a:avLst/>
            <a:gdLst/>
            <a:ahLst/>
            <a:cxnLst>
              <a:cxn ang="0">
                <a:pos x="19" y="381"/>
              </a:cxn>
              <a:cxn ang="0">
                <a:pos x="38" y="287"/>
              </a:cxn>
              <a:cxn ang="0">
                <a:pos x="43" y="231"/>
              </a:cxn>
              <a:cxn ang="0">
                <a:pos x="9" y="132"/>
              </a:cxn>
              <a:cxn ang="0">
                <a:pos x="28" y="80"/>
              </a:cxn>
              <a:cxn ang="0">
                <a:pos x="33" y="61"/>
              </a:cxn>
              <a:cxn ang="0">
                <a:pos x="24" y="33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43" h="381">
                <a:moveTo>
                  <a:pt x="19" y="381"/>
                </a:moveTo>
                <a:lnTo>
                  <a:pt x="38" y="287"/>
                </a:lnTo>
                <a:lnTo>
                  <a:pt x="43" y="231"/>
                </a:lnTo>
                <a:lnTo>
                  <a:pt x="9" y="132"/>
                </a:lnTo>
                <a:lnTo>
                  <a:pt x="28" y="80"/>
                </a:lnTo>
                <a:lnTo>
                  <a:pt x="33" y="61"/>
                </a:lnTo>
                <a:lnTo>
                  <a:pt x="24" y="33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04" name="Freeform 516"/>
          <p:cNvSpPr>
            <a:spLocks/>
          </p:cNvSpPr>
          <p:nvPr/>
        </p:nvSpPr>
        <p:spPr bwMode="auto">
          <a:xfrm>
            <a:off x="1620838" y="4676775"/>
            <a:ext cx="179387" cy="96838"/>
          </a:xfrm>
          <a:custGeom>
            <a:avLst/>
            <a:gdLst/>
            <a:ahLst/>
            <a:cxnLst>
              <a:cxn ang="0">
                <a:pos x="113" y="61"/>
              </a:cxn>
              <a:cxn ang="0">
                <a:pos x="89" y="28"/>
              </a:cxn>
              <a:cxn ang="0">
                <a:pos x="0" y="0"/>
              </a:cxn>
            </a:cxnLst>
            <a:rect l="0" t="0" r="r" b="b"/>
            <a:pathLst>
              <a:path w="113" h="61">
                <a:moveTo>
                  <a:pt x="113" y="61"/>
                </a:moveTo>
                <a:lnTo>
                  <a:pt x="89" y="28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05" name="Freeform 517"/>
          <p:cNvSpPr>
            <a:spLocks/>
          </p:cNvSpPr>
          <p:nvPr/>
        </p:nvSpPr>
        <p:spPr bwMode="auto">
          <a:xfrm>
            <a:off x="517525" y="4586288"/>
            <a:ext cx="1103313" cy="261937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5" y="132"/>
              </a:cxn>
              <a:cxn ang="0">
                <a:pos x="71" y="123"/>
              </a:cxn>
              <a:cxn ang="0">
                <a:pos x="81" y="151"/>
              </a:cxn>
              <a:cxn ang="0">
                <a:pos x="95" y="165"/>
              </a:cxn>
              <a:cxn ang="0">
                <a:pos x="109" y="160"/>
              </a:cxn>
              <a:cxn ang="0">
                <a:pos x="114" y="160"/>
              </a:cxn>
              <a:cxn ang="0">
                <a:pos x="133" y="123"/>
              </a:cxn>
              <a:cxn ang="0">
                <a:pos x="161" y="109"/>
              </a:cxn>
              <a:cxn ang="0">
                <a:pos x="180" y="109"/>
              </a:cxn>
              <a:cxn ang="0">
                <a:pos x="194" y="118"/>
              </a:cxn>
              <a:cxn ang="0">
                <a:pos x="232" y="123"/>
              </a:cxn>
              <a:cxn ang="0">
                <a:pos x="265" y="99"/>
              </a:cxn>
              <a:cxn ang="0">
                <a:pos x="284" y="99"/>
              </a:cxn>
              <a:cxn ang="0">
                <a:pos x="298" y="66"/>
              </a:cxn>
              <a:cxn ang="0">
                <a:pos x="307" y="62"/>
              </a:cxn>
              <a:cxn ang="0">
                <a:pos x="326" y="66"/>
              </a:cxn>
              <a:cxn ang="0">
                <a:pos x="345" y="47"/>
              </a:cxn>
              <a:cxn ang="0">
                <a:pos x="359" y="14"/>
              </a:cxn>
              <a:cxn ang="0">
                <a:pos x="364" y="10"/>
              </a:cxn>
              <a:cxn ang="0">
                <a:pos x="383" y="0"/>
              </a:cxn>
              <a:cxn ang="0">
                <a:pos x="397" y="0"/>
              </a:cxn>
              <a:cxn ang="0">
                <a:pos x="411" y="29"/>
              </a:cxn>
              <a:cxn ang="0">
                <a:pos x="416" y="33"/>
              </a:cxn>
              <a:cxn ang="0">
                <a:pos x="444" y="29"/>
              </a:cxn>
              <a:cxn ang="0">
                <a:pos x="463" y="43"/>
              </a:cxn>
              <a:cxn ang="0">
                <a:pos x="473" y="38"/>
              </a:cxn>
              <a:cxn ang="0">
                <a:pos x="487" y="29"/>
              </a:cxn>
              <a:cxn ang="0">
                <a:pos x="525" y="38"/>
              </a:cxn>
              <a:cxn ang="0">
                <a:pos x="548" y="47"/>
              </a:cxn>
              <a:cxn ang="0">
                <a:pos x="591" y="47"/>
              </a:cxn>
              <a:cxn ang="0">
                <a:pos x="633" y="33"/>
              </a:cxn>
              <a:cxn ang="0">
                <a:pos x="638" y="29"/>
              </a:cxn>
              <a:cxn ang="0">
                <a:pos x="657" y="33"/>
              </a:cxn>
              <a:cxn ang="0">
                <a:pos x="662" y="33"/>
              </a:cxn>
              <a:cxn ang="0">
                <a:pos x="685" y="43"/>
              </a:cxn>
              <a:cxn ang="0">
                <a:pos x="695" y="57"/>
              </a:cxn>
            </a:cxnLst>
            <a:rect l="0" t="0" r="r" b="b"/>
            <a:pathLst>
              <a:path w="695" h="165">
                <a:moveTo>
                  <a:pt x="0" y="132"/>
                </a:moveTo>
                <a:lnTo>
                  <a:pt x="5" y="132"/>
                </a:lnTo>
                <a:lnTo>
                  <a:pt x="71" y="123"/>
                </a:lnTo>
                <a:lnTo>
                  <a:pt x="81" y="151"/>
                </a:lnTo>
                <a:lnTo>
                  <a:pt x="95" y="165"/>
                </a:lnTo>
                <a:lnTo>
                  <a:pt x="109" y="160"/>
                </a:lnTo>
                <a:lnTo>
                  <a:pt x="114" y="160"/>
                </a:lnTo>
                <a:lnTo>
                  <a:pt x="133" y="123"/>
                </a:lnTo>
                <a:lnTo>
                  <a:pt x="161" y="109"/>
                </a:lnTo>
                <a:lnTo>
                  <a:pt x="180" y="109"/>
                </a:lnTo>
                <a:lnTo>
                  <a:pt x="194" y="118"/>
                </a:lnTo>
                <a:lnTo>
                  <a:pt x="232" y="123"/>
                </a:lnTo>
                <a:lnTo>
                  <a:pt x="265" y="99"/>
                </a:lnTo>
                <a:lnTo>
                  <a:pt x="284" y="99"/>
                </a:lnTo>
                <a:lnTo>
                  <a:pt x="298" y="66"/>
                </a:lnTo>
                <a:lnTo>
                  <a:pt x="307" y="62"/>
                </a:lnTo>
                <a:lnTo>
                  <a:pt x="326" y="66"/>
                </a:lnTo>
                <a:lnTo>
                  <a:pt x="345" y="47"/>
                </a:lnTo>
                <a:lnTo>
                  <a:pt x="359" y="14"/>
                </a:lnTo>
                <a:lnTo>
                  <a:pt x="364" y="10"/>
                </a:lnTo>
                <a:lnTo>
                  <a:pt x="383" y="0"/>
                </a:lnTo>
                <a:lnTo>
                  <a:pt x="397" y="0"/>
                </a:lnTo>
                <a:lnTo>
                  <a:pt x="411" y="29"/>
                </a:lnTo>
                <a:lnTo>
                  <a:pt x="416" y="33"/>
                </a:lnTo>
                <a:lnTo>
                  <a:pt x="444" y="29"/>
                </a:lnTo>
                <a:lnTo>
                  <a:pt x="463" y="43"/>
                </a:lnTo>
                <a:lnTo>
                  <a:pt x="473" y="38"/>
                </a:lnTo>
                <a:lnTo>
                  <a:pt x="487" y="29"/>
                </a:lnTo>
                <a:lnTo>
                  <a:pt x="525" y="38"/>
                </a:lnTo>
                <a:lnTo>
                  <a:pt x="548" y="47"/>
                </a:lnTo>
                <a:lnTo>
                  <a:pt x="591" y="47"/>
                </a:lnTo>
                <a:lnTo>
                  <a:pt x="633" y="33"/>
                </a:lnTo>
                <a:lnTo>
                  <a:pt x="638" y="29"/>
                </a:lnTo>
                <a:lnTo>
                  <a:pt x="657" y="33"/>
                </a:lnTo>
                <a:lnTo>
                  <a:pt x="662" y="33"/>
                </a:lnTo>
                <a:lnTo>
                  <a:pt x="685" y="43"/>
                </a:lnTo>
                <a:lnTo>
                  <a:pt x="695" y="57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06" name="Freeform 518"/>
          <p:cNvSpPr>
            <a:spLocks/>
          </p:cNvSpPr>
          <p:nvPr/>
        </p:nvSpPr>
        <p:spPr bwMode="auto">
          <a:xfrm>
            <a:off x="1335088" y="3308350"/>
            <a:ext cx="38100" cy="1047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19" y="4"/>
              </a:cxn>
              <a:cxn ang="0">
                <a:pos x="5" y="28"/>
              </a:cxn>
              <a:cxn ang="0">
                <a:pos x="10" y="51"/>
              </a:cxn>
              <a:cxn ang="0">
                <a:pos x="5" y="56"/>
              </a:cxn>
              <a:cxn ang="0">
                <a:pos x="0" y="66"/>
              </a:cxn>
            </a:cxnLst>
            <a:rect l="0" t="0" r="r" b="b"/>
            <a:pathLst>
              <a:path w="24" h="66">
                <a:moveTo>
                  <a:pt x="24" y="0"/>
                </a:moveTo>
                <a:lnTo>
                  <a:pt x="19" y="4"/>
                </a:lnTo>
                <a:lnTo>
                  <a:pt x="5" y="28"/>
                </a:lnTo>
                <a:lnTo>
                  <a:pt x="10" y="51"/>
                </a:lnTo>
                <a:lnTo>
                  <a:pt x="5" y="56"/>
                </a:lnTo>
                <a:lnTo>
                  <a:pt x="0" y="6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07" name="Freeform 519"/>
          <p:cNvSpPr>
            <a:spLocks/>
          </p:cNvSpPr>
          <p:nvPr/>
        </p:nvSpPr>
        <p:spPr bwMode="auto">
          <a:xfrm>
            <a:off x="1335088" y="3413125"/>
            <a:ext cx="465137" cy="560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" y="61"/>
              </a:cxn>
              <a:cxn ang="0">
                <a:pos x="71" y="61"/>
              </a:cxn>
              <a:cxn ang="0">
                <a:pos x="90" y="42"/>
              </a:cxn>
              <a:cxn ang="0">
                <a:pos x="104" y="47"/>
              </a:cxn>
              <a:cxn ang="0">
                <a:pos x="132" y="84"/>
              </a:cxn>
              <a:cxn ang="0">
                <a:pos x="151" y="150"/>
              </a:cxn>
              <a:cxn ang="0">
                <a:pos x="147" y="226"/>
              </a:cxn>
              <a:cxn ang="0">
                <a:pos x="147" y="240"/>
              </a:cxn>
              <a:cxn ang="0">
                <a:pos x="165" y="268"/>
              </a:cxn>
              <a:cxn ang="0">
                <a:pos x="217" y="311"/>
              </a:cxn>
              <a:cxn ang="0">
                <a:pos x="288" y="348"/>
              </a:cxn>
              <a:cxn ang="0">
                <a:pos x="293" y="353"/>
              </a:cxn>
            </a:cxnLst>
            <a:rect l="0" t="0" r="r" b="b"/>
            <a:pathLst>
              <a:path w="293" h="353">
                <a:moveTo>
                  <a:pt x="0" y="0"/>
                </a:moveTo>
                <a:lnTo>
                  <a:pt x="62" y="61"/>
                </a:lnTo>
                <a:lnTo>
                  <a:pt x="71" y="61"/>
                </a:lnTo>
                <a:lnTo>
                  <a:pt x="90" y="42"/>
                </a:lnTo>
                <a:lnTo>
                  <a:pt x="104" y="47"/>
                </a:lnTo>
                <a:lnTo>
                  <a:pt x="132" y="84"/>
                </a:lnTo>
                <a:lnTo>
                  <a:pt x="151" y="150"/>
                </a:lnTo>
                <a:lnTo>
                  <a:pt x="147" y="226"/>
                </a:lnTo>
                <a:lnTo>
                  <a:pt x="147" y="240"/>
                </a:lnTo>
                <a:lnTo>
                  <a:pt x="165" y="268"/>
                </a:lnTo>
                <a:lnTo>
                  <a:pt x="217" y="311"/>
                </a:lnTo>
                <a:lnTo>
                  <a:pt x="288" y="348"/>
                </a:lnTo>
                <a:lnTo>
                  <a:pt x="293" y="353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08" name="Freeform 520"/>
          <p:cNvSpPr>
            <a:spLocks/>
          </p:cNvSpPr>
          <p:nvPr/>
        </p:nvSpPr>
        <p:spPr bwMode="auto">
          <a:xfrm>
            <a:off x="1852613" y="4033838"/>
            <a:ext cx="44450" cy="231775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0" y="132"/>
              </a:cxn>
              <a:cxn ang="0">
                <a:pos x="19" y="75"/>
              </a:cxn>
              <a:cxn ang="0">
                <a:pos x="19" y="47"/>
              </a:cxn>
              <a:cxn ang="0">
                <a:pos x="28" y="0"/>
              </a:cxn>
            </a:cxnLst>
            <a:rect l="0" t="0" r="r" b="b"/>
            <a:pathLst>
              <a:path w="28" h="146">
                <a:moveTo>
                  <a:pt x="0" y="146"/>
                </a:moveTo>
                <a:lnTo>
                  <a:pt x="0" y="132"/>
                </a:lnTo>
                <a:lnTo>
                  <a:pt x="19" y="75"/>
                </a:lnTo>
                <a:lnTo>
                  <a:pt x="19" y="47"/>
                </a:lnTo>
                <a:lnTo>
                  <a:pt x="28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09" name="Freeform 521"/>
          <p:cNvSpPr>
            <a:spLocks/>
          </p:cNvSpPr>
          <p:nvPr/>
        </p:nvSpPr>
        <p:spPr bwMode="auto">
          <a:xfrm>
            <a:off x="1800225" y="3973513"/>
            <a:ext cx="96838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" y="38"/>
              </a:cxn>
              <a:cxn ang="0">
                <a:pos x="61" y="38"/>
              </a:cxn>
            </a:cxnLst>
            <a:rect l="0" t="0" r="r" b="b"/>
            <a:pathLst>
              <a:path w="61" h="38">
                <a:moveTo>
                  <a:pt x="0" y="0"/>
                </a:moveTo>
                <a:lnTo>
                  <a:pt x="57" y="38"/>
                </a:lnTo>
                <a:lnTo>
                  <a:pt x="61" y="38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10" name="Freeform 522"/>
          <p:cNvSpPr>
            <a:spLocks/>
          </p:cNvSpPr>
          <p:nvPr/>
        </p:nvSpPr>
        <p:spPr bwMode="auto">
          <a:xfrm>
            <a:off x="1792288" y="5207000"/>
            <a:ext cx="52387" cy="222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5" y="10"/>
              </a:cxn>
              <a:cxn ang="0">
                <a:pos x="24" y="5"/>
              </a:cxn>
              <a:cxn ang="0">
                <a:pos x="33" y="0"/>
              </a:cxn>
            </a:cxnLst>
            <a:rect l="0" t="0" r="r" b="b"/>
            <a:pathLst>
              <a:path w="33" h="14">
                <a:moveTo>
                  <a:pt x="0" y="14"/>
                </a:moveTo>
                <a:lnTo>
                  <a:pt x="5" y="10"/>
                </a:lnTo>
                <a:lnTo>
                  <a:pt x="24" y="5"/>
                </a:lnTo>
                <a:lnTo>
                  <a:pt x="33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11" name="Freeform 523"/>
          <p:cNvSpPr>
            <a:spLocks/>
          </p:cNvSpPr>
          <p:nvPr/>
        </p:nvSpPr>
        <p:spPr bwMode="auto">
          <a:xfrm>
            <a:off x="1860550" y="4870450"/>
            <a:ext cx="52388" cy="292100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33" y="109"/>
              </a:cxn>
              <a:cxn ang="0">
                <a:pos x="14" y="0"/>
              </a:cxn>
            </a:cxnLst>
            <a:rect l="0" t="0" r="r" b="b"/>
            <a:pathLst>
              <a:path w="33" h="184">
                <a:moveTo>
                  <a:pt x="0" y="184"/>
                </a:moveTo>
                <a:lnTo>
                  <a:pt x="33" y="109"/>
                </a:lnTo>
                <a:lnTo>
                  <a:pt x="14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12" name="Freeform 524"/>
          <p:cNvSpPr>
            <a:spLocks/>
          </p:cNvSpPr>
          <p:nvPr/>
        </p:nvSpPr>
        <p:spPr bwMode="auto">
          <a:xfrm>
            <a:off x="2114550" y="5148263"/>
            <a:ext cx="38100" cy="66675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15" y="18"/>
              </a:cxn>
              <a:cxn ang="0">
                <a:pos x="24" y="0"/>
              </a:cxn>
            </a:cxnLst>
            <a:rect l="0" t="0" r="r" b="b"/>
            <a:pathLst>
              <a:path w="24" h="42">
                <a:moveTo>
                  <a:pt x="0" y="42"/>
                </a:moveTo>
                <a:lnTo>
                  <a:pt x="15" y="18"/>
                </a:lnTo>
                <a:lnTo>
                  <a:pt x="24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13" name="Freeform 525"/>
          <p:cNvSpPr>
            <a:spLocks/>
          </p:cNvSpPr>
          <p:nvPr/>
        </p:nvSpPr>
        <p:spPr bwMode="auto">
          <a:xfrm>
            <a:off x="1905000" y="5200650"/>
            <a:ext cx="112713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" y="0"/>
              </a:cxn>
              <a:cxn ang="0">
                <a:pos x="66" y="9"/>
              </a:cxn>
              <a:cxn ang="0">
                <a:pos x="71" y="18"/>
              </a:cxn>
            </a:cxnLst>
            <a:rect l="0" t="0" r="r" b="b"/>
            <a:pathLst>
              <a:path w="71" h="18">
                <a:moveTo>
                  <a:pt x="0" y="0"/>
                </a:moveTo>
                <a:lnTo>
                  <a:pt x="47" y="0"/>
                </a:lnTo>
                <a:lnTo>
                  <a:pt x="66" y="9"/>
                </a:lnTo>
                <a:lnTo>
                  <a:pt x="71" y="18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14" name="Line 526"/>
          <p:cNvSpPr>
            <a:spLocks noChangeShapeType="1"/>
          </p:cNvSpPr>
          <p:nvPr/>
        </p:nvSpPr>
        <p:spPr bwMode="auto">
          <a:xfrm flipV="1">
            <a:off x="2078038" y="5214938"/>
            <a:ext cx="36512" cy="603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15" name="Line 527"/>
          <p:cNvSpPr>
            <a:spLocks noChangeShapeType="1"/>
          </p:cNvSpPr>
          <p:nvPr/>
        </p:nvSpPr>
        <p:spPr bwMode="auto">
          <a:xfrm>
            <a:off x="2017713" y="5229225"/>
            <a:ext cx="22225" cy="2381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16" name="Freeform 528"/>
          <p:cNvSpPr>
            <a:spLocks/>
          </p:cNvSpPr>
          <p:nvPr/>
        </p:nvSpPr>
        <p:spPr bwMode="auto">
          <a:xfrm>
            <a:off x="1852613" y="4265613"/>
            <a:ext cx="68262" cy="604837"/>
          </a:xfrm>
          <a:custGeom>
            <a:avLst/>
            <a:gdLst/>
            <a:ahLst/>
            <a:cxnLst>
              <a:cxn ang="0">
                <a:pos x="19" y="381"/>
              </a:cxn>
              <a:cxn ang="0">
                <a:pos x="38" y="287"/>
              </a:cxn>
              <a:cxn ang="0">
                <a:pos x="43" y="231"/>
              </a:cxn>
              <a:cxn ang="0">
                <a:pos x="9" y="132"/>
              </a:cxn>
              <a:cxn ang="0">
                <a:pos x="28" y="80"/>
              </a:cxn>
              <a:cxn ang="0">
                <a:pos x="33" y="61"/>
              </a:cxn>
              <a:cxn ang="0">
                <a:pos x="24" y="33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43" h="381">
                <a:moveTo>
                  <a:pt x="19" y="381"/>
                </a:moveTo>
                <a:lnTo>
                  <a:pt x="38" y="287"/>
                </a:lnTo>
                <a:lnTo>
                  <a:pt x="43" y="231"/>
                </a:lnTo>
                <a:lnTo>
                  <a:pt x="9" y="132"/>
                </a:lnTo>
                <a:lnTo>
                  <a:pt x="28" y="80"/>
                </a:lnTo>
                <a:lnTo>
                  <a:pt x="33" y="61"/>
                </a:lnTo>
                <a:lnTo>
                  <a:pt x="24" y="33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17" name="Freeform 529"/>
          <p:cNvSpPr>
            <a:spLocks/>
          </p:cNvSpPr>
          <p:nvPr/>
        </p:nvSpPr>
        <p:spPr bwMode="auto">
          <a:xfrm>
            <a:off x="1620838" y="4676775"/>
            <a:ext cx="179387" cy="96838"/>
          </a:xfrm>
          <a:custGeom>
            <a:avLst/>
            <a:gdLst/>
            <a:ahLst/>
            <a:cxnLst>
              <a:cxn ang="0">
                <a:pos x="113" y="61"/>
              </a:cxn>
              <a:cxn ang="0">
                <a:pos x="89" y="28"/>
              </a:cxn>
              <a:cxn ang="0">
                <a:pos x="0" y="0"/>
              </a:cxn>
            </a:cxnLst>
            <a:rect l="0" t="0" r="r" b="b"/>
            <a:pathLst>
              <a:path w="113" h="61">
                <a:moveTo>
                  <a:pt x="113" y="61"/>
                </a:moveTo>
                <a:lnTo>
                  <a:pt x="89" y="28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18" name="Freeform 530"/>
          <p:cNvSpPr>
            <a:spLocks/>
          </p:cNvSpPr>
          <p:nvPr/>
        </p:nvSpPr>
        <p:spPr bwMode="auto">
          <a:xfrm>
            <a:off x="517525" y="4586288"/>
            <a:ext cx="1103313" cy="261937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5" y="132"/>
              </a:cxn>
              <a:cxn ang="0">
                <a:pos x="71" y="123"/>
              </a:cxn>
              <a:cxn ang="0">
                <a:pos x="81" y="151"/>
              </a:cxn>
              <a:cxn ang="0">
                <a:pos x="95" y="165"/>
              </a:cxn>
              <a:cxn ang="0">
                <a:pos x="109" y="160"/>
              </a:cxn>
              <a:cxn ang="0">
                <a:pos x="114" y="160"/>
              </a:cxn>
              <a:cxn ang="0">
                <a:pos x="133" y="123"/>
              </a:cxn>
              <a:cxn ang="0">
                <a:pos x="161" y="109"/>
              </a:cxn>
              <a:cxn ang="0">
                <a:pos x="180" y="109"/>
              </a:cxn>
              <a:cxn ang="0">
                <a:pos x="194" y="118"/>
              </a:cxn>
              <a:cxn ang="0">
                <a:pos x="232" y="123"/>
              </a:cxn>
              <a:cxn ang="0">
                <a:pos x="265" y="99"/>
              </a:cxn>
              <a:cxn ang="0">
                <a:pos x="284" y="99"/>
              </a:cxn>
              <a:cxn ang="0">
                <a:pos x="298" y="66"/>
              </a:cxn>
              <a:cxn ang="0">
                <a:pos x="307" y="62"/>
              </a:cxn>
              <a:cxn ang="0">
                <a:pos x="326" y="66"/>
              </a:cxn>
              <a:cxn ang="0">
                <a:pos x="345" y="47"/>
              </a:cxn>
              <a:cxn ang="0">
                <a:pos x="359" y="14"/>
              </a:cxn>
              <a:cxn ang="0">
                <a:pos x="364" y="10"/>
              </a:cxn>
              <a:cxn ang="0">
                <a:pos x="383" y="0"/>
              </a:cxn>
              <a:cxn ang="0">
                <a:pos x="397" y="0"/>
              </a:cxn>
              <a:cxn ang="0">
                <a:pos x="411" y="29"/>
              </a:cxn>
              <a:cxn ang="0">
                <a:pos x="416" y="33"/>
              </a:cxn>
              <a:cxn ang="0">
                <a:pos x="444" y="29"/>
              </a:cxn>
              <a:cxn ang="0">
                <a:pos x="463" y="43"/>
              </a:cxn>
              <a:cxn ang="0">
                <a:pos x="473" y="38"/>
              </a:cxn>
              <a:cxn ang="0">
                <a:pos x="487" y="29"/>
              </a:cxn>
              <a:cxn ang="0">
                <a:pos x="525" y="38"/>
              </a:cxn>
              <a:cxn ang="0">
                <a:pos x="548" y="47"/>
              </a:cxn>
              <a:cxn ang="0">
                <a:pos x="591" y="47"/>
              </a:cxn>
              <a:cxn ang="0">
                <a:pos x="633" y="33"/>
              </a:cxn>
              <a:cxn ang="0">
                <a:pos x="638" y="29"/>
              </a:cxn>
              <a:cxn ang="0">
                <a:pos x="657" y="33"/>
              </a:cxn>
              <a:cxn ang="0">
                <a:pos x="662" y="33"/>
              </a:cxn>
              <a:cxn ang="0">
                <a:pos x="685" y="43"/>
              </a:cxn>
              <a:cxn ang="0">
                <a:pos x="695" y="57"/>
              </a:cxn>
            </a:cxnLst>
            <a:rect l="0" t="0" r="r" b="b"/>
            <a:pathLst>
              <a:path w="695" h="165">
                <a:moveTo>
                  <a:pt x="0" y="132"/>
                </a:moveTo>
                <a:lnTo>
                  <a:pt x="5" y="132"/>
                </a:lnTo>
                <a:lnTo>
                  <a:pt x="71" y="123"/>
                </a:lnTo>
                <a:lnTo>
                  <a:pt x="81" y="151"/>
                </a:lnTo>
                <a:lnTo>
                  <a:pt x="95" y="165"/>
                </a:lnTo>
                <a:lnTo>
                  <a:pt x="109" y="160"/>
                </a:lnTo>
                <a:lnTo>
                  <a:pt x="114" y="160"/>
                </a:lnTo>
                <a:lnTo>
                  <a:pt x="133" y="123"/>
                </a:lnTo>
                <a:lnTo>
                  <a:pt x="161" y="109"/>
                </a:lnTo>
                <a:lnTo>
                  <a:pt x="180" y="109"/>
                </a:lnTo>
                <a:lnTo>
                  <a:pt x="194" y="118"/>
                </a:lnTo>
                <a:lnTo>
                  <a:pt x="232" y="123"/>
                </a:lnTo>
                <a:lnTo>
                  <a:pt x="265" y="99"/>
                </a:lnTo>
                <a:lnTo>
                  <a:pt x="284" y="99"/>
                </a:lnTo>
                <a:lnTo>
                  <a:pt x="298" y="66"/>
                </a:lnTo>
                <a:lnTo>
                  <a:pt x="307" y="62"/>
                </a:lnTo>
                <a:lnTo>
                  <a:pt x="326" y="66"/>
                </a:lnTo>
                <a:lnTo>
                  <a:pt x="345" y="47"/>
                </a:lnTo>
                <a:lnTo>
                  <a:pt x="359" y="14"/>
                </a:lnTo>
                <a:lnTo>
                  <a:pt x="364" y="10"/>
                </a:lnTo>
                <a:lnTo>
                  <a:pt x="383" y="0"/>
                </a:lnTo>
                <a:lnTo>
                  <a:pt x="397" y="0"/>
                </a:lnTo>
                <a:lnTo>
                  <a:pt x="411" y="29"/>
                </a:lnTo>
                <a:lnTo>
                  <a:pt x="416" y="33"/>
                </a:lnTo>
                <a:lnTo>
                  <a:pt x="444" y="29"/>
                </a:lnTo>
                <a:lnTo>
                  <a:pt x="463" y="43"/>
                </a:lnTo>
                <a:lnTo>
                  <a:pt x="473" y="38"/>
                </a:lnTo>
                <a:lnTo>
                  <a:pt x="487" y="29"/>
                </a:lnTo>
                <a:lnTo>
                  <a:pt x="525" y="38"/>
                </a:lnTo>
                <a:lnTo>
                  <a:pt x="548" y="47"/>
                </a:lnTo>
                <a:lnTo>
                  <a:pt x="591" y="47"/>
                </a:lnTo>
                <a:lnTo>
                  <a:pt x="633" y="33"/>
                </a:lnTo>
                <a:lnTo>
                  <a:pt x="638" y="29"/>
                </a:lnTo>
                <a:lnTo>
                  <a:pt x="657" y="33"/>
                </a:lnTo>
                <a:lnTo>
                  <a:pt x="662" y="33"/>
                </a:lnTo>
                <a:lnTo>
                  <a:pt x="685" y="43"/>
                </a:lnTo>
                <a:lnTo>
                  <a:pt x="695" y="57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19" name="Freeform 531"/>
          <p:cNvSpPr>
            <a:spLocks/>
          </p:cNvSpPr>
          <p:nvPr/>
        </p:nvSpPr>
        <p:spPr bwMode="auto">
          <a:xfrm>
            <a:off x="1244600" y="4729163"/>
            <a:ext cx="517525" cy="530225"/>
          </a:xfrm>
          <a:custGeom>
            <a:avLst/>
            <a:gdLst/>
            <a:ahLst/>
            <a:cxnLst>
              <a:cxn ang="0">
                <a:pos x="5" y="249"/>
              </a:cxn>
              <a:cxn ang="0">
                <a:pos x="0" y="132"/>
              </a:cxn>
              <a:cxn ang="0">
                <a:pos x="34" y="42"/>
              </a:cxn>
              <a:cxn ang="0">
                <a:pos x="81" y="9"/>
              </a:cxn>
              <a:cxn ang="0">
                <a:pos x="185" y="0"/>
              </a:cxn>
              <a:cxn ang="0">
                <a:pos x="241" y="14"/>
              </a:cxn>
              <a:cxn ang="0">
                <a:pos x="303" y="66"/>
              </a:cxn>
              <a:cxn ang="0">
                <a:pos x="326" y="179"/>
              </a:cxn>
              <a:cxn ang="0">
                <a:pos x="317" y="254"/>
              </a:cxn>
              <a:cxn ang="0">
                <a:pos x="232" y="315"/>
              </a:cxn>
              <a:cxn ang="0">
                <a:pos x="170" y="334"/>
              </a:cxn>
              <a:cxn ang="0">
                <a:pos x="90" y="311"/>
              </a:cxn>
              <a:cxn ang="0">
                <a:pos x="52" y="292"/>
              </a:cxn>
              <a:cxn ang="0">
                <a:pos x="5" y="249"/>
              </a:cxn>
            </a:cxnLst>
            <a:rect l="0" t="0" r="r" b="b"/>
            <a:pathLst>
              <a:path w="326" h="334">
                <a:moveTo>
                  <a:pt x="5" y="249"/>
                </a:moveTo>
                <a:lnTo>
                  <a:pt x="0" y="132"/>
                </a:lnTo>
                <a:lnTo>
                  <a:pt x="34" y="42"/>
                </a:lnTo>
                <a:lnTo>
                  <a:pt x="81" y="9"/>
                </a:lnTo>
                <a:lnTo>
                  <a:pt x="185" y="0"/>
                </a:lnTo>
                <a:lnTo>
                  <a:pt x="241" y="14"/>
                </a:lnTo>
                <a:lnTo>
                  <a:pt x="303" y="66"/>
                </a:lnTo>
                <a:lnTo>
                  <a:pt x="326" y="179"/>
                </a:lnTo>
                <a:lnTo>
                  <a:pt x="317" y="254"/>
                </a:lnTo>
                <a:lnTo>
                  <a:pt x="232" y="315"/>
                </a:lnTo>
                <a:lnTo>
                  <a:pt x="170" y="334"/>
                </a:lnTo>
                <a:lnTo>
                  <a:pt x="90" y="311"/>
                </a:lnTo>
                <a:lnTo>
                  <a:pt x="52" y="292"/>
                </a:lnTo>
                <a:lnTo>
                  <a:pt x="5" y="249"/>
                </a:lnTo>
                <a:close/>
              </a:path>
            </a:pathLst>
          </a:custGeom>
          <a:solidFill>
            <a:srgbClr val="73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20" name="Freeform 532"/>
          <p:cNvSpPr>
            <a:spLocks/>
          </p:cNvSpPr>
          <p:nvPr/>
        </p:nvSpPr>
        <p:spPr bwMode="auto">
          <a:xfrm>
            <a:off x="1244600" y="4729163"/>
            <a:ext cx="517525" cy="530225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0" y="132"/>
              </a:cxn>
              <a:cxn ang="0">
                <a:pos x="34" y="42"/>
              </a:cxn>
              <a:cxn ang="0">
                <a:pos x="81" y="9"/>
              </a:cxn>
              <a:cxn ang="0">
                <a:pos x="185" y="0"/>
              </a:cxn>
              <a:cxn ang="0">
                <a:pos x="241" y="14"/>
              </a:cxn>
              <a:cxn ang="0">
                <a:pos x="303" y="66"/>
              </a:cxn>
              <a:cxn ang="0">
                <a:pos x="326" y="179"/>
              </a:cxn>
              <a:cxn ang="0">
                <a:pos x="317" y="254"/>
              </a:cxn>
              <a:cxn ang="0">
                <a:pos x="232" y="315"/>
              </a:cxn>
              <a:cxn ang="0">
                <a:pos x="170" y="334"/>
              </a:cxn>
              <a:cxn ang="0">
                <a:pos x="90" y="311"/>
              </a:cxn>
              <a:cxn ang="0">
                <a:pos x="52" y="292"/>
              </a:cxn>
              <a:cxn ang="0">
                <a:pos x="5" y="249"/>
              </a:cxn>
              <a:cxn ang="0">
                <a:pos x="0" y="188"/>
              </a:cxn>
            </a:cxnLst>
            <a:rect l="0" t="0" r="r" b="b"/>
            <a:pathLst>
              <a:path w="326" h="334">
                <a:moveTo>
                  <a:pt x="0" y="188"/>
                </a:moveTo>
                <a:lnTo>
                  <a:pt x="0" y="132"/>
                </a:lnTo>
                <a:lnTo>
                  <a:pt x="34" y="42"/>
                </a:lnTo>
                <a:lnTo>
                  <a:pt x="81" y="9"/>
                </a:lnTo>
                <a:lnTo>
                  <a:pt x="185" y="0"/>
                </a:lnTo>
                <a:lnTo>
                  <a:pt x="241" y="14"/>
                </a:lnTo>
                <a:lnTo>
                  <a:pt x="303" y="66"/>
                </a:lnTo>
                <a:lnTo>
                  <a:pt x="326" y="179"/>
                </a:lnTo>
                <a:lnTo>
                  <a:pt x="317" y="254"/>
                </a:lnTo>
                <a:lnTo>
                  <a:pt x="232" y="315"/>
                </a:lnTo>
                <a:lnTo>
                  <a:pt x="170" y="334"/>
                </a:lnTo>
                <a:lnTo>
                  <a:pt x="90" y="311"/>
                </a:lnTo>
                <a:lnTo>
                  <a:pt x="52" y="292"/>
                </a:lnTo>
                <a:lnTo>
                  <a:pt x="5" y="249"/>
                </a:lnTo>
                <a:lnTo>
                  <a:pt x="0" y="188"/>
                </a:lnTo>
              </a:path>
            </a:pathLst>
          </a:custGeom>
          <a:noFill/>
          <a:ln w="7938">
            <a:solidFill>
              <a:srgbClr val="73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21" name="Freeform 533"/>
          <p:cNvSpPr>
            <a:spLocks/>
          </p:cNvSpPr>
          <p:nvPr/>
        </p:nvSpPr>
        <p:spPr bwMode="auto">
          <a:xfrm>
            <a:off x="6329363" y="3262313"/>
            <a:ext cx="2257425" cy="2625725"/>
          </a:xfrm>
          <a:custGeom>
            <a:avLst/>
            <a:gdLst/>
            <a:ahLst/>
            <a:cxnLst>
              <a:cxn ang="0">
                <a:pos x="1280" y="896"/>
              </a:cxn>
              <a:cxn ang="0">
                <a:pos x="1379" y="980"/>
              </a:cxn>
              <a:cxn ang="0">
                <a:pos x="1384" y="1037"/>
              </a:cxn>
              <a:cxn ang="0">
                <a:pos x="1408" y="1079"/>
              </a:cxn>
              <a:cxn ang="0">
                <a:pos x="1422" y="1131"/>
              </a:cxn>
              <a:cxn ang="0">
                <a:pos x="1389" y="1173"/>
              </a:cxn>
              <a:cxn ang="0">
                <a:pos x="1332" y="1197"/>
              </a:cxn>
              <a:cxn ang="0">
                <a:pos x="1285" y="1235"/>
              </a:cxn>
              <a:cxn ang="0">
                <a:pos x="1256" y="1272"/>
              </a:cxn>
              <a:cxn ang="0">
                <a:pos x="1200" y="1287"/>
              </a:cxn>
              <a:cxn ang="0">
                <a:pos x="1148" y="1310"/>
              </a:cxn>
              <a:cxn ang="0">
                <a:pos x="1119" y="1343"/>
              </a:cxn>
              <a:cxn ang="0">
                <a:pos x="1063" y="1343"/>
              </a:cxn>
              <a:cxn ang="0">
                <a:pos x="1011" y="1348"/>
              </a:cxn>
              <a:cxn ang="0">
                <a:pos x="959" y="1371"/>
              </a:cxn>
              <a:cxn ang="0">
                <a:pos x="912" y="1395"/>
              </a:cxn>
              <a:cxn ang="0">
                <a:pos x="860" y="1414"/>
              </a:cxn>
              <a:cxn ang="0">
                <a:pos x="803" y="1418"/>
              </a:cxn>
              <a:cxn ang="0">
                <a:pos x="760" y="1423"/>
              </a:cxn>
              <a:cxn ang="0">
                <a:pos x="727" y="1418"/>
              </a:cxn>
              <a:cxn ang="0">
                <a:pos x="694" y="1451"/>
              </a:cxn>
              <a:cxn ang="0">
                <a:pos x="690" y="1503"/>
              </a:cxn>
              <a:cxn ang="0">
                <a:pos x="647" y="1517"/>
              </a:cxn>
              <a:cxn ang="0">
                <a:pos x="595" y="1489"/>
              </a:cxn>
              <a:cxn ang="0">
                <a:pos x="562" y="1451"/>
              </a:cxn>
              <a:cxn ang="0">
                <a:pos x="543" y="1409"/>
              </a:cxn>
              <a:cxn ang="0">
                <a:pos x="496" y="1390"/>
              </a:cxn>
              <a:cxn ang="0">
                <a:pos x="439" y="1376"/>
              </a:cxn>
              <a:cxn ang="0">
                <a:pos x="383" y="1385"/>
              </a:cxn>
              <a:cxn ang="0">
                <a:pos x="335" y="1414"/>
              </a:cxn>
              <a:cxn ang="0">
                <a:pos x="302" y="1461"/>
              </a:cxn>
              <a:cxn ang="0">
                <a:pos x="260" y="1489"/>
              </a:cxn>
              <a:cxn ang="0">
                <a:pos x="213" y="1522"/>
              </a:cxn>
              <a:cxn ang="0">
                <a:pos x="175" y="1569"/>
              </a:cxn>
              <a:cxn ang="0">
                <a:pos x="132" y="1602"/>
              </a:cxn>
              <a:cxn ang="0">
                <a:pos x="85" y="1630"/>
              </a:cxn>
              <a:cxn ang="0">
                <a:pos x="38" y="1616"/>
              </a:cxn>
              <a:cxn ang="0">
                <a:pos x="0" y="1565"/>
              </a:cxn>
              <a:cxn ang="0">
                <a:pos x="38" y="1489"/>
              </a:cxn>
              <a:cxn ang="0">
                <a:pos x="109" y="1433"/>
              </a:cxn>
              <a:cxn ang="0">
                <a:pos x="128" y="1343"/>
              </a:cxn>
              <a:cxn ang="0">
                <a:pos x="109" y="1258"/>
              </a:cxn>
              <a:cxn ang="0">
                <a:pos x="104" y="1225"/>
              </a:cxn>
              <a:cxn ang="0">
                <a:pos x="85" y="1150"/>
              </a:cxn>
              <a:cxn ang="0">
                <a:pos x="94" y="1103"/>
              </a:cxn>
              <a:cxn ang="0">
                <a:pos x="66" y="1070"/>
              </a:cxn>
              <a:cxn ang="0">
                <a:pos x="94" y="735"/>
              </a:cxn>
              <a:cxn ang="0">
                <a:pos x="146" y="241"/>
              </a:cxn>
              <a:cxn ang="0">
                <a:pos x="170" y="245"/>
              </a:cxn>
              <a:cxn ang="0">
                <a:pos x="222" y="231"/>
              </a:cxn>
              <a:cxn ang="0">
                <a:pos x="260" y="212"/>
              </a:cxn>
              <a:cxn ang="0">
                <a:pos x="307" y="194"/>
              </a:cxn>
              <a:cxn ang="0">
                <a:pos x="335" y="217"/>
              </a:cxn>
              <a:cxn ang="0">
                <a:pos x="383" y="217"/>
              </a:cxn>
              <a:cxn ang="0">
                <a:pos x="416" y="208"/>
              </a:cxn>
              <a:cxn ang="0">
                <a:pos x="444" y="198"/>
              </a:cxn>
              <a:cxn ang="0">
                <a:pos x="482" y="179"/>
              </a:cxn>
              <a:cxn ang="0">
                <a:pos x="524" y="137"/>
              </a:cxn>
              <a:cxn ang="0">
                <a:pos x="553" y="80"/>
              </a:cxn>
              <a:cxn ang="0">
                <a:pos x="605" y="43"/>
              </a:cxn>
              <a:cxn ang="0">
                <a:pos x="628" y="33"/>
              </a:cxn>
              <a:cxn ang="0">
                <a:pos x="657" y="10"/>
              </a:cxn>
            </a:cxnLst>
            <a:rect l="0" t="0" r="r" b="b"/>
            <a:pathLst>
              <a:path w="1422" h="1654">
                <a:moveTo>
                  <a:pt x="657" y="0"/>
                </a:moveTo>
                <a:lnTo>
                  <a:pt x="661" y="85"/>
                </a:lnTo>
                <a:lnTo>
                  <a:pt x="647" y="146"/>
                </a:lnTo>
                <a:lnTo>
                  <a:pt x="562" y="222"/>
                </a:lnTo>
                <a:lnTo>
                  <a:pt x="553" y="278"/>
                </a:lnTo>
                <a:lnTo>
                  <a:pt x="586" y="302"/>
                </a:lnTo>
                <a:lnTo>
                  <a:pt x="614" y="363"/>
                </a:lnTo>
                <a:lnTo>
                  <a:pt x="605" y="472"/>
                </a:lnTo>
                <a:lnTo>
                  <a:pt x="605" y="537"/>
                </a:lnTo>
                <a:lnTo>
                  <a:pt x="671" y="651"/>
                </a:lnTo>
                <a:lnTo>
                  <a:pt x="727" y="726"/>
                </a:lnTo>
                <a:lnTo>
                  <a:pt x="803" y="735"/>
                </a:lnTo>
                <a:lnTo>
                  <a:pt x="897" y="740"/>
                </a:lnTo>
                <a:lnTo>
                  <a:pt x="935" y="768"/>
                </a:lnTo>
                <a:lnTo>
                  <a:pt x="897" y="716"/>
                </a:lnTo>
                <a:lnTo>
                  <a:pt x="897" y="674"/>
                </a:lnTo>
                <a:lnTo>
                  <a:pt x="954" y="651"/>
                </a:lnTo>
                <a:lnTo>
                  <a:pt x="1030" y="660"/>
                </a:lnTo>
                <a:lnTo>
                  <a:pt x="1096" y="693"/>
                </a:lnTo>
                <a:lnTo>
                  <a:pt x="1162" y="745"/>
                </a:lnTo>
                <a:lnTo>
                  <a:pt x="1228" y="830"/>
                </a:lnTo>
                <a:lnTo>
                  <a:pt x="1228" y="877"/>
                </a:lnTo>
                <a:lnTo>
                  <a:pt x="1280" y="896"/>
                </a:lnTo>
                <a:lnTo>
                  <a:pt x="1384" y="929"/>
                </a:lnTo>
                <a:lnTo>
                  <a:pt x="1384" y="929"/>
                </a:lnTo>
                <a:lnTo>
                  <a:pt x="1384" y="933"/>
                </a:lnTo>
                <a:lnTo>
                  <a:pt x="1384" y="933"/>
                </a:lnTo>
                <a:lnTo>
                  <a:pt x="1379" y="938"/>
                </a:lnTo>
                <a:lnTo>
                  <a:pt x="1379" y="938"/>
                </a:lnTo>
                <a:lnTo>
                  <a:pt x="1379" y="938"/>
                </a:lnTo>
                <a:lnTo>
                  <a:pt x="1379" y="943"/>
                </a:lnTo>
                <a:lnTo>
                  <a:pt x="1379" y="943"/>
                </a:lnTo>
                <a:lnTo>
                  <a:pt x="1379" y="947"/>
                </a:lnTo>
                <a:lnTo>
                  <a:pt x="1379" y="952"/>
                </a:lnTo>
                <a:lnTo>
                  <a:pt x="1379" y="952"/>
                </a:lnTo>
                <a:lnTo>
                  <a:pt x="1379" y="957"/>
                </a:lnTo>
                <a:lnTo>
                  <a:pt x="1379" y="957"/>
                </a:lnTo>
                <a:lnTo>
                  <a:pt x="1379" y="961"/>
                </a:lnTo>
                <a:lnTo>
                  <a:pt x="1379" y="961"/>
                </a:lnTo>
                <a:lnTo>
                  <a:pt x="1379" y="966"/>
                </a:lnTo>
                <a:lnTo>
                  <a:pt x="1379" y="971"/>
                </a:lnTo>
                <a:lnTo>
                  <a:pt x="1379" y="971"/>
                </a:lnTo>
                <a:lnTo>
                  <a:pt x="1379" y="971"/>
                </a:lnTo>
                <a:lnTo>
                  <a:pt x="1379" y="976"/>
                </a:lnTo>
                <a:lnTo>
                  <a:pt x="1379" y="980"/>
                </a:lnTo>
                <a:lnTo>
                  <a:pt x="1379" y="980"/>
                </a:lnTo>
                <a:lnTo>
                  <a:pt x="1379" y="985"/>
                </a:lnTo>
                <a:lnTo>
                  <a:pt x="1379" y="985"/>
                </a:lnTo>
                <a:lnTo>
                  <a:pt x="1379" y="990"/>
                </a:lnTo>
                <a:lnTo>
                  <a:pt x="1379" y="990"/>
                </a:lnTo>
                <a:lnTo>
                  <a:pt x="1379" y="994"/>
                </a:lnTo>
                <a:lnTo>
                  <a:pt x="1379" y="999"/>
                </a:lnTo>
                <a:lnTo>
                  <a:pt x="1379" y="999"/>
                </a:lnTo>
                <a:lnTo>
                  <a:pt x="1379" y="1004"/>
                </a:lnTo>
                <a:lnTo>
                  <a:pt x="1379" y="1004"/>
                </a:lnTo>
                <a:lnTo>
                  <a:pt x="1379" y="1009"/>
                </a:lnTo>
                <a:lnTo>
                  <a:pt x="1379" y="1009"/>
                </a:lnTo>
                <a:lnTo>
                  <a:pt x="1375" y="1013"/>
                </a:lnTo>
                <a:lnTo>
                  <a:pt x="1375" y="1018"/>
                </a:lnTo>
                <a:lnTo>
                  <a:pt x="1375" y="1018"/>
                </a:lnTo>
                <a:lnTo>
                  <a:pt x="1379" y="1018"/>
                </a:lnTo>
                <a:lnTo>
                  <a:pt x="1379" y="1023"/>
                </a:lnTo>
                <a:lnTo>
                  <a:pt x="1379" y="1023"/>
                </a:lnTo>
                <a:lnTo>
                  <a:pt x="1379" y="1027"/>
                </a:lnTo>
                <a:lnTo>
                  <a:pt x="1379" y="1027"/>
                </a:lnTo>
                <a:lnTo>
                  <a:pt x="1379" y="1032"/>
                </a:lnTo>
                <a:lnTo>
                  <a:pt x="1379" y="1032"/>
                </a:lnTo>
                <a:lnTo>
                  <a:pt x="1384" y="1037"/>
                </a:lnTo>
                <a:lnTo>
                  <a:pt x="1384" y="1037"/>
                </a:lnTo>
                <a:lnTo>
                  <a:pt x="1384" y="1042"/>
                </a:lnTo>
                <a:lnTo>
                  <a:pt x="1389" y="1042"/>
                </a:lnTo>
                <a:lnTo>
                  <a:pt x="1389" y="1042"/>
                </a:lnTo>
                <a:lnTo>
                  <a:pt x="1393" y="1046"/>
                </a:lnTo>
                <a:lnTo>
                  <a:pt x="1393" y="1046"/>
                </a:lnTo>
                <a:lnTo>
                  <a:pt x="1393" y="1051"/>
                </a:lnTo>
                <a:lnTo>
                  <a:pt x="1398" y="1051"/>
                </a:lnTo>
                <a:lnTo>
                  <a:pt x="1398" y="1051"/>
                </a:lnTo>
                <a:lnTo>
                  <a:pt x="1403" y="1056"/>
                </a:lnTo>
                <a:lnTo>
                  <a:pt x="1403" y="1056"/>
                </a:lnTo>
                <a:lnTo>
                  <a:pt x="1403" y="1056"/>
                </a:lnTo>
                <a:lnTo>
                  <a:pt x="1408" y="1060"/>
                </a:lnTo>
                <a:lnTo>
                  <a:pt x="1408" y="1060"/>
                </a:lnTo>
                <a:lnTo>
                  <a:pt x="1412" y="1060"/>
                </a:lnTo>
                <a:lnTo>
                  <a:pt x="1412" y="1065"/>
                </a:lnTo>
                <a:lnTo>
                  <a:pt x="1408" y="1065"/>
                </a:lnTo>
                <a:lnTo>
                  <a:pt x="1408" y="1070"/>
                </a:lnTo>
                <a:lnTo>
                  <a:pt x="1408" y="1070"/>
                </a:lnTo>
                <a:lnTo>
                  <a:pt x="1408" y="1075"/>
                </a:lnTo>
                <a:lnTo>
                  <a:pt x="1408" y="1075"/>
                </a:lnTo>
                <a:lnTo>
                  <a:pt x="1403" y="1079"/>
                </a:lnTo>
                <a:lnTo>
                  <a:pt x="1403" y="1079"/>
                </a:lnTo>
                <a:lnTo>
                  <a:pt x="1408" y="1079"/>
                </a:lnTo>
                <a:lnTo>
                  <a:pt x="1408" y="1084"/>
                </a:lnTo>
                <a:lnTo>
                  <a:pt x="1408" y="1084"/>
                </a:lnTo>
                <a:lnTo>
                  <a:pt x="1408" y="1089"/>
                </a:lnTo>
                <a:lnTo>
                  <a:pt x="1412" y="1089"/>
                </a:lnTo>
                <a:lnTo>
                  <a:pt x="1412" y="1093"/>
                </a:lnTo>
                <a:lnTo>
                  <a:pt x="1412" y="1093"/>
                </a:lnTo>
                <a:lnTo>
                  <a:pt x="1412" y="1098"/>
                </a:lnTo>
                <a:lnTo>
                  <a:pt x="1417" y="1098"/>
                </a:lnTo>
                <a:lnTo>
                  <a:pt x="1417" y="1103"/>
                </a:lnTo>
                <a:lnTo>
                  <a:pt x="1417" y="1103"/>
                </a:lnTo>
                <a:lnTo>
                  <a:pt x="1417" y="1103"/>
                </a:lnTo>
                <a:lnTo>
                  <a:pt x="1417" y="1108"/>
                </a:lnTo>
                <a:lnTo>
                  <a:pt x="1417" y="1108"/>
                </a:lnTo>
                <a:lnTo>
                  <a:pt x="1422" y="1112"/>
                </a:lnTo>
                <a:lnTo>
                  <a:pt x="1422" y="1112"/>
                </a:lnTo>
                <a:lnTo>
                  <a:pt x="1422" y="1117"/>
                </a:lnTo>
                <a:lnTo>
                  <a:pt x="1422" y="1117"/>
                </a:lnTo>
                <a:lnTo>
                  <a:pt x="1422" y="1117"/>
                </a:lnTo>
                <a:lnTo>
                  <a:pt x="1422" y="1122"/>
                </a:lnTo>
                <a:lnTo>
                  <a:pt x="1422" y="1126"/>
                </a:lnTo>
                <a:lnTo>
                  <a:pt x="1422" y="1126"/>
                </a:lnTo>
                <a:lnTo>
                  <a:pt x="1422" y="1126"/>
                </a:lnTo>
                <a:lnTo>
                  <a:pt x="1422" y="1131"/>
                </a:lnTo>
                <a:lnTo>
                  <a:pt x="1422" y="1136"/>
                </a:lnTo>
                <a:lnTo>
                  <a:pt x="1417" y="1136"/>
                </a:lnTo>
                <a:lnTo>
                  <a:pt x="1417" y="1141"/>
                </a:lnTo>
                <a:lnTo>
                  <a:pt x="1417" y="1141"/>
                </a:lnTo>
                <a:lnTo>
                  <a:pt x="1417" y="1145"/>
                </a:lnTo>
                <a:lnTo>
                  <a:pt x="1417" y="1145"/>
                </a:lnTo>
                <a:lnTo>
                  <a:pt x="1417" y="1145"/>
                </a:lnTo>
                <a:lnTo>
                  <a:pt x="1417" y="1150"/>
                </a:lnTo>
                <a:lnTo>
                  <a:pt x="1412" y="1150"/>
                </a:lnTo>
                <a:lnTo>
                  <a:pt x="1412" y="1155"/>
                </a:lnTo>
                <a:lnTo>
                  <a:pt x="1412" y="1155"/>
                </a:lnTo>
                <a:lnTo>
                  <a:pt x="1408" y="1159"/>
                </a:lnTo>
                <a:lnTo>
                  <a:pt x="1408" y="1159"/>
                </a:lnTo>
                <a:lnTo>
                  <a:pt x="1408" y="1159"/>
                </a:lnTo>
                <a:lnTo>
                  <a:pt x="1408" y="1159"/>
                </a:lnTo>
                <a:lnTo>
                  <a:pt x="1403" y="1164"/>
                </a:lnTo>
                <a:lnTo>
                  <a:pt x="1403" y="1164"/>
                </a:lnTo>
                <a:lnTo>
                  <a:pt x="1398" y="1164"/>
                </a:lnTo>
                <a:lnTo>
                  <a:pt x="1398" y="1169"/>
                </a:lnTo>
                <a:lnTo>
                  <a:pt x="1393" y="1169"/>
                </a:lnTo>
                <a:lnTo>
                  <a:pt x="1393" y="1169"/>
                </a:lnTo>
                <a:lnTo>
                  <a:pt x="1389" y="1173"/>
                </a:lnTo>
                <a:lnTo>
                  <a:pt x="1389" y="1173"/>
                </a:lnTo>
                <a:lnTo>
                  <a:pt x="1384" y="1173"/>
                </a:lnTo>
                <a:lnTo>
                  <a:pt x="1384" y="1173"/>
                </a:lnTo>
                <a:lnTo>
                  <a:pt x="1379" y="1178"/>
                </a:lnTo>
                <a:lnTo>
                  <a:pt x="1379" y="1178"/>
                </a:lnTo>
                <a:lnTo>
                  <a:pt x="1379" y="1178"/>
                </a:lnTo>
                <a:lnTo>
                  <a:pt x="1375" y="1178"/>
                </a:lnTo>
                <a:lnTo>
                  <a:pt x="1375" y="1183"/>
                </a:lnTo>
                <a:lnTo>
                  <a:pt x="1370" y="1183"/>
                </a:lnTo>
                <a:lnTo>
                  <a:pt x="1370" y="1183"/>
                </a:lnTo>
                <a:lnTo>
                  <a:pt x="1365" y="1188"/>
                </a:lnTo>
                <a:lnTo>
                  <a:pt x="1365" y="1188"/>
                </a:lnTo>
                <a:lnTo>
                  <a:pt x="1360" y="1188"/>
                </a:lnTo>
                <a:lnTo>
                  <a:pt x="1356" y="1188"/>
                </a:lnTo>
                <a:lnTo>
                  <a:pt x="1356" y="1188"/>
                </a:lnTo>
                <a:lnTo>
                  <a:pt x="1356" y="1192"/>
                </a:lnTo>
                <a:lnTo>
                  <a:pt x="1351" y="1192"/>
                </a:lnTo>
                <a:lnTo>
                  <a:pt x="1351" y="1192"/>
                </a:lnTo>
                <a:lnTo>
                  <a:pt x="1346" y="1192"/>
                </a:lnTo>
                <a:lnTo>
                  <a:pt x="1346" y="1197"/>
                </a:lnTo>
                <a:lnTo>
                  <a:pt x="1341" y="1197"/>
                </a:lnTo>
                <a:lnTo>
                  <a:pt x="1341" y="1197"/>
                </a:lnTo>
                <a:lnTo>
                  <a:pt x="1337" y="1197"/>
                </a:lnTo>
                <a:lnTo>
                  <a:pt x="1332" y="1197"/>
                </a:lnTo>
                <a:lnTo>
                  <a:pt x="1332" y="1202"/>
                </a:lnTo>
                <a:lnTo>
                  <a:pt x="1327" y="1202"/>
                </a:lnTo>
                <a:lnTo>
                  <a:pt x="1327" y="1202"/>
                </a:lnTo>
                <a:lnTo>
                  <a:pt x="1323" y="1202"/>
                </a:lnTo>
                <a:lnTo>
                  <a:pt x="1323" y="1206"/>
                </a:lnTo>
                <a:lnTo>
                  <a:pt x="1318" y="1206"/>
                </a:lnTo>
                <a:lnTo>
                  <a:pt x="1318" y="1206"/>
                </a:lnTo>
                <a:lnTo>
                  <a:pt x="1318" y="1211"/>
                </a:lnTo>
                <a:lnTo>
                  <a:pt x="1313" y="1211"/>
                </a:lnTo>
                <a:lnTo>
                  <a:pt x="1313" y="1211"/>
                </a:lnTo>
                <a:lnTo>
                  <a:pt x="1308" y="1216"/>
                </a:lnTo>
                <a:lnTo>
                  <a:pt x="1308" y="1216"/>
                </a:lnTo>
                <a:lnTo>
                  <a:pt x="1308" y="1216"/>
                </a:lnTo>
                <a:lnTo>
                  <a:pt x="1304" y="1221"/>
                </a:lnTo>
                <a:lnTo>
                  <a:pt x="1304" y="1221"/>
                </a:lnTo>
                <a:lnTo>
                  <a:pt x="1299" y="1225"/>
                </a:lnTo>
                <a:lnTo>
                  <a:pt x="1299" y="1225"/>
                </a:lnTo>
                <a:lnTo>
                  <a:pt x="1294" y="1225"/>
                </a:lnTo>
                <a:lnTo>
                  <a:pt x="1294" y="1230"/>
                </a:lnTo>
                <a:lnTo>
                  <a:pt x="1290" y="1230"/>
                </a:lnTo>
                <a:lnTo>
                  <a:pt x="1290" y="1230"/>
                </a:lnTo>
                <a:lnTo>
                  <a:pt x="1290" y="1235"/>
                </a:lnTo>
                <a:lnTo>
                  <a:pt x="1285" y="1235"/>
                </a:lnTo>
                <a:lnTo>
                  <a:pt x="1285" y="1235"/>
                </a:lnTo>
                <a:lnTo>
                  <a:pt x="1285" y="1239"/>
                </a:lnTo>
                <a:lnTo>
                  <a:pt x="1285" y="1239"/>
                </a:lnTo>
                <a:lnTo>
                  <a:pt x="1285" y="1244"/>
                </a:lnTo>
                <a:lnTo>
                  <a:pt x="1285" y="1244"/>
                </a:lnTo>
                <a:lnTo>
                  <a:pt x="1285" y="1244"/>
                </a:lnTo>
                <a:lnTo>
                  <a:pt x="1285" y="1249"/>
                </a:lnTo>
                <a:lnTo>
                  <a:pt x="1285" y="1249"/>
                </a:lnTo>
                <a:lnTo>
                  <a:pt x="1280" y="1254"/>
                </a:lnTo>
                <a:lnTo>
                  <a:pt x="1280" y="1254"/>
                </a:lnTo>
                <a:lnTo>
                  <a:pt x="1280" y="1258"/>
                </a:lnTo>
                <a:lnTo>
                  <a:pt x="1275" y="1258"/>
                </a:lnTo>
                <a:lnTo>
                  <a:pt x="1275" y="1258"/>
                </a:lnTo>
                <a:lnTo>
                  <a:pt x="1275" y="1263"/>
                </a:lnTo>
                <a:lnTo>
                  <a:pt x="1271" y="1263"/>
                </a:lnTo>
                <a:lnTo>
                  <a:pt x="1271" y="1263"/>
                </a:lnTo>
                <a:lnTo>
                  <a:pt x="1266" y="1263"/>
                </a:lnTo>
                <a:lnTo>
                  <a:pt x="1266" y="1268"/>
                </a:lnTo>
                <a:lnTo>
                  <a:pt x="1261" y="1268"/>
                </a:lnTo>
                <a:lnTo>
                  <a:pt x="1261" y="1268"/>
                </a:lnTo>
                <a:lnTo>
                  <a:pt x="1261" y="1272"/>
                </a:lnTo>
                <a:lnTo>
                  <a:pt x="1256" y="1272"/>
                </a:lnTo>
                <a:lnTo>
                  <a:pt x="1256" y="1272"/>
                </a:lnTo>
                <a:lnTo>
                  <a:pt x="1252" y="1272"/>
                </a:lnTo>
                <a:lnTo>
                  <a:pt x="1252" y="1277"/>
                </a:lnTo>
                <a:lnTo>
                  <a:pt x="1247" y="1277"/>
                </a:lnTo>
                <a:lnTo>
                  <a:pt x="1247" y="1277"/>
                </a:lnTo>
                <a:lnTo>
                  <a:pt x="1242" y="1277"/>
                </a:lnTo>
                <a:lnTo>
                  <a:pt x="1242" y="1277"/>
                </a:lnTo>
                <a:lnTo>
                  <a:pt x="1238" y="1277"/>
                </a:lnTo>
                <a:lnTo>
                  <a:pt x="1233" y="1272"/>
                </a:lnTo>
                <a:lnTo>
                  <a:pt x="1233" y="1272"/>
                </a:lnTo>
                <a:lnTo>
                  <a:pt x="1228" y="1272"/>
                </a:lnTo>
                <a:lnTo>
                  <a:pt x="1228" y="1272"/>
                </a:lnTo>
                <a:lnTo>
                  <a:pt x="1223" y="1272"/>
                </a:lnTo>
                <a:lnTo>
                  <a:pt x="1223" y="1272"/>
                </a:lnTo>
                <a:lnTo>
                  <a:pt x="1219" y="1277"/>
                </a:lnTo>
                <a:lnTo>
                  <a:pt x="1219" y="1277"/>
                </a:lnTo>
                <a:lnTo>
                  <a:pt x="1214" y="1277"/>
                </a:lnTo>
                <a:lnTo>
                  <a:pt x="1214" y="1277"/>
                </a:lnTo>
                <a:lnTo>
                  <a:pt x="1209" y="1282"/>
                </a:lnTo>
                <a:lnTo>
                  <a:pt x="1209" y="1282"/>
                </a:lnTo>
                <a:lnTo>
                  <a:pt x="1205" y="1282"/>
                </a:lnTo>
                <a:lnTo>
                  <a:pt x="1205" y="1282"/>
                </a:lnTo>
                <a:lnTo>
                  <a:pt x="1200" y="1282"/>
                </a:lnTo>
                <a:lnTo>
                  <a:pt x="1200" y="1287"/>
                </a:lnTo>
                <a:lnTo>
                  <a:pt x="1195" y="1287"/>
                </a:lnTo>
                <a:lnTo>
                  <a:pt x="1195" y="1287"/>
                </a:lnTo>
                <a:lnTo>
                  <a:pt x="1190" y="1287"/>
                </a:lnTo>
                <a:lnTo>
                  <a:pt x="1190" y="1287"/>
                </a:lnTo>
                <a:lnTo>
                  <a:pt x="1186" y="1291"/>
                </a:lnTo>
                <a:lnTo>
                  <a:pt x="1186" y="1291"/>
                </a:lnTo>
                <a:lnTo>
                  <a:pt x="1181" y="1291"/>
                </a:lnTo>
                <a:lnTo>
                  <a:pt x="1181" y="1291"/>
                </a:lnTo>
                <a:lnTo>
                  <a:pt x="1176" y="1296"/>
                </a:lnTo>
                <a:lnTo>
                  <a:pt x="1176" y="1296"/>
                </a:lnTo>
                <a:lnTo>
                  <a:pt x="1176" y="1296"/>
                </a:lnTo>
                <a:lnTo>
                  <a:pt x="1171" y="1296"/>
                </a:lnTo>
                <a:lnTo>
                  <a:pt x="1171" y="1296"/>
                </a:lnTo>
                <a:lnTo>
                  <a:pt x="1167" y="1301"/>
                </a:lnTo>
                <a:lnTo>
                  <a:pt x="1167" y="1301"/>
                </a:lnTo>
                <a:lnTo>
                  <a:pt x="1162" y="1301"/>
                </a:lnTo>
                <a:lnTo>
                  <a:pt x="1162" y="1305"/>
                </a:lnTo>
                <a:lnTo>
                  <a:pt x="1157" y="1305"/>
                </a:lnTo>
                <a:lnTo>
                  <a:pt x="1157" y="1305"/>
                </a:lnTo>
                <a:lnTo>
                  <a:pt x="1153" y="1305"/>
                </a:lnTo>
                <a:lnTo>
                  <a:pt x="1153" y="1310"/>
                </a:lnTo>
                <a:lnTo>
                  <a:pt x="1148" y="1310"/>
                </a:lnTo>
                <a:lnTo>
                  <a:pt x="1148" y="1310"/>
                </a:lnTo>
                <a:lnTo>
                  <a:pt x="1143" y="1315"/>
                </a:lnTo>
                <a:lnTo>
                  <a:pt x="1143" y="1315"/>
                </a:lnTo>
                <a:lnTo>
                  <a:pt x="1138" y="1315"/>
                </a:lnTo>
                <a:lnTo>
                  <a:pt x="1138" y="1320"/>
                </a:lnTo>
                <a:lnTo>
                  <a:pt x="1138" y="1320"/>
                </a:lnTo>
                <a:lnTo>
                  <a:pt x="1134" y="1320"/>
                </a:lnTo>
                <a:lnTo>
                  <a:pt x="1134" y="1320"/>
                </a:lnTo>
                <a:lnTo>
                  <a:pt x="1134" y="1324"/>
                </a:lnTo>
                <a:lnTo>
                  <a:pt x="1134" y="1324"/>
                </a:lnTo>
                <a:lnTo>
                  <a:pt x="1134" y="1329"/>
                </a:lnTo>
                <a:lnTo>
                  <a:pt x="1134" y="1329"/>
                </a:lnTo>
                <a:lnTo>
                  <a:pt x="1134" y="1334"/>
                </a:lnTo>
                <a:lnTo>
                  <a:pt x="1134" y="1334"/>
                </a:lnTo>
                <a:lnTo>
                  <a:pt x="1134" y="1338"/>
                </a:lnTo>
                <a:lnTo>
                  <a:pt x="1129" y="1338"/>
                </a:lnTo>
                <a:lnTo>
                  <a:pt x="1129" y="1343"/>
                </a:lnTo>
                <a:lnTo>
                  <a:pt x="1129" y="1343"/>
                </a:lnTo>
                <a:lnTo>
                  <a:pt x="1129" y="1348"/>
                </a:lnTo>
                <a:lnTo>
                  <a:pt x="1129" y="1348"/>
                </a:lnTo>
                <a:lnTo>
                  <a:pt x="1129" y="1348"/>
                </a:lnTo>
                <a:lnTo>
                  <a:pt x="1124" y="1348"/>
                </a:lnTo>
                <a:lnTo>
                  <a:pt x="1124" y="1343"/>
                </a:lnTo>
                <a:lnTo>
                  <a:pt x="1119" y="1343"/>
                </a:lnTo>
                <a:lnTo>
                  <a:pt x="1119" y="1343"/>
                </a:lnTo>
                <a:lnTo>
                  <a:pt x="1115" y="1343"/>
                </a:lnTo>
                <a:lnTo>
                  <a:pt x="1115" y="1343"/>
                </a:lnTo>
                <a:lnTo>
                  <a:pt x="1110" y="1343"/>
                </a:lnTo>
                <a:lnTo>
                  <a:pt x="1105" y="1343"/>
                </a:lnTo>
                <a:lnTo>
                  <a:pt x="1105" y="1338"/>
                </a:lnTo>
                <a:lnTo>
                  <a:pt x="1101" y="1338"/>
                </a:lnTo>
                <a:lnTo>
                  <a:pt x="1101" y="1338"/>
                </a:lnTo>
                <a:lnTo>
                  <a:pt x="1096" y="1338"/>
                </a:lnTo>
                <a:lnTo>
                  <a:pt x="1096" y="1338"/>
                </a:lnTo>
                <a:lnTo>
                  <a:pt x="1091" y="1343"/>
                </a:lnTo>
                <a:lnTo>
                  <a:pt x="1091" y="1343"/>
                </a:lnTo>
                <a:lnTo>
                  <a:pt x="1086" y="1343"/>
                </a:lnTo>
                <a:lnTo>
                  <a:pt x="1086" y="1343"/>
                </a:lnTo>
                <a:lnTo>
                  <a:pt x="1082" y="1348"/>
                </a:lnTo>
                <a:lnTo>
                  <a:pt x="1082" y="1348"/>
                </a:lnTo>
                <a:lnTo>
                  <a:pt x="1077" y="1348"/>
                </a:lnTo>
                <a:lnTo>
                  <a:pt x="1077" y="1348"/>
                </a:lnTo>
                <a:lnTo>
                  <a:pt x="1072" y="1348"/>
                </a:lnTo>
                <a:lnTo>
                  <a:pt x="1072" y="1348"/>
                </a:lnTo>
                <a:lnTo>
                  <a:pt x="1068" y="1348"/>
                </a:lnTo>
                <a:lnTo>
                  <a:pt x="1068" y="1343"/>
                </a:lnTo>
                <a:lnTo>
                  <a:pt x="1063" y="1343"/>
                </a:lnTo>
                <a:lnTo>
                  <a:pt x="1063" y="1343"/>
                </a:lnTo>
                <a:lnTo>
                  <a:pt x="1058" y="1338"/>
                </a:lnTo>
                <a:lnTo>
                  <a:pt x="1058" y="1338"/>
                </a:lnTo>
                <a:lnTo>
                  <a:pt x="1058" y="1338"/>
                </a:lnTo>
                <a:lnTo>
                  <a:pt x="1053" y="1338"/>
                </a:lnTo>
                <a:lnTo>
                  <a:pt x="1053" y="1338"/>
                </a:lnTo>
                <a:lnTo>
                  <a:pt x="1049" y="1338"/>
                </a:lnTo>
                <a:lnTo>
                  <a:pt x="1049" y="1338"/>
                </a:lnTo>
                <a:lnTo>
                  <a:pt x="1044" y="1343"/>
                </a:lnTo>
                <a:lnTo>
                  <a:pt x="1044" y="1343"/>
                </a:lnTo>
                <a:lnTo>
                  <a:pt x="1039" y="1343"/>
                </a:lnTo>
                <a:lnTo>
                  <a:pt x="1034" y="1343"/>
                </a:lnTo>
                <a:lnTo>
                  <a:pt x="1034" y="1343"/>
                </a:lnTo>
                <a:lnTo>
                  <a:pt x="1030" y="1343"/>
                </a:lnTo>
                <a:lnTo>
                  <a:pt x="1030" y="1343"/>
                </a:lnTo>
                <a:lnTo>
                  <a:pt x="1025" y="1343"/>
                </a:lnTo>
                <a:lnTo>
                  <a:pt x="1025" y="1343"/>
                </a:lnTo>
                <a:lnTo>
                  <a:pt x="1020" y="1343"/>
                </a:lnTo>
                <a:lnTo>
                  <a:pt x="1020" y="1348"/>
                </a:lnTo>
                <a:lnTo>
                  <a:pt x="1016" y="1348"/>
                </a:lnTo>
                <a:lnTo>
                  <a:pt x="1016" y="1348"/>
                </a:lnTo>
                <a:lnTo>
                  <a:pt x="1011" y="1348"/>
                </a:lnTo>
                <a:lnTo>
                  <a:pt x="1011" y="1348"/>
                </a:lnTo>
                <a:lnTo>
                  <a:pt x="1006" y="1348"/>
                </a:lnTo>
                <a:lnTo>
                  <a:pt x="1006" y="1348"/>
                </a:lnTo>
                <a:lnTo>
                  <a:pt x="1001" y="1348"/>
                </a:lnTo>
                <a:lnTo>
                  <a:pt x="1001" y="1353"/>
                </a:lnTo>
                <a:lnTo>
                  <a:pt x="997" y="1353"/>
                </a:lnTo>
                <a:lnTo>
                  <a:pt x="997" y="1353"/>
                </a:lnTo>
                <a:lnTo>
                  <a:pt x="992" y="1353"/>
                </a:lnTo>
                <a:lnTo>
                  <a:pt x="992" y="1357"/>
                </a:lnTo>
                <a:lnTo>
                  <a:pt x="987" y="1357"/>
                </a:lnTo>
                <a:lnTo>
                  <a:pt x="987" y="1357"/>
                </a:lnTo>
                <a:lnTo>
                  <a:pt x="983" y="1357"/>
                </a:lnTo>
                <a:lnTo>
                  <a:pt x="983" y="1362"/>
                </a:lnTo>
                <a:lnTo>
                  <a:pt x="978" y="1362"/>
                </a:lnTo>
                <a:lnTo>
                  <a:pt x="978" y="1362"/>
                </a:lnTo>
                <a:lnTo>
                  <a:pt x="978" y="1362"/>
                </a:lnTo>
                <a:lnTo>
                  <a:pt x="973" y="1367"/>
                </a:lnTo>
                <a:lnTo>
                  <a:pt x="968" y="1367"/>
                </a:lnTo>
                <a:lnTo>
                  <a:pt x="968" y="1367"/>
                </a:lnTo>
                <a:lnTo>
                  <a:pt x="964" y="1367"/>
                </a:lnTo>
                <a:lnTo>
                  <a:pt x="964" y="1371"/>
                </a:lnTo>
                <a:lnTo>
                  <a:pt x="959" y="1371"/>
                </a:lnTo>
                <a:lnTo>
                  <a:pt x="959" y="1371"/>
                </a:lnTo>
                <a:lnTo>
                  <a:pt x="959" y="1371"/>
                </a:lnTo>
                <a:lnTo>
                  <a:pt x="954" y="1371"/>
                </a:lnTo>
                <a:lnTo>
                  <a:pt x="954" y="1371"/>
                </a:lnTo>
                <a:lnTo>
                  <a:pt x="949" y="1371"/>
                </a:lnTo>
                <a:lnTo>
                  <a:pt x="949" y="1371"/>
                </a:lnTo>
                <a:lnTo>
                  <a:pt x="945" y="1376"/>
                </a:lnTo>
                <a:lnTo>
                  <a:pt x="945" y="1376"/>
                </a:lnTo>
                <a:lnTo>
                  <a:pt x="940" y="1376"/>
                </a:lnTo>
                <a:lnTo>
                  <a:pt x="935" y="1376"/>
                </a:lnTo>
                <a:lnTo>
                  <a:pt x="935" y="1376"/>
                </a:lnTo>
                <a:lnTo>
                  <a:pt x="931" y="1376"/>
                </a:lnTo>
                <a:lnTo>
                  <a:pt x="931" y="1376"/>
                </a:lnTo>
                <a:lnTo>
                  <a:pt x="926" y="1376"/>
                </a:lnTo>
                <a:lnTo>
                  <a:pt x="926" y="1376"/>
                </a:lnTo>
                <a:lnTo>
                  <a:pt x="921" y="1376"/>
                </a:lnTo>
                <a:lnTo>
                  <a:pt x="921" y="1381"/>
                </a:lnTo>
                <a:lnTo>
                  <a:pt x="921" y="1381"/>
                </a:lnTo>
                <a:lnTo>
                  <a:pt x="916" y="1385"/>
                </a:lnTo>
                <a:lnTo>
                  <a:pt x="916" y="1385"/>
                </a:lnTo>
                <a:lnTo>
                  <a:pt x="916" y="1390"/>
                </a:lnTo>
                <a:lnTo>
                  <a:pt x="916" y="1390"/>
                </a:lnTo>
                <a:lnTo>
                  <a:pt x="912" y="1390"/>
                </a:lnTo>
                <a:lnTo>
                  <a:pt x="912" y="1395"/>
                </a:lnTo>
                <a:lnTo>
                  <a:pt x="912" y="1395"/>
                </a:lnTo>
                <a:lnTo>
                  <a:pt x="907" y="1400"/>
                </a:lnTo>
                <a:lnTo>
                  <a:pt x="907" y="1400"/>
                </a:lnTo>
                <a:lnTo>
                  <a:pt x="907" y="1404"/>
                </a:lnTo>
                <a:lnTo>
                  <a:pt x="902" y="1404"/>
                </a:lnTo>
                <a:lnTo>
                  <a:pt x="902" y="1404"/>
                </a:lnTo>
                <a:lnTo>
                  <a:pt x="897" y="1409"/>
                </a:lnTo>
                <a:lnTo>
                  <a:pt x="897" y="1409"/>
                </a:lnTo>
                <a:lnTo>
                  <a:pt x="893" y="1409"/>
                </a:lnTo>
                <a:lnTo>
                  <a:pt x="893" y="1409"/>
                </a:lnTo>
                <a:lnTo>
                  <a:pt x="893" y="1409"/>
                </a:lnTo>
                <a:lnTo>
                  <a:pt x="888" y="1409"/>
                </a:lnTo>
                <a:lnTo>
                  <a:pt x="888" y="1409"/>
                </a:lnTo>
                <a:lnTo>
                  <a:pt x="883" y="1409"/>
                </a:lnTo>
                <a:lnTo>
                  <a:pt x="883" y="1409"/>
                </a:lnTo>
                <a:lnTo>
                  <a:pt x="879" y="1409"/>
                </a:lnTo>
                <a:lnTo>
                  <a:pt x="874" y="1409"/>
                </a:lnTo>
                <a:lnTo>
                  <a:pt x="874" y="1409"/>
                </a:lnTo>
                <a:lnTo>
                  <a:pt x="869" y="1409"/>
                </a:lnTo>
                <a:lnTo>
                  <a:pt x="869" y="1409"/>
                </a:lnTo>
                <a:lnTo>
                  <a:pt x="864" y="1409"/>
                </a:lnTo>
                <a:lnTo>
                  <a:pt x="864" y="1414"/>
                </a:lnTo>
                <a:lnTo>
                  <a:pt x="860" y="1414"/>
                </a:lnTo>
                <a:lnTo>
                  <a:pt x="860" y="1414"/>
                </a:lnTo>
                <a:lnTo>
                  <a:pt x="855" y="1414"/>
                </a:lnTo>
                <a:lnTo>
                  <a:pt x="855" y="1418"/>
                </a:lnTo>
                <a:lnTo>
                  <a:pt x="850" y="1418"/>
                </a:lnTo>
                <a:lnTo>
                  <a:pt x="850" y="1418"/>
                </a:lnTo>
                <a:lnTo>
                  <a:pt x="846" y="1418"/>
                </a:lnTo>
                <a:lnTo>
                  <a:pt x="841" y="1418"/>
                </a:lnTo>
                <a:lnTo>
                  <a:pt x="841" y="1423"/>
                </a:lnTo>
                <a:lnTo>
                  <a:pt x="836" y="1423"/>
                </a:lnTo>
                <a:lnTo>
                  <a:pt x="836" y="1423"/>
                </a:lnTo>
                <a:lnTo>
                  <a:pt x="836" y="1423"/>
                </a:lnTo>
                <a:lnTo>
                  <a:pt x="831" y="1428"/>
                </a:lnTo>
                <a:lnTo>
                  <a:pt x="831" y="1428"/>
                </a:lnTo>
                <a:lnTo>
                  <a:pt x="827" y="1428"/>
                </a:lnTo>
                <a:lnTo>
                  <a:pt x="827" y="1428"/>
                </a:lnTo>
                <a:lnTo>
                  <a:pt x="822" y="1428"/>
                </a:lnTo>
                <a:lnTo>
                  <a:pt x="817" y="1428"/>
                </a:lnTo>
                <a:lnTo>
                  <a:pt x="817" y="1423"/>
                </a:lnTo>
                <a:lnTo>
                  <a:pt x="812" y="1423"/>
                </a:lnTo>
                <a:lnTo>
                  <a:pt x="812" y="1423"/>
                </a:lnTo>
                <a:lnTo>
                  <a:pt x="808" y="1423"/>
                </a:lnTo>
                <a:lnTo>
                  <a:pt x="808" y="1423"/>
                </a:lnTo>
                <a:lnTo>
                  <a:pt x="803" y="1423"/>
                </a:lnTo>
                <a:lnTo>
                  <a:pt x="803" y="1418"/>
                </a:lnTo>
                <a:lnTo>
                  <a:pt x="798" y="1418"/>
                </a:lnTo>
                <a:lnTo>
                  <a:pt x="798" y="1418"/>
                </a:lnTo>
                <a:lnTo>
                  <a:pt x="794" y="1414"/>
                </a:lnTo>
                <a:lnTo>
                  <a:pt x="794" y="1414"/>
                </a:lnTo>
                <a:lnTo>
                  <a:pt x="794" y="1414"/>
                </a:lnTo>
                <a:lnTo>
                  <a:pt x="789" y="1414"/>
                </a:lnTo>
                <a:lnTo>
                  <a:pt x="789" y="1414"/>
                </a:lnTo>
                <a:lnTo>
                  <a:pt x="784" y="1414"/>
                </a:lnTo>
                <a:lnTo>
                  <a:pt x="784" y="1414"/>
                </a:lnTo>
                <a:lnTo>
                  <a:pt x="779" y="1414"/>
                </a:lnTo>
                <a:lnTo>
                  <a:pt x="779" y="1414"/>
                </a:lnTo>
                <a:lnTo>
                  <a:pt x="775" y="1418"/>
                </a:lnTo>
                <a:lnTo>
                  <a:pt x="775" y="1418"/>
                </a:lnTo>
                <a:lnTo>
                  <a:pt x="775" y="1423"/>
                </a:lnTo>
                <a:lnTo>
                  <a:pt x="775" y="1423"/>
                </a:lnTo>
                <a:lnTo>
                  <a:pt x="775" y="1428"/>
                </a:lnTo>
                <a:lnTo>
                  <a:pt x="770" y="1433"/>
                </a:lnTo>
                <a:lnTo>
                  <a:pt x="770" y="1433"/>
                </a:lnTo>
                <a:lnTo>
                  <a:pt x="770" y="1433"/>
                </a:lnTo>
                <a:lnTo>
                  <a:pt x="770" y="1428"/>
                </a:lnTo>
                <a:lnTo>
                  <a:pt x="765" y="1428"/>
                </a:lnTo>
                <a:lnTo>
                  <a:pt x="765" y="1428"/>
                </a:lnTo>
                <a:lnTo>
                  <a:pt x="760" y="1423"/>
                </a:lnTo>
                <a:lnTo>
                  <a:pt x="760" y="1423"/>
                </a:lnTo>
                <a:lnTo>
                  <a:pt x="756" y="1423"/>
                </a:lnTo>
                <a:lnTo>
                  <a:pt x="756" y="1423"/>
                </a:lnTo>
                <a:lnTo>
                  <a:pt x="751" y="1418"/>
                </a:lnTo>
                <a:lnTo>
                  <a:pt x="751" y="1418"/>
                </a:lnTo>
                <a:lnTo>
                  <a:pt x="746" y="1418"/>
                </a:lnTo>
                <a:lnTo>
                  <a:pt x="746" y="1414"/>
                </a:lnTo>
                <a:lnTo>
                  <a:pt x="746" y="1414"/>
                </a:lnTo>
                <a:lnTo>
                  <a:pt x="746" y="1409"/>
                </a:lnTo>
                <a:lnTo>
                  <a:pt x="742" y="1409"/>
                </a:lnTo>
                <a:lnTo>
                  <a:pt x="742" y="1404"/>
                </a:lnTo>
                <a:lnTo>
                  <a:pt x="742" y="1404"/>
                </a:lnTo>
                <a:lnTo>
                  <a:pt x="737" y="1404"/>
                </a:lnTo>
                <a:lnTo>
                  <a:pt x="737" y="1404"/>
                </a:lnTo>
                <a:lnTo>
                  <a:pt x="732" y="1404"/>
                </a:lnTo>
                <a:lnTo>
                  <a:pt x="732" y="1404"/>
                </a:lnTo>
                <a:lnTo>
                  <a:pt x="732" y="1404"/>
                </a:lnTo>
                <a:lnTo>
                  <a:pt x="732" y="1404"/>
                </a:lnTo>
                <a:lnTo>
                  <a:pt x="727" y="1409"/>
                </a:lnTo>
                <a:lnTo>
                  <a:pt x="727" y="1409"/>
                </a:lnTo>
                <a:lnTo>
                  <a:pt x="727" y="1414"/>
                </a:lnTo>
                <a:lnTo>
                  <a:pt x="727" y="1414"/>
                </a:lnTo>
                <a:lnTo>
                  <a:pt x="727" y="1418"/>
                </a:lnTo>
                <a:lnTo>
                  <a:pt x="727" y="1418"/>
                </a:lnTo>
                <a:lnTo>
                  <a:pt x="727" y="1423"/>
                </a:lnTo>
                <a:lnTo>
                  <a:pt x="727" y="1428"/>
                </a:lnTo>
                <a:lnTo>
                  <a:pt x="727" y="1428"/>
                </a:lnTo>
                <a:lnTo>
                  <a:pt x="727" y="1433"/>
                </a:lnTo>
                <a:lnTo>
                  <a:pt x="727" y="1433"/>
                </a:lnTo>
                <a:lnTo>
                  <a:pt x="727" y="1433"/>
                </a:lnTo>
                <a:lnTo>
                  <a:pt x="723" y="1437"/>
                </a:lnTo>
                <a:lnTo>
                  <a:pt x="723" y="1437"/>
                </a:lnTo>
                <a:lnTo>
                  <a:pt x="723" y="1442"/>
                </a:lnTo>
                <a:lnTo>
                  <a:pt x="718" y="1442"/>
                </a:lnTo>
                <a:lnTo>
                  <a:pt x="718" y="1442"/>
                </a:lnTo>
                <a:lnTo>
                  <a:pt x="713" y="1442"/>
                </a:lnTo>
                <a:lnTo>
                  <a:pt x="713" y="1442"/>
                </a:lnTo>
                <a:lnTo>
                  <a:pt x="709" y="1442"/>
                </a:lnTo>
                <a:lnTo>
                  <a:pt x="704" y="1442"/>
                </a:lnTo>
                <a:lnTo>
                  <a:pt x="704" y="1447"/>
                </a:lnTo>
                <a:lnTo>
                  <a:pt x="699" y="1447"/>
                </a:lnTo>
                <a:lnTo>
                  <a:pt x="699" y="1447"/>
                </a:lnTo>
                <a:lnTo>
                  <a:pt x="699" y="1447"/>
                </a:lnTo>
                <a:lnTo>
                  <a:pt x="699" y="1447"/>
                </a:lnTo>
                <a:lnTo>
                  <a:pt x="699" y="1451"/>
                </a:lnTo>
                <a:lnTo>
                  <a:pt x="694" y="1451"/>
                </a:lnTo>
                <a:lnTo>
                  <a:pt x="694" y="1456"/>
                </a:lnTo>
                <a:lnTo>
                  <a:pt x="694" y="1456"/>
                </a:lnTo>
                <a:lnTo>
                  <a:pt x="694" y="1461"/>
                </a:lnTo>
                <a:lnTo>
                  <a:pt x="694" y="1461"/>
                </a:lnTo>
                <a:lnTo>
                  <a:pt x="694" y="1466"/>
                </a:lnTo>
                <a:lnTo>
                  <a:pt x="694" y="1466"/>
                </a:lnTo>
                <a:lnTo>
                  <a:pt x="699" y="1470"/>
                </a:lnTo>
                <a:lnTo>
                  <a:pt x="699" y="1470"/>
                </a:lnTo>
                <a:lnTo>
                  <a:pt x="699" y="1475"/>
                </a:lnTo>
                <a:lnTo>
                  <a:pt x="699" y="1475"/>
                </a:lnTo>
                <a:lnTo>
                  <a:pt x="699" y="1480"/>
                </a:lnTo>
                <a:lnTo>
                  <a:pt x="704" y="1480"/>
                </a:lnTo>
                <a:lnTo>
                  <a:pt x="699" y="1480"/>
                </a:lnTo>
                <a:lnTo>
                  <a:pt x="699" y="1484"/>
                </a:lnTo>
                <a:lnTo>
                  <a:pt x="699" y="1484"/>
                </a:lnTo>
                <a:lnTo>
                  <a:pt x="699" y="1489"/>
                </a:lnTo>
                <a:lnTo>
                  <a:pt x="694" y="1489"/>
                </a:lnTo>
                <a:lnTo>
                  <a:pt x="694" y="1494"/>
                </a:lnTo>
                <a:lnTo>
                  <a:pt x="694" y="1494"/>
                </a:lnTo>
                <a:lnTo>
                  <a:pt x="694" y="1499"/>
                </a:lnTo>
                <a:lnTo>
                  <a:pt x="690" y="1499"/>
                </a:lnTo>
                <a:lnTo>
                  <a:pt x="690" y="1503"/>
                </a:lnTo>
                <a:lnTo>
                  <a:pt x="690" y="1503"/>
                </a:lnTo>
                <a:lnTo>
                  <a:pt x="690" y="1503"/>
                </a:lnTo>
                <a:lnTo>
                  <a:pt x="685" y="1503"/>
                </a:lnTo>
                <a:lnTo>
                  <a:pt x="680" y="1503"/>
                </a:lnTo>
                <a:lnTo>
                  <a:pt x="680" y="1503"/>
                </a:lnTo>
                <a:lnTo>
                  <a:pt x="675" y="1503"/>
                </a:lnTo>
                <a:lnTo>
                  <a:pt x="675" y="1503"/>
                </a:lnTo>
                <a:lnTo>
                  <a:pt x="671" y="1503"/>
                </a:lnTo>
                <a:lnTo>
                  <a:pt x="671" y="1503"/>
                </a:lnTo>
                <a:lnTo>
                  <a:pt x="671" y="1503"/>
                </a:lnTo>
                <a:lnTo>
                  <a:pt x="666" y="1503"/>
                </a:lnTo>
                <a:lnTo>
                  <a:pt x="661" y="1503"/>
                </a:lnTo>
                <a:lnTo>
                  <a:pt x="661" y="1503"/>
                </a:lnTo>
                <a:lnTo>
                  <a:pt x="657" y="1503"/>
                </a:lnTo>
                <a:lnTo>
                  <a:pt x="657" y="1503"/>
                </a:lnTo>
                <a:lnTo>
                  <a:pt x="657" y="1503"/>
                </a:lnTo>
                <a:lnTo>
                  <a:pt x="657" y="1508"/>
                </a:lnTo>
                <a:lnTo>
                  <a:pt x="652" y="1508"/>
                </a:lnTo>
                <a:lnTo>
                  <a:pt x="652" y="1513"/>
                </a:lnTo>
                <a:lnTo>
                  <a:pt x="652" y="1513"/>
                </a:lnTo>
                <a:lnTo>
                  <a:pt x="652" y="1517"/>
                </a:lnTo>
                <a:lnTo>
                  <a:pt x="647" y="1517"/>
                </a:lnTo>
                <a:lnTo>
                  <a:pt x="647" y="1517"/>
                </a:lnTo>
                <a:lnTo>
                  <a:pt x="647" y="1517"/>
                </a:lnTo>
                <a:lnTo>
                  <a:pt x="642" y="1517"/>
                </a:lnTo>
                <a:lnTo>
                  <a:pt x="642" y="1517"/>
                </a:lnTo>
                <a:lnTo>
                  <a:pt x="638" y="1517"/>
                </a:lnTo>
                <a:lnTo>
                  <a:pt x="638" y="1513"/>
                </a:lnTo>
                <a:lnTo>
                  <a:pt x="633" y="1513"/>
                </a:lnTo>
                <a:lnTo>
                  <a:pt x="633" y="1513"/>
                </a:lnTo>
                <a:lnTo>
                  <a:pt x="628" y="1513"/>
                </a:lnTo>
                <a:lnTo>
                  <a:pt x="628" y="1508"/>
                </a:lnTo>
                <a:lnTo>
                  <a:pt x="628" y="1508"/>
                </a:lnTo>
                <a:lnTo>
                  <a:pt x="624" y="1508"/>
                </a:lnTo>
                <a:lnTo>
                  <a:pt x="624" y="1503"/>
                </a:lnTo>
                <a:lnTo>
                  <a:pt x="619" y="1503"/>
                </a:lnTo>
                <a:lnTo>
                  <a:pt x="619" y="1503"/>
                </a:lnTo>
                <a:lnTo>
                  <a:pt x="614" y="1503"/>
                </a:lnTo>
                <a:lnTo>
                  <a:pt x="614" y="1499"/>
                </a:lnTo>
                <a:lnTo>
                  <a:pt x="609" y="1499"/>
                </a:lnTo>
                <a:lnTo>
                  <a:pt x="609" y="1499"/>
                </a:lnTo>
                <a:lnTo>
                  <a:pt x="605" y="1494"/>
                </a:lnTo>
                <a:lnTo>
                  <a:pt x="605" y="1494"/>
                </a:lnTo>
                <a:lnTo>
                  <a:pt x="600" y="1494"/>
                </a:lnTo>
                <a:lnTo>
                  <a:pt x="600" y="1494"/>
                </a:lnTo>
                <a:lnTo>
                  <a:pt x="595" y="1489"/>
                </a:lnTo>
                <a:lnTo>
                  <a:pt x="595" y="1489"/>
                </a:lnTo>
                <a:lnTo>
                  <a:pt x="595" y="1489"/>
                </a:lnTo>
                <a:lnTo>
                  <a:pt x="590" y="1484"/>
                </a:lnTo>
                <a:lnTo>
                  <a:pt x="590" y="1484"/>
                </a:lnTo>
                <a:lnTo>
                  <a:pt x="590" y="1484"/>
                </a:lnTo>
                <a:lnTo>
                  <a:pt x="586" y="1484"/>
                </a:lnTo>
                <a:lnTo>
                  <a:pt x="586" y="1480"/>
                </a:lnTo>
                <a:lnTo>
                  <a:pt x="586" y="1475"/>
                </a:lnTo>
                <a:lnTo>
                  <a:pt x="586" y="1475"/>
                </a:lnTo>
                <a:lnTo>
                  <a:pt x="586" y="1470"/>
                </a:lnTo>
                <a:lnTo>
                  <a:pt x="581" y="1470"/>
                </a:lnTo>
                <a:lnTo>
                  <a:pt x="581" y="1466"/>
                </a:lnTo>
                <a:lnTo>
                  <a:pt x="581" y="1466"/>
                </a:lnTo>
                <a:lnTo>
                  <a:pt x="581" y="1461"/>
                </a:lnTo>
                <a:lnTo>
                  <a:pt x="576" y="1461"/>
                </a:lnTo>
                <a:lnTo>
                  <a:pt x="576" y="1461"/>
                </a:lnTo>
                <a:lnTo>
                  <a:pt x="576" y="1461"/>
                </a:lnTo>
                <a:lnTo>
                  <a:pt x="572" y="1456"/>
                </a:lnTo>
                <a:lnTo>
                  <a:pt x="572" y="1456"/>
                </a:lnTo>
                <a:lnTo>
                  <a:pt x="567" y="1456"/>
                </a:lnTo>
                <a:lnTo>
                  <a:pt x="567" y="1456"/>
                </a:lnTo>
                <a:lnTo>
                  <a:pt x="562" y="1451"/>
                </a:lnTo>
                <a:lnTo>
                  <a:pt x="562" y="1451"/>
                </a:lnTo>
                <a:lnTo>
                  <a:pt x="562" y="1451"/>
                </a:lnTo>
                <a:lnTo>
                  <a:pt x="557" y="1451"/>
                </a:lnTo>
                <a:lnTo>
                  <a:pt x="557" y="1447"/>
                </a:lnTo>
                <a:lnTo>
                  <a:pt x="557" y="1447"/>
                </a:lnTo>
                <a:lnTo>
                  <a:pt x="553" y="1447"/>
                </a:lnTo>
                <a:lnTo>
                  <a:pt x="553" y="1447"/>
                </a:lnTo>
                <a:lnTo>
                  <a:pt x="548" y="1442"/>
                </a:lnTo>
                <a:lnTo>
                  <a:pt x="548" y="1442"/>
                </a:lnTo>
                <a:lnTo>
                  <a:pt x="543" y="1442"/>
                </a:lnTo>
                <a:lnTo>
                  <a:pt x="543" y="1442"/>
                </a:lnTo>
                <a:lnTo>
                  <a:pt x="543" y="1437"/>
                </a:lnTo>
                <a:lnTo>
                  <a:pt x="543" y="1437"/>
                </a:lnTo>
                <a:lnTo>
                  <a:pt x="543" y="1433"/>
                </a:lnTo>
                <a:lnTo>
                  <a:pt x="538" y="1433"/>
                </a:lnTo>
                <a:lnTo>
                  <a:pt x="538" y="1428"/>
                </a:lnTo>
                <a:lnTo>
                  <a:pt x="538" y="1428"/>
                </a:lnTo>
                <a:lnTo>
                  <a:pt x="538" y="1428"/>
                </a:lnTo>
                <a:lnTo>
                  <a:pt x="538" y="1423"/>
                </a:lnTo>
                <a:lnTo>
                  <a:pt x="543" y="1418"/>
                </a:lnTo>
                <a:lnTo>
                  <a:pt x="543" y="1418"/>
                </a:lnTo>
                <a:lnTo>
                  <a:pt x="543" y="1414"/>
                </a:lnTo>
                <a:lnTo>
                  <a:pt x="543" y="1414"/>
                </a:lnTo>
                <a:lnTo>
                  <a:pt x="543" y="1409"/>
                </a:lnTo>
                <a:lnTo>
                  <a:pt x="543" y="1409"/>
                </a:lnTo>
                <a:lnTo>
                  <a:pt x="543" y="1404"/>
                </a:lnTo>
                <a:lnTo>
                  <a:pt x="543" y="1404"/>
                </a:lnTo>
                <a:lnTo>
                  <a:pt x="543" y="1400"/>
                </a:lnTo>
                <a:lnTo>
                  <a:pt x="543" y="1400"/>
                </a:lnTo>
                <a:lnTo>
                  <a:pt x="538" y="1395"/>
                </a:lnTo>
                <a:lnTo>
                  <a:pt x="538" y="1395"/>
                </a:lnTo>
                <a:lnTo>
                  <a:pt x="534" y="1395"/>
                </a:lnTo>
                <a:lnTo>
                  <a:pt x="529" y="1395"/>
                </a:lnTo>
                <a:lnTo>
                  <a:pt x="529" y="1390"/>
                </a:lnTo>
                <a:lnTo>
                  <a:pt x="524" y="1390"/>
                </a:lnTo>
                <a:lnTo>
                  <a:pt x="524" y="1390"/>
                </a:lnTo>
                <a:lnTo>
                  <a:pt x="520" y="1390"/>
                </a:lnTo>
                <a:lnTo>
                  <a:pt x="520" y="1390"/>
                </a:lnTo>
                <a:lnTo>
                  <a:pt x="520" y="1390"/>
                </a:lnTo>
                <a:lnTo>
                  <a:pt x="515" y="1390"/>
                </a:lnTo>
                <a:lnTo>
                  <a:pt x="515" y="1390"/>
                </a:lnTo>
                <a:lnTo>
                  <a:pt x="510" y="1390"/>
                </a:lnTo>
                <a:lnTo>
                  <a:pt x="510" y="1390"/>
                </a:lnTo>
                <a:lnTo>
                  <a:pt x="505" y="1390"/>
                </a:lnTo>
                <a:lnTo>
                  <a:pt x="505" y="1390"/>
                </a:lnTo>
                <a:lnTo>
                  <a:pt x="501" y="1390"/>
                </a:lnTo>
                <a:lnTo>
                  <a:pt x="496" y="1390"/>
                </a:lnTo>
                <a:lnTo>
                  <a:pt x="496" y="1390"/>
                </a:lnTo>
                <a:lnTo>
                  <a:pt x="491" y="1390"/>
                </a:lnTo>
                <a:lnTo>
                  <a:pt x="491" y="1390"/>
                </a:lnTo>
                <a:lnTo>
                  <a:pt x="487" y="1390"/>
                </a:lnTo>
                <a:lnTo>
                  <a:pt x="487" y="1390"/>
                </a:lnTo>
                <a:lnTo>
                  <a:pt x="482" y="1390"/>
                </a:lnTo>
                <a:lnTo>
                  <a:pt x="482" y="1390"/>
                </a:lnTo>
                <a:lnTo>
                  <a:pt x="477" y="1390"/>
                </a:lnTo>
                <a:lnTo>
                  <a:pt x="472" y="1390"/>
                </a:lnTo>
                <a:lnTo>
                  <a:pt x="472" y="1390"/>
                </a:lnTo>
                <a:lnTo>
                  <a:pt x="468" y="1390"/>
                </a:lnTo>
                <a:lnTo>
                  <a:pt x="468" y="1390"/>
                </a:lnTo>
                <a:lnTo>
                  <a:pt x="463" y="1390"/>
                </a:lnTo>
                <a:lnTo>
                  <a:pt x="463" y="1385"/>
                </a:lnTo>
                <a:lnTo>
                  <a:pt x="458" y="1385"/>
                </a:lnTo>
                <a:lnTo>
                  <a:pt x="458" y="1385"/>
                </a:lnTo>
                <a:lnTo>
                  <a:pt x="453" y="1385"/>
                </a:lnTo>
                <a:lnTo>
                  <a:pt x="453" y="1381"/>
                </a:lnTo>
                <a:lnTo>
                  <a:pt x="449" y="1381"/>
                </a:lnTo>
                <a:lnTo>
                  <a:pt x="449" y="1381"/>
                </a:lnTo>
                <a:lnTo>
                  <a:pt x="444" y="1381"/>
                </a:lnTo>
                <a:lnTo>
                  <a:pt x="444" y="1376"/>
                </a:lnTo>
                <a:lnTo>
                  <a:pt x="439" y="1376"/>
                </a:lnTo>
                <a:lnTo>
                  <a:pt x="439" y="1376"/>
                </a:lnTo>
                <a:lnTo>
                  <a:pt x="439" y="1376"/>
                </a:lnTo>
                <a:lnTo>
                  <a:pt x="435" y="1376"/>
                </a:lnTo>
                <a:lnTo>
                  <a:pt x="435" y="1376"/>
                </a:lnTo>
                <a:lnTo>
                  <a:pt x="430" y="1376"/>
                </a:lnTo>
                <a:lnTo>
                  <a:pt x="425" y="1376"/>
                </a:lnTo>
                <a:lnTo>
                  <a:pt x="425" y="1376"/>
                </a:lnTo>
                <a:lnTo>
                  <a:pt x="420" y="1376"/>
                </a:lnTo>
                <a:lnTo>
                  <a:pt x="420" y="1381"/>
                </a:lnTo>
                <a:lnTo>
                  <a:pt x="416" y="1381"/>
                </a:lnTo>
                <a:lnTo>
                  <a:pt x="416" y="1381"/>
                </a:lnTo>
                <a:lnTo>
                  <a:pt x="411" y="1381"/>
                </a:lnTo>
                <a:lnTo>
                  <a:pt x="411" y="1381"/>
                </a:lnTo>
                <a:lnTo>
                  <a:pt x="406" y="1381"/>
                </a:lnTo>
                <a:lnTo>
                  <a:pt x="406" y="1381"/>
                </a:lnTo>
                <a:lnTo>
                  <a:pt x="402" y="1381"/>
                </a:lnTo>
                <a:lnTo>
                  <a:pt x="397" y="1381"/>
                </a:lnTo>
                <a:lnTo>
                  <a:pt x="397" y="1381"/>
                </a:lnTo>
                <a:lnTo>
                  <a:pt x="397" y="1381"/>
                </a:lnTo>
                <a:lnTo>
                  <a:pt x="392" y="1381"/>
                </a:lnTo>
                <a:lnTo>
                  <a:pt x="392" y="1381"/>
                </a:lnTo>
                <a:lnTo>
                  <a:pt x="387" y="1381"/>
                </a:lnTo>
                <a:lnTo>
                  <a:pt x="387" y="1385"/>
                </a:lnTo>
                <a:lnTo>
                  <a:pt x="383" y="1385"/>
                </a:lnTo>
                <a:lnTo>
                  <a:pt x="383" y="1385"/>
                </a:lnTo>
                <a:lnTo>
                  <a:pt x="378" y="1385"/>
                </a:lnTo>
                <a:lnTo>
                  <a:pt x="378" y="1390"/>
                </a:lnTo>
                <a:lnTo>
                  <a:pt x="373" y="1390"/>
                </a:lnTo>
                <a:lnTo>
                  <a:pt x="373" y="1390"/>
                </a:lnTo>
                <a:lnTo>
                  <a:pt x="373" y="1390"/>
                </a:lnTo>
                <a:lnTo>
                  <a:pt x="368" y="1390"/>
                </a:lnTo>
                <a:lnTo>
                  <a:pt x="368" y="1390"/>
                </a:lnTo>
                <a:lnTo>
                  <a:pt x="364" y="1395"/>
                </a:lnTo>
                <a:lnTo>
                  <a:pt x="364" y="1395"/>
                </a:lnTo>
                <a:lnTo>
                  <a:pt x="359" y="1395"/>
                </a:lnTo>
                <a:lnTo>
                  <a:pt x="359" y="1400"/>
                </a:lnTo>
                <a:lnTo>
                  <a:pt x="359" y="1400"/>
                </a:lnTo>
                <a:lnTo>
                  <a:pt x="354" y="1400"/>
                </a:lnTo>
                <a:lnTo>
                  <a:pt x="354" y="1404"/>
                </a:lnTo>
                <a:lnTo>
                  <a:pt x="350" y="1404"/>
                </a:lnTo>
                <a:lnTo>
                  <a:pt x="350" y="1404"/>
                </a:lnTo>
                <a:lnTo>
                  <a:pt x="345" y="1409"/>
                </a:lnTo>
                <a:lnTo>
                  <a:pt x="345" y="1409"/>
                </a:lnTo>
                <a:lnTo>
                  <a:pt x="340" y="1409"/>
                </a:lnTo>
                <a:lnTo>
                  <a:pt x="340" y="1414"/>
                </a:lnTo>
                <a:lnTo>
                  <a:pt x="335" y="1414"/>
                </a:lnTo>
                <a:lnTo>
                  <a:pt x="335" y="1414"/>
                </a:lnTo>
                <a:lnTo>
                  <a:pt x="331" y="1414"/>
                </a:lnTo>
                <a:lnTo>
                  <a:pt x="331" y="1418"/>
                </a:lnTo>
                <a:lnTo>
                  <a:pt x="331" y="1418"/>
                </a:lnTo>
                <a:lnTo>
                  <a:pt x="326" y="1418"/>
                </a:lnTo>
                <a:lnTo>
                  <a:pt x="326" y="1423"/>
                </a:lnTo>
                <a:lnTo>
                  <a:pt x="326" y="1423"/>
                </a:lnTo>
                <a:lnTo>
                  <a:pt x="321" y="1428"/>
                </a:lnTo>
                <a:lnTo>
                  <a:pt x="321" y="1428"/>
                </a:lnTo>
                <a:lnTo>
                  <a:pt x="321" y="1433"/>
                </a:lnTo>
                <a:lnTo>
                  <a:pt x="321" y="1433"/>
                </a:lnTo>
                <a:lnTo>
                  <a:pt x="316" y="1433"/>
                </a:lnTo>
                <a:lnTo>
                  <a:pt x="316" y="1437"/>
                </a:lnTo>
                <a:lnTo>
                  <a:pt x="316" y="1437"/>
                </a:lnTo>
                <a:lnTo>
                  <a:pt x="312" y="1442"/>
                </a:lnTo>
                <a:lnTo>
                  <a:pt x="312" y="1442"/>
                </a:lnTo>
                <a:lnTo>
                  <a:pt x="312" y="1442"/>
                </a:lnTo>
                <a:lnTo>
                  <a:pt x="312" y="1447"/>
                </a:lnTo>
                <a:lnTo>
                  <a:pt x="312" y="1447"/>
                </a:lnTo>
                <a:lnTo>
                  <a:pt x="307" y="1451"/>
                </a:lnTo>
                <a:lnTo>
                  <a:pt x="307" y="1451"/>
                </a:lnTo>
                <a:lnTo>
                  <a:pt x="307" y="1456"/>
                </a:lnTo>
                <a:lnTo>
                  <a:pt x="302" y="1456"/>
                </a:lnTo>
                <a:lnTo>
                  <a:pt x="302" y="1461"/>
                </a:lnTo>
                <a:lnTo>
                  <a:pt x="302" y="1461"/>
                </a:lnTo>
                <a:lnTo>
                  <a:pt x="302" y="1466"/>
                </a:lnTo>
                <a:lnTo>
                  <a:pt x="298" y="1466"/>
                </a:lnTo>
                <a:lnTo>
                  <a:pt x="298" y="1466"/>
                </a:lnTo>
                <a:lnTo>
                  <a:pt x="293" y="1470"/>
                </a:lnTo>
                <a:lnTo>
                  <a:pt x="293" y="1470"/>
                </a:lnTo>
                <a:lnTo>
                  <a:pt x="293" y="1475"/>
                </a:lnTo>
                <a:lnTo>
                  <a:pt x="288" y="1475"/>
                </a:lnTo>
                <a:lnTo>
                  <a:pt x="288" y="1475"/>
                </a:lnTo>
                <a:lnTo>
                  <a:pt x="283" y="1480"/>
                </a:lnTo>
                <a:lnTo>
                  <a:pt x="283" y="1480"/>
                </a:lnTo>
                <a:lnTo>
                  <a:pt x="283" y="1480"/>
                </a:lnTo>
                <a:lnTo>
                  <a:pt x="279" y="1480"/>
                </a:lnTo>
                <a:lnTo>
                  <a:pt x="279" y="1480"/>
                </a:lnTo>
                <a:lnTo>
                  <a:pt x="274" y="1484"/>
                </a:lnTo>
                <a:lnTo>
                  <a:pt x="274" y="1484"/>
                </a:lnTo>
                <a:lnTo>
                  <a:pt x="269" y="1484"/>
                </a:lnTo>
                <a:lnTo>
                  <a:pt x="269" y="1484"/>
                </a:lnTo>
                <a:lnTo>
                  <a:pt x="265" y="1484"/>
                </a:lnTo>
                <a:lnTo>
                  <a:pt x="265" y="1489"/>
                </a:lnTo>
                <a:lnTo>
                  <a:pt x="260" y="1489"/>
                </a:lnTo>
                <a:lnTo>
                  <a:pt x="260" y="1489"/>
                </a:lnTo>
                <a:lnTo>
                  <a:pt x="260" y="1489"/>
                </a:lnTo>
                <a:lnTo>
                  <a:pt x="255" y="1489"/>
                </a:lnTo>
                <a:lnTo>
                  <a:pt x="255" y="1489"/>
                </a:lnTo>
                <a:lnTo>
                  <a:pt x="250" y="1489"/>
                </a:lnTo>
                <a:lnTo>
                  <a:pt x="250" y="1489"/>
                </a:lnTo>
                <a:lnTo>
                  <a:pt x="246" y="1489"/>
                </a:lnTo>
                <a:lnTo>
                  <a:pt x="246" y="1494"/>
                </a:lnTo>
                <a:lnTo>
                  <a:pt x="241" y="1494"/>
                </a:lnTo>
                <a:lnTo>
                  <a:pt x="241" y="1494"/>
                </a:lnTo>
                <a:lnTo>
                  <a:pt x="241" y="1499"/>
                </a:lnTo>
                <a:lnTo>
                  <a:pt x="236" y="1499"/>
                </a:lnTo>
                <a:lnTo>
                  <a:pt x="236" y="1499"/>
                </a:lnTo>
                <a:lnTo>
                  <a:pt x="231" y="1503"/>
                </a:lnTo>
                <a:lnTo>
                  <a:pt x="231" y="1503"/>
                </a:lnTo>
                <a:lnTo>
                  <a:pt x="227" y="1508"/>
                </a:lnTo>
                <a:lnTo>
                  <a:pt x="227" y="1508"/>
                </a:lnTo>
                <a:lnTo>
                  <a:pt x="227" y="1508"/>
                </a:lnTo>
                <a:lnTo>
                  <a:pt x="222" y="1513"/>
                </a:lnTo>
                <a:lnTo>
                  <a:pt x="222" y="1513"/>
                </a:lnTo>
                <a:lnTo>
                  <a:pt x="222" y="1517"/>
                </a:lnTo>
                <a:lnTo>
                  <a:pt x="217" y="1517"/>
                </a:lnTo>
                <a:lnTo>
                  <a:pt x="217" y="1517"/>
                </a:lnTo>
                <a:lnTo>
                  <a:pt x="213" y="1522"/>
                </a:lnTo>
                <a:lnTo>
                  <a:pt x="213" y="1522"/>
                </a:lnTo>
                <a:lnTo>
                  <a:pt x="208" y="1522"/>
                </a:lnTo>
                <a:lnTo>
                  <a:pt x="208" y="1527"/>
                </a:lnTo>
                <a:lnTo>
                  <a:pt x="208" y="1527"/>
                </a:lnTo>
                <a:lnTo>
                  <a:pt x="203" y="1532"/>
                </a:lnTo>
                <a:lnTo>
                  <a:pt x="203" y="1532"/>
                </a:lnTo>
                <a:lnTo>
                  <a:pt x="198" y="1532"/>
                </a:lnTo>
                <a:lnTo>
                  <a:pt x="198" y="1536"/>
                </a:lnTo>
                <a:lnTo>
                  <a:pt x="194" y="1536"/>
                </a:lnTo>
                <a:lnTo>
                  <a:pt x="194" y="1536"/>
                </a:lnTo>
                <a:lnTo>
                  <a:pt x="194" y="1541"/>
                </a:lnTo>
                <a:lnTo>
                  <a:pt x="189" y="1541"/>
                </a:lnTo>
                <a:lnTo>
                  <a:pt x="189" y="1546"/>
                </a:lnTo>
                <a:lnTo>
                  <a:pt x="184" y="1546"/>
                </a:lnTo>
                <a:lnTo>
                  <a:pt x="184" y="1546"/>
                </a:lnTo>
                <a:lnTo>
                  <a:pt x="179" y="1550"/>
                </a:lnTo>
                <a:lnTo>
                  <a:pt x="179" y="1550"/>
                </a:lnTo>
                <a:lnTo>
                  <a:pt x="179" y="1555"/>
                </a:lnTo>
                <a:lnTo>
                  <a:pt x="179" y="1555"/>
                </a:lnTo>
                <a:lnTo>
                  <a:pt x="179" y="1560"/>
                </a:lnTo>
                <a:lnTo>
                  <a:pt x="175" y="1560"/>
                </a:lnTo>
                <a:lnTo>
                  <a:pt x="175" y="1565"/>
                </a:lnTo>
                <a:lnTo>
                  <a:pt x="175" y="1565"/>
                </a:lnTo>
                <a:lnTo>
                  <a:pt x="175" y="1569"/>
                </a:lnTo>
                <a:lnTo>
                  <a:pt x="170" y="1569"/>
                </a:lnTo>
                <a:lnTo>
                  <a:pt x="170" y="1574"/>
                </a:lnTo>
                <a:lnTo>
                  <a:pt x="170" y="1574"/>
                </a:lnTo>
                <a:lnTo>
                  <a:pt x="170" y="1574"/>
                </a:lnTo>
                <a:lnTo>
                  <a:pt x="170" y="1579"/>
                </a:lnTo>
                <a:lnTo>
                  <a:pt x="165" y="1579"/>
                </a:lnTo>
                <a:lnTo>
                  <a:pt x="165" y="1579"/>
                </a:lnTo>
                <a:lnTo>
                  <a:pt x="161" y="1579"/>
                </a:lnTo>
                <a:lnTo>
                  <a:pt x="161" y="1583"/>
                </a:lnTo>
                <a:lnTo>
                  <a:pt x="156" y="1583"/>
                </a:lnTo>
                <a:lnTo>
                  <a:pt x="156" y="1583"/>
                </a:lnTo>
                <a:lnTo>
                  <a:pt x="151" y="1588"/>
                </a:lnTo>
                <a:lnTo>
                  <a:pt x="151" y="1588"/>
                </a:lnTo>
                <a:lnTo>
                  <a:pt x="146" y="1588"/>
                </a:lnTo>
                <a:lnTo>
                  <a:pt x="146" y="1593"/>
                </a:lnTo>
                <a:lnTo>
                  <a:pt x="142" y="1593"/>
                </a:lnTo>
                <a:lnTo>
                  <a:pt x="142" y="1593"/>
                </a:lnTo>
                <a:lnTo>
                  <a:pt x="137" y="1593"/>
                </a:lnTo>
                <a:lnTo>
                  <a:pt x="137" y="1598"/>
                </a:lnTo>
                <a:lnTo>
                  <a:pt x="137" y="1598"/>
                </a:lnTo>
                <a:lnTo>
                  <a:pt x="132" y="1598"/>
                </a:lnTo>
                <a:lnTo>
                  <a:pt x="132" y="1598"/>
                </a:lnTo>
                <a:lnTo>
                  <a:pt x="132" y="1602"/>
                </a:lnTo>
                <a:lnTo>
                  <a:pt x="128" y="1602"/>
                </a:lnTo>
                <a:lnTo>
                  <a:pt x="128" y="1602"/>
                </a:lnTo>
                <a:lnTo>
                  <a:pt x="123" y="1602"/>
                </a:lnTo>
                <a:lnTo>
                  <a:pt x="123" y="1607"/>
                </a:lnTo>
                <a:lnTo>
                  <a:pt x="118" y="1607"/>
                </a:lnTo>
                <a:lnTo>
                  <a:pt x="118" y="1607"/>
                </a:lnTo>
                <a:lnTo>
                  <a:pt x="118" y="1607"/>
                </a:lnTo>
                <a:lnTo>
                  <a:pt x="113" y="1612"/>
                </a:lnTo>
                <a:lnTo>
                  <a:pt x="113" y="1612"/>
                </a:lnTo>
                <a:lnTo>
                  <a:pt x="109" y="1612"/>
                </a:lnTo>
                <a:lnTo>
                  <a:pt x="109" y="1612"/>
                </a:lnTo>
                <a:lnTo>
                  <a:pt x="104" y="1616"/>
                </a:lnTo>
                <a:lnTo>
                  <a:pt x="104" y="1616"/>
                </a:lnTo>
                <a:lnTo>
                  <a:pt x="99" y="1616"/>
                </a:lnTo>
                <a:lnTo>
                  <a:pt x="99" y="1621"/>
                </a:lnTo>
                <a:lnTo>
                  <a:pt x="94" y="1621"/>
                </a:lnTo>
                <a:lnTo>
                  <a:pt x="94" y="1621"/>
                </a:lnTo>
                <a:lnTo>
                  <a:pt x="94" y="1621"/>
                </a:lnTo>
                <a:lnTo>
                  <a:pt x="90" y="1626"/>
                </a:lnTo>
                <a:lnTo>
                  <a:pt x="90" y="1626"/>
                </a:lnTo>
                <a:lnTo>
                  <a:pt x="90" y="1626"/>
                </a:lnTo>
                <a:lnTo>
                  <a:pt x="85" y="1630"/>
                </a:lnTo>
                <a:lnTo>
                  <a:pt x="85" y="1630"/>
                </a:lnTo>
                <a:lnTo>
                  <a:pt x="85" y="1635"/>
                </a:lnTo>
                <a:lnTo>
                  <a:pt x="80" y="1635"/>
                </a:lnTo>
                <a:lnTo>
                  <a:pt x="80" y="1635"/>
                </a:lnTo>
                <a:lnTo>
                  <a:pt x="80" y="1640"/>
                </a:lnTo>
                <a:lnTo>
                  <a:pt x="76" y="1640"/>
                </a:lnTo>
                <a:lnTo>
                  <a:pt x="76" y="1645"/>
                </a:lnTo>
                <a:lnTo>
                  <a:pt x="76" y="1649"/>
                </a:lnTo>
                <a:lnTo>
                  <a:pt x="76" y="1649"/>
                </a:lnTo>
                <a:lnTo>
                  <a:pt x="76" y="1654"/>
                </a:lnTo>
                <a:lnTo>
                  <a:pt x="76" y="1654"/>
                </a:lnTo>
                <a:lnTo>
                  <a:pt x="76" y="1654"/>
                </a:lnTo>
                <a:lnTo>
                  <a:pt x="71" y="1649"/>
                </a:lnTo>
                <a:lnTo>
                  <a:pt x="71" y="1649"/>
                </a:lnTo>
                <a:lnTo>
                  <a:pt x="66" y="1645"/>
                </a:lnTo>
                <a:lnTo>
                  <a:pt x="66" y="1645"/>
                </a:lnTo>
                <a:lnTo>
                  <a:pt x="61" y="1645"/>
                </a:lnTo>
                <a:lnTo>
                  <a:pt x="57" y="1640"/>
                </a:lnTo>
                <a:lnTo>
                  <a:pt x="57" y="1635"/>
                </a:lnTo>
                <a:lnTo>
                  <a:pt x="52" y="1630"/>
                </a:lnTo>
                <a:lnTo>
                  <a:pt x="52" y="1626"/>
                </a:lnTo>
                <a:lnTo>
                  <a:pt x="47" y="1626"/>
                </a:lnTo>
                <a:lnTo>
                  <a:pt x="43" y="1621"/>
                </a:lnTo>
                <a:lnTo>
                  <a:pt x="38" y="1616"/>
                </a:lnTo>
                <a:lnTo>
                  <a:pt x="33" y="1616"/>
                </a:lnTo>
                <a:lnTo>
                  <a:pt x="28" y="1616"/>
                </a:lnTo>
                <a:lnTo>
                  <a:pt x="24" y="1612"/>
                </a:lnTo>
                <a:lnTo>
                  <a:pt x="24" y="1607"/>
                </a:lnTo>
                <a:lnTo>
                  <a:pt x="24" y="1602"/>
                </a:lnTo>
                <a:lnTo>
                  <a:pt x="24" y="1602"/>
                </a:lnTo>
                <a:lnTo>
                  <a:pt x="24" y="1598"/>
                </a:lnTo>
                <a:lnTo>
                  <a:pt x="19" y="1593"/>
                </a:lnTo>
                <a:lnTo>
                  <a:pt x="19" y="1588"/>
                </a:lnTo>
                <a:lnTo>
                  <a:pt x="19" y="1588"/>
                </a:lnTo>
                <a:lnTo>
                  <a:pt x="19" y="1583"/>
                </a:lnTo>
                <a:lnTo>
                  <a:pt x="14" y="1583"/>
                </a:lnTo>
                <a:lnTo>
                  <a:pt x="14" y="1583"/>
                </a:lnTo>
                <a:lnTo>
                  <a:pt x="14" y="1583"/>
                </a:lnTo>
                <a:lnTo>
                  <a:pt x="9" y="1583"/>
                </a:lnTo>
                <a:lnTo>
                  <a:pt x="9" y="1579"/>
                </a:lnTo>
                <a:lnTo>
                  <a:pt x="9" y="1579"/>
                </a:lnTo>
                <a:lnTo>
                  <a:pt x="5" y="1579"/>
                </a:lnTo>
                <a:lnTo>
                  <a:pt x="5" y="1579"/>
                </a:lnTo>
                <a:lnTo>
                  <a:pt x="0" y="1574"/>
                </a:lnTo>
                <a:lnTo>
                  <a:pt x="0" y="1574"/>
                </a:lnTo>
                <a:lnTo>
                  <a:pt x="0" y="1569"/>
                </a:lnTo>
                <a:lnTo>
                  <a:pt x="0" y="1565"/>
                </a:lnTo>
                <a:lnTo>
                  <a:pt x="5" y="1560"/>
                </a:lnTo>
                <a:lnTo>
                  <a:pt x="5" y="1560"/>
                </a:lnTo>
                <a:lnTo>
                  <a:pt x="9" y="1555"/>
                </a:lnTo>
                <a:lnTo>
                  <a:pt x="9" y="1555"/>
                </a:lnTo>
                <a:lnTo>
                  <a:pt x="9" y="1555"/>
                </a:lnTo>
                <a:lnTo>
                  <a:pt x="14" y="1550"/>
                </a:lnTo>
                <a:lnTo>
                  <a:pt x="14" y="1546"/>
                </a:lnTo>
                <a:lnTo>
                  <a:pt x="14" y="1541"/>
                </a:lnTo>
                <a:lnTo>
                  <a:pt x="14" y="1536"/>
                </a:lnTo>
                <a:lnTo>
                  <a:pt x="19" y="1532"/>
                </a:lnTo>
                <a:lnTo>
                  <a:pt x="19" y="1532"/>
                </a:lnTo>
                <a:lnTo>
                  <a:pt x="19" y="1527"/>
                </a:lnTo>
                <a:lnTo>
                  <a:pt x="19" y="1517"/>
                </a:lnTo>
                <a:lnTo>
                  <a:pt x="19" y="1517"/>
                </a:lnTo>
                <a:lnTo>
                  <a:pt x="24" y="1513"/>
                </a:lnTo>
                <a:lnTo>
                  <a:pt x="24" y="1508"/>
                </a:lnTo>
                <a:lnTo>
                  <a:pt x="24" y="1508"/>
                </a:lnTo>
                <a:lnTo>
                  <a:pt x="24" y="1503"/>
                </a:lnTo>
                <a:lnTo>
                  <a:pt x="28" y="1503"/>
                </a:lnTo>
                <a:lnTo>
                  <a:pt x="33" y="1499"/>
                </a:lnTo>
                <a:lnTo>
                  <a:pt x="33" y="1499"/>
                </a:lnTo>
                <a:lnTo>
                  <a:pt x="33" y="1494"/>
                </a:lnTo>
                <a:lnTo>
                  <a:pt x="38" y="1489"/>
                </a:lnTo>
                <a:lnTo>
                  <a:pt x="38" y="1484"/>
                </a:lnTo>
                <a:lnTo>
                  <a:pt x="38" y="1480"/>
                </a:lnTo>
                <a:lnTo>
                  <a:pt x="38" y="1480"/>
                </a:lnTo>
                <a:lnTo>
                  <a:pt x="38" y="1475"/>
                </a:lnTo>
                <a:lnTo>
                  <a:pt x="38" y="1475"/>
                </a:lnTo>
                <a:lnTo>
                  <a:pt x="43" y="1470"/>
                </a:lnTo>
                <a:lnTo>
                  <a:pt x="47" y="1466"/>
                </a:lnTo>
                <a:lnTo>
                  <a:pt x="57" y="1466"/>
                </a:lnTo>
                <a:lnTo>
                  <a:pt x="61" y="1461"/>
                </a:lnTo>
                <a:lnTo>
                  <a:pt x="71" y="1461"/>
                </a:lnTo>
                <a:lnTo>
                  <a:pt x="76" y="1456"/>
                </a:lnTo>
                <a:lnTo>
                  <a:pt x="80" y="1456"/>
                </a:lnTo>
                <a:lnTo>
                  <a:pt x="85" y="1456"/>
                </a:lnTo>
                <a:lnTo>
                  <a:pt x="90" y="1451"/>
                </a:lnTo>
                <a:lnTo>
                  <a:pt x="94" y="1451"/>
                </a:lnTo>
                <a:lnTo>
                  <a:pt x="99" y="1451"/>
                </a:lnTo>
                <a:lnTo>
                  <a:pt x="104" y="1451"/>
                </a:lnTo>
                <a:lnTo>
                  <a:pt x="109" y="1451"/>
                </a:lnTo>
                <a:lnTo>
                  <a:pt x="109" y="1447"/>
                </a:lnTo>
                <a:lnTo>
                  <a:pt x="113" y="1442"/>
                </a:lnTo>
                <a:lnTo>
                  <a:pt x="113" y="1437"/>
                </a:lnTo>
                <a:lnTo>
                  <a:pt x="109" y="1437"/>
                </a:lnTo>
                <a:lnTo>
                  <a:pt x="109" y="1433"/>
                </a:lnTo>
                <a:lnTo>
                  <a:pt x="113" y="1428"/>
                </a:lnTo>
                <a:lnTo>
                  <a:pt x="113" y="1423"/>
                </a:lnTo>
                <a:lnTo>
                  <a:pt x="118" y="1423"/>
                </a:lnTo>
                <a:lnTo>
                  <a:pt x="118" y="1418"/>
                </a:lnTo>
                <a:lnTo>
                  <a:pt x="123" y="1414"/>
                </a:lnTo>
                <a:lnTo>
                  <a:pt x="128" y="1414"/>
                </a:lnTo>
                <a:lnTo>
                  <a:pt x="132" y="1404"/>
                </a:lnTo>
                <a:lnTo>
                  <a:pt x="132" y="1404"/>
                </a:lnTo>
                <a:lnTo>
                  <a:pt x="132" y="1395"/>
                </a:lnTo>
                <a:lnTo>
                  <a:pt x="132" y="1390"/>
                </a:lnTo>
                <a:lnTo>
                  <a:pt x="132" y="1385"/>
                </a:lnTo>
                <a:lnTo>
                  <a:pt x="132" y="1385"/>
                </a:lnTo>
                <a:lnTo>
                  <a:pt x="132" y="1381"/>
                </a:lnTo>
                <a:lnTo>
                  <a:pt x="132" y="1376"/>
                </a:lnTo>
                <a:lnTo>
                  <a:pt x="132" y="1371"/>
                </a:lnTo>
                <a:lnTo>
                  <a:pt x="132" y="1367"/>
                </a:lnTo>
                <a:lnTo>
                  <a:pt x="132" y="1362"/>
                </a:lnTo>
                <a:lnTo>
                  <a:pt x="132" y="1357"/>
                </a:lnTo>
                <a:lnTo>
                  <a:pt x="132" y="1357"/>
                </a:lnTo>
                <a:lnTo>
                  <a:pt x="132" y="1353"/>
                </a:lnTo>
                <a:lnTo>
                  <a:pt x="132" y="1348"/>
                </a:lnTo>
                <a:lnTo>
                  <a:pt x="128" y="1343"/>
                </a:lnTo>
                <a:lnTo>
                  <a:pt x="128" y="1343"/>
                </a:lnTo>
                <a:lnTo>
                  <a:pt x="123" y="1338"/>
                </a:lnTo>
                <a:lnTo>
                  <a:pt x="118" y="1338"/>
                </a:lnTo>
                <a:lnTo>
                  <a:pt x="109" y="1338"/>
                </a:lnTo>
                <a:lnTo>
                  <a:pt x="109" y="1338"/>
                </a:lnTo>
                <a:lnTo>
                  <a:pt x="104" y="1334"/>
                </a:lnTo>
                <a:lnTo>
                  <a:pt x="109" y="1329"/>
                </a:lnTo>
                <a:lnTo>
                  <a:pt x="109" y="1324"/>
                </a:lnTo>
                <a:lnTo>
                  <a:pt x="109" y="1320"/>
                </a:lnTo>
                <a:lnTo>
                  <a:pt x="113" y="1315"/>
                </a:lnTo>
                <a:lnTo>
                  <a:pt x="113" y="1305"/>
                </a:lnTo>
                <a:lnTo>
                  <a:pt x="113" y="1305"/>
                </a:lnTo>
                <a:lnTo>
                  <a:pt x="113" y="1301"/>
                </a:lnTo>
                <a:lnTo>
                  <a:pt x="118" y="1296"/>
                </a:lnTo>
                <a:lnTo>
                  <a:pt x="118" y="1291"/>
                </a:lnTo>
                <a:lnTo>
                  <a:pt x="118" y="1287"/>
                </a:lnTo>
                <a:lnTo>
                  <a:pt x="123" y="1282"/>
                </a:lnTo>
                <a:lnTo>
                  <a:pt x="123" y="1282"/>
                </a:lnTo>
                <a:lnTo>
                  <a:pt x="123" y="1277"/>
                </a:lnTo>
                <a:lnTo>
                  <a:pt x="118" y="1272"/>
                </a:lnTo>
                <a:lnTo>
                  <a:pt x="118" y="1268"/>
                </a:lnTo>
                <a:lnTo>
                  <a:pt x="113" y="1268"/>
                </a:lnTo>
                <a:lnTo>
                  <a:pt x="113" y="1263"/>
                </a:lnTo>
                <a:lnTo>
                  <a:pt x="109" y="1258"/>
                </a:lnTo>
                <a:lnTo>
                  <a:pt x="109" y="1258"/>
                </a:lnTo>
                <a:lnTo>
                  <a:pt x="109" y="1254"/>
                </a:lnTo>
                <a:lnTo>
                  <a:pt x="104" y="1254"/>
                </a:lnTo>
                <a:lnTo>
                  <a:pt x="104" y="1249"/>
                </a:lnTo>
                <a:lnTo>
                  <a:pt x="109" y="1244"/>
                </a:lnTo>
                <a:lnTo>
                  <a:pt x="109" y="1244"/>
                </a:lnTo>
                <a:lnTo>
                  <a:pt x="109" y="1244"/>
                </a:lnTo>
                <a:lnTo>
                  <a:pt x="109" y="1244"/>
                </a:lnTo>
                <a:lnTo>
                  <a:pt x="109" y="1249"/>
                </a:lnTo>
                <a:lnTo>
                  <a:pt x="109" y="1249"/>
                </a:lnTo>
                <a:lnTo>
                  <a:pt x="113" y="1249"/>
                </a:lnTo>
                <a:lnTo>
                  <a:pt x="113" y="1249"/>
                </a:lnTo>
                <a:lnTo>
                  <a:pt x="113" y="1244"/>
                </a:lnTo>
                <a:lnTo>
                  <a:pt x="113" y="1244"/>
                </a:lnTo>
                <a:lnTo>
                  <a:pt x="113" y="1239"/>
                </a:lnTo>
                <a:lnTo>
                  <a:pt x="113" y="1239"/>
                </a:lnTo>
                <a:lnTo>
                  <a:pt x="113" y="1235"/>
                </a:lnTo>
                <a:lnTo>
                  <a:pt x="113" y="1235"/>
                </a:lnTo>
                <a:lnTo>
                  <a:pt x="113" y="1235"/>
                </a:lnTo>
                <a:lnTo>
                  <a:pt x="109" y="1230"/>
                </a:lnTo>
                <a:lnTo>
                  <a:pt x="109" y="1230"/>
                </a:lnTo>
                <a:lnTo>
                  <a:pt x="104" y="1225"/>
                </a:lnTo>
                <a:lnTo>
                  <a:pt x="104" y="1225"/>
                </a:lnTo>
                <a:lnTo>
                  <a:pt x="104" y="1225"/>
                </a:lnTo>
                <a:lnTo>
                  <a:pt x="99" y="1221"/>
                </a:lnTo>
                <a:lnTo>
                  <a:pt x="99" y="1216"/>
                </a:lnTo>
                <a:lnTo>
                  <a:pt x="94" y="1216"/>
                </a:lnTo>
                <a:lnTo>
                  <a:pt x="94" y="1211"/>
                </a:lnTo>
                <a:lnTo>
                  <a:pt x="90" y="1211"/>
                </a:lnTo>
                <a:lnTo>
                  <a:pt x="90" y="1206"/>
                </a:lnTo>
                <a:lnTo>
                  <a:pt x="90" y="1202"/>
                </a:lnTo>
                <a:lnTo>
                  <a:pt x="90" y="1197"/>
                </a:lnTo>
                <a:lnTo>
                  <a:pt x="90" y="1192"/>
                </a:lnTo>
                <a:lnTo>
                  <a:pt x="90" y="1192"/>
                </a:lnTo>
                <a:lnTo>
                  <a:pt x="90" y="1188"/>
                </a:lnTo>
                <a:lnTo>
                  <a:pt x="90" y="1188"/>
                </a:lnTo>
                <a:lnTo>
                  <a:pt x="90" y="1183"/>
                </a:lnTo>
                <a:lnTo>
                  <a:pt x="90" y="1183"/>
                </a:lnTo>
                <a:lnTo>
                  <a:pt x="90" y="1178"/>
                </a:lnTo>
                <a:lnTo>
                  <a:pt x="90" y="1173"/>
                </a:lnTo>
                <a:lnTo>
                  <a:pt x="90" y="1169"/>
                </a:lnTo>
                <a:lnTo>
                  <a:pt x="85" y="1169"/>
                </a:lnTo>
                <a:lnTo>
                  <a:pt x="85" y="1164"/>
                </a:lnTo>
                <a:lnTo>
                  <a:pt x="85" y="1159"/>
                </a:lnTo>
                <a:lnTo>
                  <a:pt x="85" y="1155"/>
                </a:lnTo>
                <a:lnTo>
                  <a:pt x="85" y="1150"/>
                </a:lnTo>
                <a:lnTo>
                  <a:pt x="85" y="1145"/>
                </a:lnTo>
                <a:lnTo>
                  <a:pt x="85" y="1145"/>
                </a:lnTo>
                <a:lnTo>
                  <a:pt x="85" y="1141"/>
                </a:lnTo>
                <a:lnTo>
                  <a:pt x="90" y="1141"/>
                </a:lnTo>
                <a:lnTo>
                  <a:pt x="94" y="1141"/>
                </a:lnTo>
                <a:lnTo>
                  <a:pt x="99" y="1141"/>
                </a:lnTo>
                <a:lnTo>
                  <a:pt x="99" y="1145"/>
                </a:lnTo>
                <a:lnTo>
                  <a:pt x="99" y="1145"/>
                </a:lnTo>
                <a:lnTo>
                  <a:pt x="104" y="1145"/>
                </a:lnTo>
                <a:lnTo>
                  <a:pt x="104" y="1141"/>
                </a:lnTo>
                <a:lnTo>
                  <a:pt x="104" y="1141"/>
                </a:lnTo>
                <a:lnTo>
                  <a:pt x="104" y="1136"/>
                </a:lnTo>
                <a:lnTo>
                  <a:pt x="104" y="1131"/>
                </a:lnTo>
                <a:lnTo>
                  <a:pt x="104" y="1131"/>
                </a:lnTo>
                <a:lnTo>
                  <a:pt x="99" y="1126"/>
                </a:lnTo>
                <a:lnTo>
                  <a:pt x="99" y="1126"/>
                </a:lnTo>
                <a:lnTo>
                  <a:pt x="94" y="1122"/>
                </a:lnTo>
                <a:lnTo>
                  <a:pt x="94" y="1117"/>
                </a:lnTo>
                <a:lnTo>
                  <a:pt x="94" y="1117"/>
                </a:lnTo>
                <a:lnTo>
                  <a:pt x="94" y="1112"/>
                </a:lnTo>
                <a:lnTo>
                  <a:pt x="94" y="1108"/>
                </a:lnTo>
                <a:lnTo>
                  <a:pt x="94" y="1103"/>
                </a:lnTo>
                <a:lnTo>
                  <a:pt x="94" y="1103"/>
                </a:lnTo>
                <a:lnTo>
                  <a:pt x="94" y="1098"/>
                </a:lnTo>
                <a:lnTo>
                  <a:pt x="94" y="1098"/>
                </a:lnTo>
                <a:lnTo>
                  <a:pt x="99" y="1093"/>
                </a:lnTo>
                <a:lnTo>
                  <a:pt x="99" y="1089"/>
                </a:lnTo>
                <a:lnTo>
                  <a:pt x="99" y="1089"/>
                </a:lnTo>
                <a:lnTo>
                  <a:pt x="99" y="1084"/>
                </a:lnTo>
                <a:lnTo>
                  <a:pt x="99" y="1084"/>
                </a:lnTo>
                <a:lnTo>
                  <a:pt x="99" y="1084"/>
                </a:lnTo>
                <a:lnTo>
                  <a:pt x="99" y="1079"/>
                </a:lnTo>
                <a:lnTo>
                  <a:pt x="94" y="1079"/>
                </a:lnTo>
                <a:lnTo>
                  <a:pt x="94" y="1079"/>
                </a:lnTo>
                <a:lnTo>
                  <a:pt x="90" y="1079"/>
                </a:lnTo>
                <a:lnTo>
                  <a:pt x="85" y="1079"/>
                </a:lnTo>
                <a:lnTo>
                  <a:pt x="85" y="1075"/>
                </a:lnTo>
                <a:lnTo>
                  <a:pt x="85" y="1075"/>
                </a:lnTo>
                <a:lnTo>
                  <a:pt x="80" y="1070"/>
                </a:lnTo>
                <a:lnTo>
                  <a:pt x="76" y="1070"/>
                </a:lnTo>
                <a:lnTo>
                  <a:pt x="76" y="1070"/>
                </a:lnTo>
                <a:lnTo>
                  <a:pt x="71" y="1075"/>
                </a:lnTo>
                <a:lnTo>
                  <a:pt x="71" y="1075"/>
                </a:lnTo>
                <a:lnTo>
                  <a:pt x="66" y="1079"/>
                </a:lnTo>
                <a:lnTo>
                  <a:pt x="66" y="1075"/>
                </a:lnTo>
                <a:lnTo>
                  <a:pt x="66" y="1070"/>
                </a:lnTo>
                <a:lnTo>
                  <a:pt x="61" y="1065"/>
                </a:lnTo>
                <a:lnTo>
                  <a:pt x="61" y="1051"/>
                </a:lnTo>
                <a:lnTo>
                  <a:pt x="61" y="1051"/>
                </a:lnTo>
                <a:lnTo>
                  <a:pt x="61" y="1046"/>
                </a:lnTo>
                <a:lnTo>
                  <a:pt x="61" y="1037"/>
                </a:lnTo>
                <a:lnTo>
                  <a:pt x="66" y="1032"/>
                </a:lnTo>
                <a:lnTo>
                  <a:pt x="66" y="1027"/>
                </a:lnTo>
                <a:lnTo>
                  <a:pt x="71" y="1023"/>
                </a:lnTo>
                <a:lnTo>
                  <a:pt x="71" y="1018"/>
                </a:lnTo>
                <a:lnTo>
                  <a:pt x="76" y="1013"/>
                </a:lnTo>
                <a:lnTo>
                  <a:pt x="76" y="1004"/>
                </a:lnTo>
                <a:lnTo>
                  <a:pt x="80" y="1004"/>
                </a:lnTo>
                <a:lnTo>
                  <a:pt x="85" y="999"/>
                </a:lnTo>
                <a:lnTo>
                  <a:pt x="85" y="994"/>
                </a:lnTo>
                <a:lnTo>
                  <a:pt x="94" y="990"/>
                </a:lnTo>
                <a:lnTo>
                  <a:pt x="99" y="985"/>
                </a:lnTo>
                <a:lnTo>
                  <a:pt x="104" y="980"/>
                </a:lnTo>
                <a:lnTo>
                  <a:pt x="104" y="976"/>
                </a:lnTo>
                <a:lnTo>
                  <a:pt x="109" y="971"/>
                </a:lnTo>
                <a:lnTo>
                  <a:pt x="109" y="966"/>
                </a:lnTo>
                <a:lnTo>
                  <a:pt x="109" y="943"/>
                </a:lnTo>
                <a:lnTo>
                  <a:pt x="104" y="834"/>
                </a:lnTo>
                <a:lnTo>
                  <a:pt x="94" y="735"/>
                </a:lnTo>
                <a:lnTo>
                  <a:pt x="71" y="481"/>
                </a:lnTo>
                <a:lnTo>
                  <a:pt x="66" y="396"/>
                </a:lnTo>
                <a:lnTo>
                  <a:pt x="90" y="330"/>
                </a:lnTo>
                <a:lnTo>
                  <a:pt x="128" y="241"/>
                </a:lnTo>
                <a:lnTo>
                  <a:pt x="128" y="241"/>
                </a:lnTo>
                <a:lnTo>
                  <a:pt x="128" y="241"/>
                </a:lnTo>
                <a:lnTo>
                  <a:pt x="128" y="245"/>
                </a:lnTo>
                <a:lnTo>
                  <a:pt x="128" y="245"/>
                </a:lnTo>
                <a:lnTo>
                  <a:pt x="128" y="245"/>
                </a:lnTo>
                <a:lnTo>
                  <a:pt x="128" y="245"/>
                </a:lnTo>
                <a:lnTo>
                  <a:pt x="132" y="245"/>
                </a:lnTo>
                <a:lnTo>
                  <a:pt x="132" y="245"/>
                </a:lnTo>
                <a:lnTo>
                  <a:pt x="132" y="245"/>
                </a:lnTo>
                <a:lnTo>
                  <a:pt x="132" y="245"/>
                </a:lnTo>
                <a:lnTo>
                  <a:pt x="137" y="245"/>
                </a:lnTo>
                <a:lnTo>
                  <a:pt x="137" y="245"/>
                </a:lnTo>
                <a:lnTo>
                  <a:pt x="137" y="245"/>
                </a:lnTo>
                <a:lnTo>
                  <a:pt x="137" y="245"/>
                </a:lnTo>
                <a:lnTo>
                  <a:pt x="142" y="245"/>
                </a:lnTo>
                <a:lnTo>
                  <a:pt x="142" y="241"/>
                </a:lnTo>
                <a:lnTo>
                  <a:pt x="142" y="241"/>
                </a:lnTo>
                <a:lnTo>
                  <a:pt x="146" y="241"/>
                </a:lnTo>
                <a:lnTo>
                  <a:pt x="146" y="241"/>
                </a:lnTo>
                <a:lnTo>
                  <a:pt x="146" y="241"/>
                </a:lnTo>
                <a:lnTo>
                  <a:pt x="146" y="236"/>
                </a:lnTo>
                <a:lnTo>
                  <a:pt x="151" y="236"/>
                </a:lnTo>
                <a:lnTo>
                  <a:pt x="151" y="236"/>
                </a:lnTo>
                <a:lnTo>
                  <a:pt x="156" y="231"/>
                </a:lnTo>
                <a:lnTo>
                  <a:pt x="156" y="231"/>
                </a:lnTo>
                <a:lnTo>
                  <a:pt x="156" y="231"/>
                </a:lnTo>
                <a:lnTo>
                  <a:pt x="156" y="231"/>
                </a:lnTo>
                <a:lnTo>
                  <a:pt x="156" y="236"/>
                </a:lnTo>
                <a:lnTo>
                  <a:pt x="156" y="236"/>
                </a:lnTo>
                <a:lnTo>
                  <a:pt x="156" y="236"/>
                </a:lnTo>
                <a:lnTo>
                  <a:pt x="156" y="236"/>
                </a:lnTo>
                <a:lnTo>
                  <a:pt x="151" y="241"/>
                </a:lnTo>
                <a:lnTo>
                  <a:pt x="151" y="241"/>
                </a:lnTo>
                <a:lnTo>
                  <a:pt x="151" y="241"/>
                </a:lnTo>
                <a:lnTo>
                  <a:pt x="151" y="245"/>
                </a:lnTo>
                <a:lnTo>
                  <a:pt x="156" y="245"/>
                </a:lnTo>
                <a:lnTo>
                  <a:pt x="156" y="241"/>
                </a:lnTo>
                <a:lnTo>
                  <a:pt x="161" y="241"/>
                </a:lnTo>
                <a:lnTo>
                  <a:pt x="165" y="245"/>
                </a:lnTo>
                <a:lnTo>
                  <a:pt x="165" y="245"/>
                </a:lnTo>
                <a:lnTo>
                  <a:pt x="170" y="245"/>
                </a:lnTo>
                <a:lnTo>
                  <a:pt x="170" y="245"/>
                </a:lnTo>
                <a:lnTo>
                  <a:pt x="170" y="245"/>
                </a:lnTo>
                <a:lnTo>
                  <a:pt x="175" y="245"/>
                </a:lnTo>
                <a:lnTo>
                  <a:pt x="175" y="245"/>
                </a:lnTo>
                <a:lnTo>
                  <a:pt x="179" y="245"/>
                </a:lnTo>
                <a:lnTo>
                  <a:pt x="179" y="245"/>
                </a:lnTo>
                <a:lnTo>
                  <a:pt x="179" y="241"/>
                </a:lnTo>
                <a:lnTo>
                  <a:pt x="179" y="241"/>
                </a:lnTo>
                <a:lnTo>
                  <a:pt x="179" y="236"/>
                </a:lnTo>
                <a:lnTo>
                  <a:pt x="184" y="236"/>
                </a:lnTo>
                <a:lnTo>
                  <a:pt x="189" y="241"/>
                </a:lnTo>
                <a:lnTo>
                  <a:pt x="189" y="241"/>
                </a:lnTo>
                <a:lnTo>
                  <a:pt x="189" y="241"/>
                </a:lnTo>
                <a:lnTo>
                  <a:pt x="189" y="241"/>
                </a:lnTo>
                <a:lnTo>
                  <a:pt x="194" y="241"/>
                </a:lnTo>
                <a:lnTo>
                  <a:pt x="194" y="236"/>
                </a:lnTo>
                <a:lnTo>
                  <a:pt x="203" y="236"/>
                </a:lnTo>
                <a:lnTo>
                  <a:pt x="208" y="236"/>
                </a:lnTo>
                <a:lnTo>
                  <a:pt x="208" y="236"/>
                </a:lnTo>
                <a:lnTo>
                  <a:pt x="213" y="236"/>
                </a:lnTo>
                <a:lnTo>
                  <a:pt x="217" y="236"/>
                </a:lnTo>
                <a:lnTo>
                  <a:pt x="217" y="236"/>
                </a:lnTo>
                <a:lnTo>
                  <a:pt x="222" y="231"/>
                </a:lnTo>
                <a:lnTo>
                  <a:pt x="222" y="231"/>
                </a:lnTo>
                <a:lnTo>
                  <a:pt x="227" y="231"/>
                </a:lnTo>
                <a:lnTo>
                  <a:pt x="227" y="231"/>
                </a:lnTo>
                <a:lnTo>
                  <a:pt x="227" y="231"/>
                </a:lnTo>
                <a:lnTo>
                  <a:pt x="231" y="231"/>
                </a:lnTo>
                <a:lnTo>
                  <a:pt x="231" y="231"/>
                </a:lnTo>
                <a:lnTo>
                  <a:pt x="236" y="231"/>
                </a:lnTo>
                <a:lnTo>
                  <a:pt x="241" y="227"/>
                </a:lnTo>
                <a:lnTo>
                  <a:pt x="241" y="227"/>
                </a:lnTo>
                <a:lnTo>
                  <a:pt x="246" y="227"/>
                </a:lnTo>
                <a:lnTo>
                  <a:pt x="246" y="227"/>
                </a:lnTo>
                <a:lnTo>
                  <a:pt x="250" y="227"/>
                </a:lnTo>
                <a:lnTo>
                  <a:pt x="250" y="227"/>
                </a:lnTo>
                <a:lnTo>
                  <a:pt x="255" y="227"/>
                </a:lnTo>
                <a:lnTo>
                  <a:pt x="255" y="231"/>
                </a:lnTo>
                <a:lnTo>
                  <a:pt x="255" y="227"/>
                </a:lnTo>
                <a:lnTo>
                  <a:pt x="255" y="227"/>
                </a:lnTo>
                <a:lnTo>
                  <a:pt x="255" y="222"/>
                </a:lnTo>
                <a:lnTo>
                  <a:pt x="260" y="222"/>
                </a:lnTo>
                <a:lnTo>
                  <a:pt x="260" y="222"/>
                </a:lnTo>
                <a:lnTo>
                  <a:pt x="260" y="222"/>
                </a:lnTo>
                <a:lnTo>
                  <a:pt x="260" y="217"/>
                </a:lnTo>
                <a:lnTo>
                  <a:pt x="260" y="217"/>
                </a:lnTo>
                <a:lnTo>
                  <a:pt x="260" y="212"/>
                </a:lnTo>
                <a:lnTo>
                  <a:pt x="265" y="212"/>
                </a:lnTo>
                <a:lnTo>
                  <a:pt x="265" y="212"/>
                </a:lnTo>
                <a:lnTo>
                  <a:pt x="269" y="212"/>
                </a:lnTo>
                <a:lnTo>
                  <a:pt x="269" y="212"/>
                </a:lnTo>
                <a:lnTo>
                  <a:pt x="274" y="212"/>
                </a:lnTo>
                <a:lnTo>
                  <a:pt x="274" y="212"/>
                </a:lnTo>
                <a:lnTo>
                  <a:pt x="274" y="212"/>
                </a:lnTo>
                <a:lnTo>
                  <a:pt x="279" y="212"/>
                </a:lnTo>
                <a:lnTo>
                  <a:pt x="279" y="208"/>
                </a:lnTo>
                <a:lnTo>
                  <a:pt x="274" y="208"/>
                </a:lnTo>
                <a:lnTo>
                  <a:pt x="274" y="203"/>
                </a:lnTo>
                <a:lnTo>
                  <a:pt x="279" y="203"/>
                </a:lnTo>
                <a:lnTo>
                  <a:pt x="279" y="203"/>
                </a:lnTo>
                <a:lnTo>
                  <a:pt x="283" y="203"/>
                </a:lnTo>
                <a:lnTo>
                  <a:pt x="283" y="198"/>
                </a:lnTo>
                <a:lnTo>
                  <a:pt x="288" y="198"/>
                </a:lnTo>
                <a:lnTo>
                  <a:pt x="288" y="194"/>
                </a:lnTo>
                <a:lnTo>
                  <a:pt x="288" y="194"/>
                </a:lnTo>
                <a:lnTo>
                  <a:pt x="293" y="189"/>
                </a:lnTo>
                <a:lnTo>
                  <a:pt x="298" y="189"/>
                </a:lnTo>
                <a:lnTo>
                  <a:pt x="302" y="194"/>
                </a:lnTo>
                <a:lnTo>
                  <a:pt x="307" y="194"/>
                </a:lnTo>
                <a:lnTo>
                  <a:pt x="307" y="194"/>
                </a:lnTo>
                <a:lnTo>
                  <a:pt x="307" y="198"/>
                </a:lnTo>
                <a:lnTo>
                  <a:pt x="312" y="203"/>
                </a:lnTo>
                <a:lnTo>
                  <a:pt x="316" y="203"/>
                </a:lnTo>
                <a:lnTo>
                  <a:pt x="316" y="203"/>
                </a:lnTo>
                <a:lnTo>
                  <a:pt x="321" y="203"/>
                </a:lnTo>
                <a:lnTo>
                  <a:pt x="321" y="203"/>
                </a:lnTo>
                <a:lnTo>
                  <a:pt x="321" y="198"/>
                </a:lnTo>
                <a:lnTo>
                  <a:pt x="326" y="198"/>
                </a:lnTo>
                <a:lnTo>
                  <a:pt x="326" y="198"/>
                </a:lnTo>
                <a:lnTo>
                  <a:pt x="331" y="198"/>
                </a:lnTo>
                <a:lnTo>
                  <a:pt x="331" y="198"/>
                </a:lnTo>
                <a:lnTo>
                  <a:pt x="326" y="203"/>
                </a:lnTo>
                <a:lnTo>
                  <a:pt x="326" y="203"/>
                </a:lnTo>
                <a:lnTo>
                  <a:pt x="321" y="208"/>
                </a:lnTo>
                <a:lnTo>
                  <a:pt x="321" y="208"/>
                </a:lnTo>
                <a:lnTo>
                  <a:pt x="321" y="208"/>
                </a:lnTo>
                <a:lnTo>
                  <a:pt x="321" y="208"/>
                </a:lnTo>
                <a:lnTo>
                  <a:pt x="321" y="212"/>
                </a:lnTo>
                <a:lnTo>
                  <a:pt x="326" y="212"/>
                </a:lnTo>
                <a:lnTo>
                  <a:pt x="326" y="217"/>
                </a:lnTo>
                <a:lnTo>
                  <a:pt x="331" y="217"/>
                </a:lnTo>
                <a:lnTo>
                  <a:pt x="335" y="217"/>
                </a:lnTo>
                <a:lnTo>
                  <a:pt x="335" y="217"/>
                </a:lnTo>
                <a:lnTo>
                  <a:pt x="340" y="222"/>
                </a:lnTo>
                <a:lnTo>
                  <a:pt x="340" y="222"/>
                </a:lnTo>
                <a:lnTo>
                  <a:pt x="345" y="227"/>
                </a:lnTo>
                <a:lnTo>
                  <a:pt x="345" y="222"/>
                </a:lnTo>
                <a:lnTo>
                  <a:pt x="350" y="222"/>
                </a:lnTo>
                <a:lnTo>
                  <a:pt x="350" y="222"/>
                </a:lnTo>
                <a:lnTo>
                  <a:pt x="354" y="217"/>
                </a:lnTo>
                <a:lnTo>
                  <a:pt x="354" y="217"/>
                </a:lnTo>
                <a:lnTo>
                  <a:pt x="359" y="217"/>
                </a:lnTo>
                <a:lnTo>
                  <a:pt x="359" y="222"/>
                </a:lnTo>
                <a:lnTo>
                  <a:pt x="359" y="222"/>
                </a:lnTo>
                <a:lnTo>
                  <a:pt x="364" y="217"/>
                </a:lnTo>
                <a:lnTo>
                  <a:pt x="364" y="222"/>
                </a:lnTo>
                <a:lnTo>
                  <a:pt x="364" y="222"/>
                </a:lnTo>
                <a:lnTo>
                  <a:pt x="368" y="222"/>
                </a:lnTo>
                <a:lnTo>
                  <a:pt x="368" y="222"/>
                </a:lnTo>
                <a:lnTo>
                  <a:pt x="368" y="222"/>
                </a:lnTo>
                <a:lnTo>
                  <a:pt x="373" y="222"/>
                </a:lnTo>
                <a:lnTo>
                  <a:pt x="373" y="217"/>
                </a:lnTo>
                <a:lnTo>
                  <a:pt x="373" y="217"/>
                </a:lnTo>
                <a:lnTo>
                  <a:pt x="378" y="217"/>
                </a:lnTo>
                <a:lnTo>
                  <a:pt x="383" y="217"/>
                </a:lnTo>
                <a:lnTo>
                  <a:pt x="383" y="217"/>
                </a:lnTo>
                <a:lnTo>
                  <a:pt x="387" y="217"/>
                </a:lnTo>
                <a:lnTo>
                  <a:pt x="392" y="212"/>
                </a:lnTo>
                <a:lnTo>
                  <a:pt x="392" y="212"/>
                </a:lnTo>
                <a:lnTo>
                  <a:pt x="392" y="212"/>
                </a:lnTo>
                <a:lnTo>
                  <a:pt x="392" y="212"/>
                </a:lnTo>
                <a:lnTo>
                  <a:pt x="397" y="212"/>
                </a:lnTo>
                <a:lnTo>
                  <a:pt x="397" y="212"/>
                </a:lnTo>
                <a:lnTo>
                  <a:pt x="397" y="208"/>
                </a:lnTo>
                <a:lnTo>
                  <a:pt x="397" y="212"/>
                </a:lnTo>
                <a:lnTo>
                  <a:pt x="397" y="212"/>
                </a:lnTo>
                <a:lnTo>
                  <a:pt x="402" y="212"/>
                </a:lnTo>
                <a:lnTo>
                  <a:pt x="402" y="212"/>
                </a:lnTo>
                <a:lnTo>
                  <a:pt x="402" y="212"/>
                </a:lnTo>
                <a:lnTo>
                  <a:pt x="402" y="212"/>
                </a:lnTo>
                <a:lnTo>
                  <a:pt x="406" y="212"/>
                </a:lnTo>
                <a:lnTo>
                  <a:pt x="406" y="212"/>
                </a:lnTo>
                <a:lnTo>
                  <a:pt x="406" y="212"/>
                </a:lnTo>
                <a:lnTo>
                  <a:pt x="411" y="208"/>
                </a:lnTo>
                <a:lnTo>
                  <a:pt x="411" y="208"/>
                </a:lnTo>
                <a:lnTo>
                  <a:pt x="411" y="208"/>
                </a:lnTo>
                <a:lnTo>
                  <a:pt x="411" y="208"/>
                </a:lnTo>
                <a:lnTo>
                  <a:pt x="411" y="208"/>
                </a:lnTo>
                <a:lnTo>
                  <a:pt x="416" y="208"/>
                </a:lnTo>
                <a:lnTo>
                  <a:pt x="416" y="208"/>
                </a:lnTo>
                <a:lnTo>
                  <a:pt x="420" y="208"/>
                </a:lnTo>
                <a:lnTo>
                  <a:pt x="420" y="208"/>
                </a:lnTo>
                <a:lnTo>
                  <a:pt x="425" y="203"/>
                </a:lnTo>
                <a:lnTo>
                  <a:pt x="425" y="203"/>
                </a:lnTo>
                <a:lnTo>
                  <a:pt x="425" y="203"/>
                </a:lnTo>
                <a:lnTo>
                  <a:pt x="430" y="203"/>
                </a:lnTo>
                <a:lnTo>
                  <a:pt x="430" y="208"/>
                </a:lnTo>
                <a:lnTo>
                  <a:pt x="430" y="208"/>
                </a:lnTo>
                <a:lnTo>
                  <a:pt x="430" y="212"/>
                </a:lnTo>
                <a:lnTo>
                  <a:pt x="435" y="212"/>
                </a:lnTo>
                <a:lnTo>
                  <a:pt x="435" y="212"/>
                </a:lnTo>
                <a:lnTo>
                  <a:pt x="435" y="212"/>
                </a:lnTo>
                <a:lnTo>
                  <a:pt x="439" y="212"/>
                </a:lnTo>
                <a:lnTo>
                  <a:pt x="439" y="212"/>
                </a:lnTo>
                <a:lnTo>
                  <a:pt x="439" y="212"/>
                </a:lnTo>
                <a:lnTo>
                  <a:pt x="439" y="212"/>
                </a:lnTo>
                <a:lnTo>
                  <a:pt x="439" y="208"/>
                </a:lnTo>
                <a:lnTo>
                  <a:pt x="439" y="208"/>
                </a:lnTo>
                <a:lnTo>
                  <a:pt x="444" y="208"/>
                </a:lnTo>
                <a:lnTo>
                  <a:pt x="444" y="208"/>
                </a:lnTo>
                <a:lnTo>
                  <a:pt x="444" y="203"/>
                </a:lnTo>
                <a:lnTo>
                  <a:pt x="444" y="198"/>
                </a:lnTo>
                <a:lnTo>
                  <a:pt x="444" y="198"/>
                </a:lnTo>
                <a:lnTo>
                  <a:pt x="449" y="194"/>
                </a:lnTo>
                <a:lnTo>
                  <a:pt x="453" y="194"/>
                </a:lnTo>
                <a:lnTo>
                  <a:pt x="458" y="194"/>
                </a:lnTo>
                <a:lnTo>
                  <a:pt x="458" y="189"/>
                </a:lnTo>
                <a:lnTo>
                  <a:pt x="458" y="189"/>
                </a:lnTo>
                <a:lnTo>
                  <a:pt x="458" y="184"/>
                </a:lnTo>
                <a:lnTo>
                  <a:pt x="458" y="184"/>
                </a:lnTo>
                <a:lnTo>
                  <a:pt x="458" y="179"/>
                </a:lnTo>
                <a:lnTo>
                  <a:pt x="463" y="179"/>
                </a:lnTo>
                <a:lnTo>
                  <a:pt x="463" y="179"/>
                </a:lnTo>
                <a:lnTo>
                  <a:pt x="463" y="179"/>
                </a:lnTo>
                <a:lnTo>
                  <a:pt x="468" y="179"/>
                </a:lnTo>
                <a:lnTo>
                  <a:pt x="468" y="179"/>
                </a:lnTo>
                <a:lnTo>
                  <a:pt x="468" y="179"/>
                </a:lnTo>
                <a:lnTo>
                  <a:pt x="468" y="175"/>
                </a:lnTo>
                <a:lnTo>
                  <a:pt x="472" y="175"/>
                </a:lnTo>
                <a:lnTo>
                  <a:pt x="472" y="175"/>
                </a:lnTo>
                <a:lnTo>
                  <a:pt x="472" y="175"/>
                </a:lnTo>
                <a:lnTo>
                  <a:pt x="477" y="179"/>
                </a:lnTo>
                <a:lnTo>
                  <a:pt x="477" y="179"/>
                </a:lnTo>
                <a:lnTo>
                  <a:pt x="482" y="179"/>
                </a:lnTo>
                <a:lnTo>
                  <a:pt x="482" y="179"/>
                </a:lnTo>
                <a:lnTo>
                  <a:pt x="487" y="179"/>
                </a:lnTo>
                <a:lnTo>
                  <a:pt x="487" y="175"/>
                </a:lnTo>
                <a:lnTo>
                  <a:pt x="491" y="175"/>
                </a:lnTo>
                <a:lnTo>
                  <a:pt x="491" y="175"/>
                </a:lnTo>
                <a:lnTo>
                  <a:pt x="496" y="175"/>
                </a:lnTo>
                <a:lnTo>
                  <a:pt x="501" y="175"/>
                </a:lnTo>
                <a:lnTo>
                  <a:pt x="501" y="175"/>
                </a:lnTo>
                <a:lnTo>
                  <a:pt x="505" y="170"/>
                </a:lnTo>
                <a:lnTo>
                  <a:pt x="505" y="170"/>
                </a:lnTo>
                <a:lnTo>
                  <a:pt x="510" y="170"/>
                </a:lnTo>
                <a:lnTo>
                  <a:pt x="510" y="170"/>
                </a:lnTo>
                <a:lnTo>
                  <a:pt x="510" y="165"/>
                </a:lnTo>
                <a:lnTo>
                  <a:pt x="510" y="165"/>
                </a:lnTo>
                <a:lnTo>
                  <a:pt x="510" y="161"/>
                </a:lnTo>
                <a:lnTo>
                  <a:pt x="510" y="161"/>
                </a:lnTo>
                <a:lnTo>
                  <a:pt x="515" y="156"/>
                </a:lnTo>
                <a:lnTo>
                  <a:pt x="515" y="156"/>
                </a:lnTo>
                <a:lnTo>
                  <a:pt x="520" y="156"/>
                </a:lnTo>
                <a:lnTo>
                  <a:pt x="520" y="151"/>
                </a:lnTo>
                <a:lnTo>
                  <a:pt x="520" y="151"/>
                </a:lnTo>
                <a:lnTo>
                  <a:pt x="520" y="146"/>
                </a:lnTo>
                <a:lnTo>
                  <a:pt x="520" y="137"/>
                </a:lnTo>
                <a:lnTo>
                  <a:pt x="524" y="137"/>
                </a:lnTo>
                <a:lnTo>
                  <a:pt x="524" y="132"/>
                </a:lnTo>
                <a:lnTo>
                  <a:pt x="529" y="128"/>
                </a:lnTo>
                <a:lnTo>
                  <a:pt x="529" y="123"/>
                </a:lnTo>
                <a:lnTo>
                  <a:pt x="529" y="123"/>
                </a:lnTo>
                <a:lnTo>
                  <a:pt x="529" y="118"/>
                </a:lnTo>
                <a:lnTo>
                  <a:pt x="534" y="118"/>
                </a:lnTo>
                <a:lnTo>
                  <a:pt x="534" y="113"/>
                </a:lnTo>
                <a:lnTo>
                  <a:pt x="538" y="109"/>
                </a:lnTo>
                <a:lnTo>
                  <a:pt x="538" y="109"/>
                </a:lnTo>
                <a:lnTo>
                  <a:pt x="538" y="104"/>
                </a:lnTo>
                <a:lnTo>
                  <a:pt x="543" y="104"/>
                </a:lnTo>
                <a:lnTo>
                  <a:pt x="543" y="104"/>
                </a:lnTo>
                <a:lnTo>
                  <a:pt x="543" y="104"/>
                </a:lnTo>
                <a:lnTo>
                  <a:pt x="548" y="99"/>
                </a:lnTo>
                <a:lnTo>
                  <a:pt x="553" y="95"/>
                </a:lnTo>
                <a:lnTo>
                  <a:pt x="553" y="95"/>
                </a:lnTo>
                <a:lnTo>
                  <a:pt x="553" y="90"/>
                </a:lnTo>
                <a:lnTo>
                  <a:pt x="557" y="90"/>
                </a:lnTo>
                <a:lnTo>
                  <a:pt x="557" y="90"/>
                </a:lnTo>
                <a:lnTo>
                  <a:pt x="557" y="85"/>
                </a:lnTo>
                <a:lnTo>
                  <a:pt x="553" y="85"/>
                </a:lnTo>
                <a:lnTo>
                  <a:pt x="553" y="80"/>
                </a:lnTo>
                <a:lnTo>
                  <a:pt x="553" y="80"/>
                </a:lnTo>
                <a:lnTo>
                  <a:pt x="553" y="76"/>
                </a:lnTo>
                <a:lnTo>
                  <a:pt x="557" y="76"/>
                </a:lnTo>
                <a:lnTo>
                  <a:pt x="557" y="76"/>
                </a:lnTo>
                <a:lnTo>
                  <a:pt x="557" y="76"/>
                </a:lnTo>
                <a:lnTo>
                  <a:pt x="557" y="71"/>
                </a:lnTo>
                <a:lnTo>
                  <a:pt x="562" y="71"/>
                </a:lnTo>
                <a:lnTo>
                  <a:pt x="562" y="66"/>
                </a:lnTo>
                <a:lnTo>
                  <a:pt x="562" y="66"/>
                </a:lnTo>
                <a:lnTo>
                  <a:pt x="562" y="66"/>
                </a:lnTo>
                <a:lnTo>
                  <a:pt x="567" y="66"/>
                </a:lnTo>
                <a:lnTo>
                  <a:pt x="567" y="66"/>
                </a:lnTo>
                <a:lnTo>
                  <a:pt x="567" y="62"/>
                </a:lnTo>
                <a:lnTo>
                  <a:pt x="572" y="62"/>
                </a:lnTo>
                <a:lnTo>
                  <a:pt x="576" y="57"/>
                </a:lnTo>
                <a:lnTo>
                  <a:pt x="576" y="57"/>
                </a:lnTo>
                <a:lnTo>
                  <a:pt x="581" y="57"/>
                </a:lnTo>
                <a:lnTo>
                  <a:pt x="586" y="57"/>
                </a:lnTo>
                <a:lnTo>
                  <a:pt x="590" y="52"/>
                </a:lnTo>
                <a:lnTo>
                  <a:pt x="590" y="47"/>
                </a:lnTo>
                <a:lnTo>
                  <a:pt x="595" y="47"/>
                </a:lnTo>
                <a:lnTo>
                  <a:pt x="595" y="43"/>
                </a:lnTo>
                <a:lnTo>
                  <a:pt x="600" y="43"/>
                </a:lnTo>
                <a:lnTo>
                  <a:pt x="605" y="43"/>
                </a:lnTo>
                <a:lnTo>
                  <a:pt x="609" y="43"/>
                </a:lnTo>
                <a:lnTo>
                  <a:pt x="609" y="43"/>
                </a:lnTo>
                <a:lnTo>
                  <a:pt x="614" y="43"/>
                </a:lnTo>
                <a:lnTo>
                  <a:pt x="614" y="38"/>
                </a:lnTo>
                <a:lnTo>
                  <a:pt x="614" y="33"/>
                </a:lnTo>
                <a:lnTo>
                  <a:pt x="614" y="33"/>
                </a:lnTo>
                <a:lnTo>
                  <a:pt x="614" y="29"/>
                </a:lnTo>
                <a:lnTo>
                  <a:pt x="614" y="29"/>
                </a:lnTo>
                <a:lnTo>
                  <a:pt x="614" y="29"/>
                </a:lnTo>
                <a:lnTo>
                  <a:pt x="614" y="24"/>
                </a:lnTo>
                <a:lnTo>
                  <a:pt x="614" y="24"/>
                </a:lnTo>
                <a:lnTo>
                  <a:pt x="619" y="24"/>
                </a:lnTo>
                <a:lnTo>
                  <a:pt x="619" y="24"/>
                </a:lnTo>
                <a:lnTo>
                  <a:pt x="619" y="29"/>
                </a:lnTo>
                <a:lnTo>
                  <a:pt x="619" y="29"/>
                </a:lnTo>
                <a:lnTo>
                  <a:pt x="619" y="29"/>
                </a:lnTo>
                <a:lnTo>
                  <a:pt x="624" y="29"/>
                </a:lnTo>
                <a:lnTo>
                  <a:pt x="624" y="29"/>
                </a:lnTo>
                <a:lnTo>
                  <a:pt x="624" y="33"/>
                </a:lnTo>
                <a:lnTo>
                  <a:pt x="628" y="33"/>
                </a:lnTo>
                <a:lnTo>
                  <a:pt x="628" y="33"/>
                </a:lnTo>
                <a:lnTo>
                  <a:pt x="628" y="33"/>
                </a:lnTo>
                <a:lnTo>
                  <a:pt x="628" y="33"/>
                </a:lnTo>
                <a:lnTo>
                  <a:pt x="633" y="33"/>
                </a:lnTo>
                <a:lnTo>
                  <a:pt x="628" y="29"/>
                </a:lnTo>
                <a:lnTo>
                  <a:pt x="628" y="29"/>
                </a:lnTo>
                <a:lnTo>
                  <a:pt x="628" y="29"/>
                </a:lnTo>
                <a:lnTo>
                  <a:pt x="628" y="29"/>
                </a:lnTo>
                <a:lnTo>
                  <a:pt x="628" y="24"/>
                </a:lnTo>
                <a:lnTo>
                  <a:pt x="628" y="24"/>
                </a:lnTo>
                <a:lnTo>
                  <a:pt x="628" y="24"/>
                </a:lnTo>
                <a:lnTo>
                  <a:pt x="628" y="19"/>
                </a:lnTo>
                <a:lnTo>
                  <a:pt x="628" y="19"/>
                </a:lnTo>
                <a:lnTo>
                  <a:pt x="633" y="19"/>
                </a:lnTo>
                <a:lnTo>
                  <a:pt x="638" y="19"/>
                </a:lnTo>
                <a:lnTo>
                  <a:pt x="638" y="19"/>
                </a:lnTo>
                <a:lnTo>
                  <a:pt x="642" y="19"/>
                </a:lnTo>
                <a:lnTo>
                  <a:pt x="642" y="19"/>
                </a:lnTo>
                <a:lnTo>
                  <a:pt x="647" y="19"/>
                </a:lnTo>
                <a:lnTo>
                  <a:pt x="647" y="19"/>
                </a:lnTo>
                <a:lnTo>
                  <a:pt x="647" y="19"/>
                </a:lnTo>
                <a:lnTo>
                  <a:pt x="647" y="15"/>
                </a:lnTo>
                <a:lnTo>
                  <a:pt x="652" y="15"/>
                </a:lnTo>
                <a:lnTo>
                  <a:pt x="652" y="10"/>
                </a:lnTo>
                <a:lnTo>
                  <a:pt x="652" y="10"/>
                </a:lnTo>
                <a:lnTo>
                  <a:pt x="657" y="10"/>
                </a:lnTo>
                <a:lnTo>
                  <a:pt x="657" y="0"/>
                </a:lnTo>
                <a:close/>
              </a:path>
            </a:pathLst>
          </a:custGeom>
          <a:solidFill>
            <a:srgbClr val="D685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22" name="Freeform 534"/>
          <p:cNvSpPr>
            <a:spLocks/>
          </p:cNvSpPr>
          <p:nvPr/>
        </p:nvSpPr>
        <p:spPr bwMode="auto">
          <a:xfrm>
            <a:off x="6329363" y="3330575"/>
            <a:ext cx="2257425" cy="2557463"/>
          </a:xfrm>
          <a:custGeom>
            <a:avLst/>
            <a:gdLst/>
            <a:ahLst/>
            <a:cxnLst>
              <a:cxn ang="0">
                <a:pos x="954" y="608"/>
              </a:cxn>
              <a:cxn ang="0">
                <a:pos x="1379" y="909"/>
              </a:cxn>
              <a:cxn ang="0">
                <a:pos x="1379" y="951"/>
              </a:cxn>
              <a:cxn ang="0">
                <a:pos x="1384" y="994"/>
              </a:cxn>
              <a:cxn ang="0">
                <a:pos x="1408" y="1022"/>
              </a:cxn>
              <a:cxn ang="0">
                <a:pos x="1417" y="1060"/>
              </a:cxn>
              <a:cxn ang="0">
                <a:pos x="1417" y="1098"/>
              </a:cxn>
              <a:cxn ang="0">
                <a:pos x="1393" y="1126"/>
              </a:cxn>
              <a:cxn ang="0">
                <a:pos x="1356" y="1149"/>
              </a:cxn>
              <a:cxn ang="0">
                <a:pos x="1313" y="1168"/>
              </a:cxn>
              <a:cxn ang="0">
                <a:pos x="1285" y="1196"/>
              </a:cxn>
              <a:cxn ang="0">
                <a:pos x="1261" y="1225"/>
              </a:cxn>
              <a:cxn ang="0">
                <a:pos x="1219" y="1234"/>
              </a:cxn>
              <a:cxn ang="0">
                <a:pos x="1181" y="1248"/>
              </a:cxn>
              <a:cxn ang="0">
                <a:pos x="1143" y="1272"/>
              </a:cxn>
              <a:cxn ang="0">
                <a:pos x="1129" y="1305"/>
              </a:cxn>
              <a:cxn ang="0">
                <a:pos x="1086" y="1300"/>
              </a:cxn>
              <a:cxn ang="0">
                <a:pos x="1049" y="1295"/>
              </a:cxn>
              <a:cxn ang="0">
                <a:pos x="1006" y="1305"/>
              </a:cxn>
              <a:cxn ang="0">
                <a:pos x="968" y="1324"/>
              </a:cxn>
              <a:cxn ang="0">
                <a:pos x="926" y="1333"/>
              </a:cxn>
              <a:cxn ang="0">
                <a:pos x="897" y="1366"/>
              </a:cxn>
              <a:cxn ang="0">
                <a:pos x="860" y="1371"/>
              </a:cxn>
              <a:cxn ang="0">
                <a:pos x="817" y="1380"/>
              </a:cxn>
              <a:cxn ang="0">
                <a:pos x="779" y="1371"/>
              </a:cxn>
              <a:cxn ang="0">
                <a:pos x="751" y="1375"/>
              </a:cxn>
              <a:cxn ang="0">
                <a:pos x="727" y="1371"/>
              </a:cxn>
              <a:cxn ang="0">
                <a:pos x="704" y="1399"/>
              </a:cxn>
              <a:cxn ang="0">
                <a:pos x="699" y="1432"/>
              </a:cxn>
              <a:cxn ang="0">
                <a:pos x="680" y="1460"/>
              </a:cxn>
              <a:cxn ang="0">
                <a:pos x="647" y="1474"/>
              </a:cxn>
              <a:cxn ang="0">
                <a:pos x="614" y="1456"/>
              </a:cxn>
              <a:cxn ang="0">
                <a:pos x="586" y="1427"/>
              </a:cxn>
              <a:cxn ang="0">
                <a:pos x="557" y="1404"/>
              </a:cxn>
              <a:cxn ang="0">
                <a:pos x="543" y="1371"/>
              </a:cxn>
              <a:cxn ang="0">
                <a:pos x="520" y="1347"/>
              </a:cxn>
              <a:cxn ang="0">
                <a:pos x="472" y="1347"/>
              </a:cxn>
              <a:cxn ang="0">
                <a:pos x="435" y="1333"/>
              </a:cxn>
              <a:cxn ang="0">
                <a:pos x="392" y="1338"/>
              </a:cxn>
              <a:cxn ang="0">
                <a:pos x="359" y="1357"/>
              </a:cxn>
              <a:cxn ang="0">
                <a:pos x="321" y="1385"/>
              </a:cxn>
              <a:cxn ang="0">
                <a:pos x="302" y="1418"/>
              </a:cxn>
              <a:cxn ang="0">
                <a:pos x="269" y="1441"/>
              </a:cxn>
              <a:cxn ang="0">
                <a:pos x="231" y="1460"/>
              </a:cxn>
              <a:cxn ang="0">
                <a:pos x="198" y="1489"/>
              </a:cxn>
              <a:cxn ang="0">
                <a:pos x="175" y="1526"/>
              </a:cxn>
              <a:cxn ang="0">
                <a:pos x="142" y="1550"/>
              </a:cxn>
              <a:cxn ang="0">
                <a:pos x="109" y="1569"/>
              </a:cxn>
              <a:cxn ang="0">
                <a:pos x="76" y="1597"/>
              </a:cxn>
              <a:cxn ang="0">
                <a:pos x="43" y="1578"/>
              </a:cxn>
              <a:cxn ang="0">
                <a:pos x="9" y="1536"/>
              </a:cxn>
              <a:cxn ang="0">
                <a:pos x="19" y="1489"/>
              </a:cxn>
              <a:cxn ang="0">
                <a:pos x="38" y="1432"/>
              </a:cxn>
              <a:cxn ang="0">
                <a:pos x="113" y="1394"/>
              </a:cxn>
              <a:cxn ang="0">
                <a:pos x="132" y="1328"/>
              </a:cxn>
              <a:cxn ang="0">
                <a:pos x="113" y="1272"/>
              </a:cxn>
              <a:cxn ang="0">
                <a:pos x="104" y="1211"/>
              </a:cxn>
              <a:cxn ang="0">
                <a:pos x="109" y="1187"/>
              </a:cxn>
              <a:cxn ang="0">
                <a:pos x="90" y="1140"/>
              </a:cxn>
              <a:cxn ang="0">
                <a:pos x="99" y="1102"/>
              </a:cxn>
            </a:cxnLst>
            <a:rect l="0" t="0" r="r" b="b"/>
            <a:pathLst>
              <a:path w="1422" h="1611">
                <a:moveTo>
                  <a:pt x="661" y="0"/>
                </a:moveTo>
                <a:lnTo>
                  <a:pt x="661" y="42"/>
                </a:lnTo>
                <a:lnTo>
                  <a:pt x="647" y="103"/>
                </a:lnTo>
                <a:lnTo>
                  <a:pt x="562" y="179"/>
                </a:lnTo>
                <a:lnTo>
                  <a:pt x="553" y="235"/>
                </a:lnTo>
                <a:lnTo>
                  <a:pt x="586" y="259"/>
                </a:lnTo>
                <a:lnTo>
                  <a:pt x="614" y="320"/>
                </a:lnTo>
                <a:lnTo>
                  <a:pt x="605" y="429"/>
                </a:lnTo>
                <a:lnTo>
                  <a:pt x="605" y="494"/>
                </a:lnTo>
                <a:lnTo>
                  <a:pt x="671" y="608"/>
                </a:lnTo>
                <a:lnTo>
                  <a:pt x="727" y="683"/>
                </a:lnTo>
                <a:lnTo>
                  <a:pt x="803" y="692"/>
                </a:lnTo>
                <a:lnTo>
                  <a:pt x="897" y="697"/>
                </a:lnTo>
                <a:lnTo>
                  <a:pt x="935" y="725"/>
                </a:lnTo>
                <a:lnTo>
                  <a:pt x="897" y="673"/>
                </a:lnTo>
                <a:lnTo>
                  <a:pt x="897" y="631"/>
                </a:lnTo>
                <a:lnTo>
                  <a:pt x="954" y="608"/>
                </a:lnTo>
                <a:lnTo>
                  <a:pt x="1030" y="617"/>
                </a:lnTo>
                <a:lnTo>
                  <a:pt x="1096" y="650"/>
                </a:lnTo>
                <a:lnTo>
                  <a:pt x="1162" y="702"/>
                </a:lnTo>
                <a:lnTo>
                  <a:pt x="1228" y="787"/>
                </a:lnTo>
                <a:lnTo>
                  <a:pt x="1228" y="834"/>
                </a:lnTo>
                <a:lnTo>
                  <a:pt x="1280" y="853"/>
                </a:lnTo>
                <a:lnTo>
                  <a:pt x="1384" y="886"/>
                </a:lnTo>
                <a:lnTo>
                  <a:pt x="1384" y="886"/>
                </a:lnTo>
                <a:lnTo>
                  <a:pt x="1384" y="890"/>
                </a:lnTo>
                <a:lnTo>
                  <a:pt x="1384" y="890"/>
                </a:lnTo>
                <a:lnTo>
                  <a:pt x="1379" y="895"/>
                </a:lnTo>
                <a:lnTo>
                  <a:pt x="1379" y="895"/>
                </a:lnTo>
                <a:lnTo>
                  <a:pt x="1379" y="895"/>
                </a:lnTo>
                <a:lnTo>
                  <a:pt x="1379" y="900"/>
                </a:lnTo>
                <a:lnTo>
                  <a:pt x="1379" y="900"/>
                </a:lnTo>
                <a:lnTo>
                  <a:pt x="1379" y="904"/>
                </a:lnTo>
                <a:lnTo>
                  <a:pt x="1379" y="909"/>
                </a:lnTo>
                <a:lnTo>
                  <a:pt x="1379" y="909"/>
                </a:lnTo>
                <a:lnTo>
                  <a:pt x="1379" y="914"/>
                </a:lnTo>
                <a:lnTo>
                  <a:pt x="1379" y="914"/>
                </a:lnTo>
                <a:lnTo>
                  <a:pt x="1379" y="918"/>
                </a:lnTo>
                <a:lnTo>
                  <a:pt x="1379" y="918"/>
                </a:lnTo>
                <a:lnTo>
                  <a:pt x="1379" y="923"/>
                </a:lnTo>
                <a:lnTo>
                  <a:pt x="1379" y="928"/>
                </a:lnTo>
                <a:lnTo>
                  <a:pt x="1379" y="928"/>
                </a:lnTo>
                <a:lnTo>
                  <a:pt x="1379" y="928"/>
                </a:lnTo>
                <a:lnTo>
                  <a:pt x="1379" y="933"/>
                </a:lnTo>
                <a:lnTo>
                  <a:pt x="1379" y="937"/>
                </a:lnTo>
                <a:lnTo>
                  <a:pt x="1379" y="937"/>
                </a:lnTo>
                <a:lnTo>
                  <a:pt x="1379" y="942"/>
                </a:lnTo>
                <a:lnTo>
                  <a:pt x="1379" y="942"/>
                </a:lnTo>
                <a:lnTo>
                  <a:pt x="1379" y="947"/>
                </a:lnTo>
                <a:lnTo>
                  <a:pt x="1379" y="947"/>
                </a:lnTo>
                <a:lnTo>
                  <a:pt x="1379" y="951"/>
                </a:lnTo>
                <a:lnTo>
                  <a:pt x="1379" y="956"/>
                </a:lnTo>
                <a:lnTo>
                  <a:pt x="1379" y="956"/>
                </a:lnTo>
                <a:lnTo>
                  <a:pt x="1379" y="961"/>
                </a:lnTo>
                <a:lnTo>
                  <a:pt x="1379" y="961"/>
                </a:lnTo>
                <a:lnTo>
                  <a:pt x="1379" y="966"/>
                </a:lnTo>
                <a:lnTo>
                  <a:pt x="1379" y="966"/>
                </a:lnTo>
                <a:lnTo>
                  <a:pt x="1375" y="970"/>
                </a:lnTo>
                <a:lnTo>
                  <a:pt x="1375" y="975"/>
                </a:lnTo>
                <a:lnTo>
                  <a:pt x="1375" y="975"/>
                </a:lnTo>
                <a:lnTo>
                  <a:pt x="1379" y="975"/>
                </a:lnTo>
                <a:lnTo>
                  <a:pt x="1379" y="980"/>
                </a:lnTo>
                <a:lnTo>
                  <a:pt x="1379" y="980"/>
                </a:lnTo>
                <a:lnTo>
                  <a:pt x="1379" y="984"/>
                </a:lnTo>
                <a:lnTo>
                  <a:pt x="1379" y="984"/>
                </a:lnTo>
                <a:lnTo>
                  <a:pt x="1379" y="989"/>
                </a:lnTo>
                <a:lnTo>
                  <a:pt x="1379" y="989"/>
                </a:lnTo>
                <a:lnTo>
                  <a:pt x="1384" y="994"/>
                </a:lnTo>
                <a:lnTo>
                  <a:pt x="1384" y="994"/>
                </a:lnTo>
                <a:lnTo>
                  <a:pt x="1384" y="999"/>
                </a:lnTo>
                <a:lnTo>
                  <a:pt x="1389" y="999"/>
                </a:lnTo>
                <a:lnTo>
                  <a:pt x="1389" y="999"/>
                </a:lnTo>
                <a:lnTo>
                  <a:pt x="1393" y="1003"/>
                </a:lnTo>
                <a:lnTo>
                  <a:pt x="1393" y="1003"/>
                </a:lnTo>
                <a:lnTo>
                  <a:pt x="1393" y="1008"/>
                </a:lnTo>
                <a:lnTo>
                  <a:pt x="1398" y="1008"/>
                </a:lnTo>
                <a:lnTo>
                  <a:pt x="1398" y="1008"/>
                </a:lnTo>
                <a:lnTo>
                  <a:pt x="1403" y="1013"/>
                </a:lnTo>
                <a:lnTo>
                  <a:pt x="1403" y="1013"/>
                </a:lnTo>
                <a:lnTo>
                  <a:pt x="1403" y="1013"/>
                </a:lnTo>
                <a:lnTo>
                  <a:pt x="1408" y="1017"/>
                </a:lnTo>
                <a:lnTo>
                  <a:pt x="1408" y="1017"/>
                </a:lnTo>
                <a:lnTo>
                  <a:pt x="1412" y="1017"/>
                </a:lnTo>
                <a:lnTo>
                  <a:pt x="1412" y="1022"/>
                </a:lnTo>
                <a:lnTo>
                  <a:pt x="1408" y="1022"/>
                </a:lnTo>
                <a:lnTo>
                  <a:pt x="1408" y="1027"/>
                </a:lnTo>
                <a:lnTo>
                  <a:pt x="1408" y="1027"/>
                </a:lnTo>
                <a:lnTo>
                  <a:pt x="1408" y="1032"/>
                </a:lnTo>
                <a:lnTo>
                  <a:pt x="1408" y="1032"/>
                </a:lnTo>
                <a:lnTo>
                  <a:pt x="1403" y="1036"/>
                </a:lnTo>
                <a:lnTo>
                  <a:pt x="1403" y="1036"/>
                </a:lnTo>
                <a:lnTo>
                  <a:pt x="1408" y="1036"/>
                </a:lnTo>
                <a:lnTo>
                  <a:pt x="1408" y="1041"/>
                </a:lnTo>
                <a:lnTo>
                  <a:pt x="1408" y="1041"/>
                </a:lnTo>
                <a:lnTo>
                  <a:pt x="1408" y="1046"/>
                </a:lnTo>
                <a:lnTo>
                  <a:pt x="1412" y="1046"/>
                </a:lnTo>
                <a:lnTo>
                  <a:pt x="1412" y="1050"/>
                </a:lnTo>
                <a:lnTo>
                  <a:pt x="1412" y="1050"/>
                </a:lnTo>
                <a:lnTo>
                  <a:pt x="1412" y="1055"/>
                </a:lnTo>
                <a:lnTo>
                  <a:pt x="1417" y="1055"/>
                </a:lnTo>
                <a:lnTo>
                  <a:pt x="1417" y="1060"/>
                </a:lnTo>
                <a:lnTo>
                  <a:pt x="1417" y="1060"/>
                </a:lnTo>
                <a:lnTo>
                  <a:pt x="1417" y="1060"/>
                </a:lnTo>
                <a:lnTo>
                  <a:pt x="1417" y="1065"/>
                </a:lnTo>
                <a:lnTo>
                  <a:pt x="1417" y="1065"/>
                </a:lnTo>
                <a:lnTo>
                  <a:pt x="1422" y="1069"/>
                </a:lnTo>
                <a:lnTo>
                  <a:pt x="1422" y="1069"/>
                </a:lnTo>
                <a:lnTo>
                  <a:pt x="1422" y="1074"/>
                </a:lnTo>
                <a:lnTo>
                  <a:pt x="1422" y="1074"/>
                </a:lnTo>
                <a:lnTo>
                  <a:pt x="1422" y="1074"/>
                </a:lnTo>
                <a:lnTo>
                  <a:pt x="1422" y="1079"/>
                </a:lnTo>
                <a:lnTo>
                  <a:pt x="1422" y="1083"/>
                </a:lnTo>
                <a:lnTo>
                  <a:pt x="1422" y="1083"/>
                </a:lnTo>
                <a:lnTo>
                  <a:pt x="1422" y="1083"/>
                </a:lnTo>
                <a:lnTo>
                  <a:pt x="1422" y="1088"/>
                </a:lnTo>
                <a:lnTo>
                  <a:pt x="1422" y="1093"/>
                </a:lnTo>
                <a:lnTo>
                  <a:pt x="1417" y="1093"/>
                </a:lnTo>
                <a:lnTo>
                  <a:pt x="1417" y="1098"/>
                </a:lnTo>
                <a:lnTo>
                  <a:pt x="1417" y="1098"/>
                </a:lnTo>
                <a:lnTo>
                  <a:pt x="1417" y="1102"/>
                </a:lnTo>
                <a:lnTo>
                  <a:pt x="1417" y="1102"/>
                </a:lnTo>
                <a:lnTo>
                  <a:pt x="1417" y="1102"/>
                </a:lnTo>
                <a:lnTo>
                  <a:pt x="1417" y="1107"/>
                </a:lnTo>
                <a:lnTo>
                  <a:pt x="1412" y="1107"/>
                </a:lnTo>
                <a:lnTo>
                  <a:pt x="1412" y="1112"/>
                </a:lnTo>
                <a:lnTo>
                  <a:pt x="1412" y="1112"/>
                </a:lnTo>
                <a:lnTo>
                  <a:pt x="1408" y="1116"/>
                </a:lnTo>
                <a:lnTo>
                  <a:pt x="1408" y="1116"/>
                </a:lnTo>
                <a:lnTo>
                  <a:pt x="1408" y="1116"/>
                </a:lnTo>
                <a:lnTo>
                  <a:pt x="1408" y="1116"/>
                </a:lnTo>
                <a:lnTo>
                  <a:pt x="1403" y="1121"/>
                </a:lnTo>
                <a:lnTo>
                  <a:pt x="1403" y="1121"/>
                </a:lnTo>
                <a:lnTo>
                  <a:pt x="1398" y="1121"/>
                </a:lnTo>
                <a:lnTo>
                  <a:pt x="1398" y="1126"/>
                </a:lnTo>
                <a:lnTo>
                  <a:pt x="1393" y="1126"/>
                </a:lnTo>
                <a:lnTo>
                  <a:pt x="1393" y="1126"/>
                </a:lnTo>
                <a:lnTo>
                  <a:pt x="1389" y="1130"/>
                </a:lnTo>
                <a:lnTo>
                  <a:pt x="1389" y="1130"/>
                </a:lnTo>
                <a:lnTo>
                  <a:pt x="1384" y="1130"/>
                </a:lnTo>
                <a:lnTo>
                  <a:pt x="1384" y="1130"/>
                </a:lnTo>
                <a:lnTo>
                  <a:pt x="1379" y="1135"/>
                </a:lnTo>
                <a:lnTo>
                  <a:pt x="1379" y="1135"/>
                </a:lnTo>
                <a:lnTo>
                  <a:pt x="1379" y="1135"/>
                </a:lnTo>
                <a:lnTo>
                  <a:pt x="1375" y="1135"/>
                </a:lnTo>
                <a:lnTo>
                  <a:pt x="1375" y="1140"/>
                </a:lnTo>
                <a:lnTo>
                  <a:pt x="1370" y="1140"/>
                </a:lnTo>
                <a:lnTo>
                  <a:pt x="1370" y="1140"/>
                </a:lnTo>
                <a:lnTo>
                  <a:pt x="1365" y="1145"/>
                </a:lnTo>
                <a:lnTo>
                  <a:pt x="1365" y="1145"/>
                </a:lnTo>
                <a:lnTo>
                  <a:pt x="1360" y="1145"/>
                </a:lnTo>
                <a:lnTo>
                  <a:pt x="1356" y="1145"/>
                </a:lnTo>
                <a:lnTo>
                  <a:pt x="1356" y="1145"/>
                </a:lnTo>
                <a:lnTo>
                  <a:pt x="1356" y="1149"/>
                </a:lnTo>
                <a:lnTo>
                  <a:pt x="1351" y="1149"/>
                </a:lnTo>
                <a:lnTo>
                  <a:pt x="1351" y="1149"/>
                </a:lnTo>
                <a:lnTo>
                  <a:pt x="1346" y="1149"/>
                </a:lnTo>
                <a:lnTo>
                  <a:pt x="1346" y="1154"/>
                </a:lnTo>
                <a:lnTo>
                  <a:pt x="1341" y="1154"/>
                </a:lnTo>
                <a:lnTo>
                  <a:pt x="1341" y="1154"/>
                </a:lnTo>
                <a:lnTo>
                  <a:pt x="1337" y="1154"/>
                </a:lnTo>
                <a:lnTo>
                  <a:pt x="1332" y="1154"/>
                </a:lnTo>
                <a:lnTo>
                  <a:pt x="1332" y="1159"/>
                </a:lnTo>
                <a:lnTo>
                  <a:pt x="1327" y="1159"/>
                </a:lnTo>
                <a:lnTo>
                  <a:pt x="1327" y="1159"/>
                </a:lnTo>
                <a:lnTo>
                  <a:pt x="1323" y="1159"/>
                </a:lnTo>
                <a:lnTo>
                  <a:pt x="1323" y="1163"/>
                </a:lnTo>
                <a:lnTo>
                  <a:pt x="1318" y="1163"/>
                </a:lnTo>
                <a:lnTo>
                  <a:pt x="1318" y="1163"/>
                </a:lnTo>
                <a:lnTo>
                  <a:pt x="1318" y="1168"/>
                </a:lnTo>
                <a:lnTo>
                  <a:pt x="1313" y="1168"/>
                </a:lnTo>
                <a:lnTo>
                  <a:pt x="1313" y="1168"/>
                </a:lnTo>
                <a:lnTo>
                  <a:pt x="1308" y="1173"/>
                </a:lnTo>
                <a:lnTo>
                  <a:pt x="1308" y="1173"/>
                </a:lnTo>
                <a:lnTo>
                  <a:pt x="1308" y="1173"/>
                </a:lnTo>
                <a:lnTo>
                  <a:pt x="1304" y="1178"/>
                </a:lnTo>
                <a:lnTo>
                  <a:pt x="1304" y="1178"/>
                </a:lnTo>
                <a:lnTo>
                  <a:pt x="1299" y="1182"/>
                </a:lnTo>
                <a:lnTo>
                  <a:pt x="1299" y="1182"/>
                </a:lnTo>
                <a:lnTo>
                  <a:pt x="1294" y="1182"/>
                </a:lnTo>
                <a:lnTo>
                  <a:pt x="1294" y="1187"/>
                </a:lnTo>
                <a:lnTo>
                  <a:pt x="1290" y="1187"/>
                </a:lnTo>
                <a:lnTo>
                  <a:pt x="1290" y="1187"/>
                </a:lnTo>
                <a:lnTo>
                  <a:pt x="1290" y="1192"/>
                </a:lnTo>
                <a:lnTo>
                  <a:pt x="1285" y="1192"/>
                </a:lnTo>
                <a:lnTo>
                  <a:pt x="1285" y="1192"/>
                </a:lnTo>
                <a:lnTo>
                  <a:pt x="1285" y="1196"/>
                </a:lnTo>
                <a:lnTo>
                  <a:pt x="1285" y="1196"/>
                </a:lnTo>
                <a:lnTo>
                  <a:pt x="1285" y="1201"/>
                </a:lnTo>
                <a:lnTo>
                  <a:pt x="1285" y="1201"/>
                </a:lnTo>
                <a:lnTo>
                  <a:pt x="1285" y="1201"/>
                </a:lnTo>
                <a:lnTo>
                  <a:pt x="1285" y="1206"/>
                </a:lnTo>
                <a:lnTo>
                  <a:pt x="1285" y="1206"/>
                </a:lnTo>
                <a:lnTo>
                  <a:pt x="1280" y="1211"/>
                </a:lnTo>
                <a:lnTo>
                  <a:pt x="1280" y="1211"/>
                </a:lnTo>
                <a:lnTo>
                  <a:pt x="1280" y="1215"/>
                </a:lnTo>
                <a:lnTo>
                  <a:pt x="1275" y="1215"/>
                </a:lnTo>
                <a:lnTo>
                  <a:pt x="1275" y="1215"/>
                </a:lnTo>
                <a:lnTo>
                  <a:pt x="1275" y="1220"/>
                </a:lnTo>
                <a:lnTo>
                  <a:pt x="1271" y="1220"/>
                </a:lnTo>
                <a:lnTo>
                  <a:pt x="1271" y="1220"/>
                </a:lnTo>
                <a:lnTo>
                  <a:pt x="1266" y="1220"/>
                </a:lnTo>
                <a:lnTo>
                  <a:pt x="1266" y="1225"/>
                </a:lnTo>
                <a:lnTo>
                  <a:pt x="1261" y="1225"/>
                </a:lnTo>
                <a:lnTo>
                  <a:pt x="1261" y="1225"/>
                </a:lnTo>
                <a:lnTo>
                  <a:pt x="1261" y="1229"/>
                </a:lnTo>
                <a:lnTo>
                  <a:pt x="1256" y="1229"/>
                </a:lnTo>
                <a:lnTo>
                  <a:pt x="1256" y="1229"/>
                </a:lnTo>
                <a:lnTo>
                  <a:pt x="1252" y="1229"/>
                </a:lnTo>
                <a:lnTo>
                  <a:pt x="1252" y="1234"/>
                </a:lnTo>
                <a:lnTo>
                  <a:pt x="1247" y="1234"/>
                </a:lnTo>
                <a:lnTo>
                  <a:pt x="1247" y="1234"/>
                </a:lnTo>
                <a:lnTo>
                  <a:pt x="1242" y="1234"/>
                </a:lnTo>
                <a:lnTo>
                  <a:pt x="1242" y="1234"/>
                </a:lnTo>
                <a:lnTo>
                  <a:pt x="1238" y="1234"/>
                </a:lnTo>
                <a:lnTo>
                  <a:pt x="1233" y="1229"/>
                </a:lnTo>
                <a:lnTo>
                  <a:pt x="1233" y="1229"/>
                </a:lnTo>
                <a:lnTo>
                  <a:pt x="1228" y="1229"/>
                </a:lnTo>
                <a:lnTo>
                  <a:pt x="1228" y="1229"/>
                </a:lnTo>
                <a:lnTo>
                  <a:pt x="1223" y="1229"/>
                </a:lnTo>
                <a:lnTo>
                  <a:pt x="1223" y="1229"/>
                </a:lnTo>
                <a:lnTo>
                  <a:pt x="1219" y="1234"/>
                </a:lnTo>
                <a:lnTo>
                  <a:pt x="1219" y="1234"/>
                </a:lnTo>
                <a:lnTo>
                  <a:pt x="1214" y="1234"/>
                </a:lnTo>
                <a:lnTo>
                  <a:pt x="1214" y="1234"/>
                </a:lnTo>
                <a:lnTo>
                  <a:pt x="1209" y="1239"/>
                </a:lnTo>
                <a:lnTo>
                  <a:pt x="1209" y="1239"/>
                </a:lnTo>
                <a:lnTo>
                  <a:pt x="1205" y="1239"/>
                </a:lnTo>
                <a:lnTo>
                  <a:pt x="1205" y="1239"/>
                </a:lnTo>
                <a:lnTo>
                  <a:pt x="1200" y="1239"/>
                </a:lnTo>
                <a:lnTo>
                  <a:pt x="1200" y="1244"/>
                </a:lnTo>
                <a:lnTo>
                  <a:pt x="1195" y="1244"/>
                </a:lnTo>
                <a:lnTo>
                  <a:pt x="1195" y="1244"/>
                </a:lnTo>
                <a:lnTo>
                  <a:pt x="1190" y="1244"/>
                </a:lnTo>
                <a:lnTo>
                  <a:pt x="1190" y="1244"/>
                </a:lnTo>
                <a:lnTo>
                  <a:pt x="1186" y="1248"/>
                </a:lnTo>
                <a:lnTo>
                  <a:pt x="1186" y="1248"/>
                </a:lnTo>
                <a:lnTo>
                  <a:pt x="1181" y="1248"/>
                </a:lnTo>
                <a:lnTo>
                  <a:pt x="1181" y="1248"/>
                </a:lnTo>
                <a:lnTo>
                  <a:pt x="1176" y="1253"/>
                </a:lnTo>
                <a:lnTo>
                  <a:pt x="1176" y="1253"/>
                </a:lnTo>
                <a:lnTo>
                  <a:pt x="1176" y="1253"/>
                </a:lnTo>
                <a:lnTo>
                  <a:pt x="1171" y="1253"/>
                </a:lnTo>
                <a:lnTo>
                  <a:pt x="1171" y="1253"/>
                </a:lnTo>
                <a:lnTo>
                  <a:pt x="1167" y="1258"/>
                </a:lnTo>
                <a:lnTo>
                  <a:pt x="1167" y="1258"/>
                </a:lnTo>
                <a:lnTo>
                  <a:pt x="1162" y="1258"/>
                </a:lnTo>
                <a:lnTo>
                  <a:pt x="1162" y="1262"/>
                </a:lnTo>
                <a:lnTo>
                  <a:pt x="1157" y="1262"/>
                </a:lnTo>
                <a:lnTo>
                  <a:pt x="1157" y="1262"/>
                </a:lnTo>
                <a:lnTo>
                  <a:pt x="1153" y="1262"/>
                </a:lnTo>
                <a:lnTo>
                  <a:pt x="1153" y="1267"/>
                </a:lnTo>
                <a:lnTo>
                  <a:pt x="1148" y="1267"/>
                </a:lnTo>
                <a:lnTo>
                  <a:pt x="1148" y="1267"/>
                </a:lnTo>
                <a:lnTo>
                  <a:pt x="1143" y="1272"/>
                </a:lnTo>
                <a:lnTo>
                  <a:pt x="1143" y="1272"/>
                </a:lnTo>
                <a:lnTo>
                  <a:pt x="1138" y="1272"/>
                </a:lnTo>
                <a:lnTo>
                  <a:pt x="1138" y="1277"/>
                </a:lnTo>
                <a:lnTo>
                  <a:pt x="1138" y="1277"/>
                </a:lnTo>
                <a:lnTo>
                  <a:pt x="1134" y="1277"/>
                </a:lnTo>
                <a:lnTo>
                  <a:pt x="1134" y="1277"/>
                </a:lnTo>
                <a:lnTo>
                  <a:pt x="1134" y="1281"/>
                </a:lnTo>
                <a:lnTo>
                  <a:pt x="1134" y="1281"/>
                </a:lnTo>
                <a:lnTo>
                  <a:pt x="1134" y="1286"/>
                </a:lnTo>
                <a:lnTo>
                  <a:pt x="1134" y="1286"/>
                </a:lnTo>
                <a:lnTo>
                  <a:pt x="1134" y="1291"/>
                </a:lnTo>
                <a:lnTo>
                  <a:pt x="1134" y="1291"/>
                </a:lnTo>
                <a:lnTo>
                  <a:pt x="1134" y="1295"/>
                </a:lnTo>
                <a:lnTo>
                  <a:pt x="1129" y="1295"/>
                </a:lnTo>
                <a:lnTo>
                  <a:pt x="1129" y="1300"/>
                </a:lnTo>
                <a:lnTo>
                  <a:pt x="1129" y="1300"/>
                </a:lnTo>
                <a:lnTo>
                  <a:pt x="1129" y="1305"/>
                </a:lnTo>
                <a:lnTo>
                  <a:pt x="1129" y="1305"/>
                </a:lnTo>
                <a:lnTo>
                  <a:pt x="1129" y="1305"/>
                </a:lnTo>
                <a:lnTo>
                  <a:pt x="1124" y="1305"/>
                </a:lnTo>
                <a:lnTo>
                  <a:pt x="1124" y="1300"/>
                </a:lnTo>
                <a:lnTo>
                  <a:pt x="1119" y="1300"/>
                </a:lnTo>
                <a:lnTo>
                  <a:pt x="1119" y="1300"/>
                </a:lnTo>
                <a:lnTo>
                  <a:pt x="1115" y="1300"/>
                </a:lnTo>
                <a:lnTo>
                  <a:pt x="1115" y="1300"/>
                </a:lnTo>
                <a:lnTo>
                  <a:pt x="1110" y="1300"/>
                </a:lnTo>
                <a:lnTo>
                  <a:pt x="1105" y="1300"/>
                </a:lnTo>
                <a:lnTo>
                  <a:pt x="1105" y="1295"/>
                </a:lnTo>
                <a:lnTo>
                  <a:pt x="1101" y="1295"/>
                </a:lnTo>
                <a:lnTo>
                  <a:pt x="1101" y="1295"/>
                </a:lnTo>
                <a:lnTo>
                  <a:pt x="1096" y="1295"/>
                </a:lnTo>
                <a:lnTo>
                  <a:pt x="1096" y="1295"/>
                </a:lnTo>
                <a:lnTo>
                  <a:pt x="1091" y="1300"/>
                </a:lnTo>
                <a:lnTo>
                  <a:pt x="1091" y="1300"/>
                </a:lnTo>
                <a:lnTo>
                  <a:pt x="1086" y="1300"/>
                </a:lnTo>
                <a:lnTo>
                  <a:pt x="1086" y="1300"/>
                </a:lnTo>
                <a:lnTo>
                  <a:pt x="1082" y="1305"/>
                </a:lnTo>
                <a:lnTo>
                  <a:pt x="1082" y="1305"/>
                </a:lnTo>
                <a:lnTo>
                  <a:pt x="1077" y="1305"/>
                </a:lnTo>
                <a:lnTo>
                  <a:pt x="1077" y="1305"/>
                </a:lnTo>
                <a:lnTo>
                  <a:pt x="1072" y="1305"/>
                </a:lnTo>
                <a:lnTo>
                  <a:pt x="1072" y="1305"/>
                </a:lnTo>
                <a:lnTo>
                  <a:pt x="1068" y="1305"/>
                </a:lnTo>
                <a:lnTo>
                  <a:pt x="1068" y="1300"/>
                </a:lnTo>
                <a:lnTo>
                  <a:pt x="1063" y="1300"/>
                </a:lnTo>
                <a:lnTo>
                  <a:pt x="1063" y="1300"/>
                </a:lnTo>
                <a:lnTo>
                  <a:pt x="1058" y="1295"/>
                </a:lnTo>
                <a:lnTo>
                  <a:pt x="1058" y="1295"/>
                </a:lnTo>
                <a:lnTo>
                  <a:pt x="1058" y="1295"/>
                </a:lnTo>
                <a:lnTo>
                  <a:pt x="1053" y="1295"/>
                </a:lnTo>
                <a:lnTo>
                  <a:pt x="1053" y="1295"/>
                </a:lnTo>
                <a:lnTo>
                  <a:pt x="1049" y="1295"/>
                </a:lnTo>
                <a:lnTo>
                  <a:pt x="1049" y="1295"/>
                </a:lnTo>
                <a:lnTo>
                  <a:pt x="1044" y="1300"/>
                </a:lnTo>
                <a:lnTo>
                  <a:pt x="1044" y="1300"/>
                </a:lnTo>
                <a:lnTo>
                  <a:pt x="1039" y="1300"/>
                </a:lnTo>
                <a:lnTo>
                  <a:pt x="1034" y="1300"/>
                </a:lnTo>
                <a:lnTo>
                  <a:pt x="1034" y="1300"/>
                </a:lnTo>
                <a:lnTo>
                  <a:pt x="1030" y="1300"/>
                </a:lnTo>
                <a:lnTo>
                  <a:pt x="1030" y="1300"/>
                </a:lnTo>
                <a:lnTo>
                  <a:pt x="1025" y="1300"/>
                </a:lnTo>
                <a:lnTo>
                  <a:pt x="1025" y="1300"/>
                </a:lnTo>
                <a:lnTo>
                  <a:pt x="1020" y="1300"/>
                </a:lnTo>
                <a:lnTo>
                  <a:pt x="1020" y="1305"/>
                </a:lnTo>
                <a:lnTo>
                  <a:pt x="1016" y="1305"/>
                </a:lnTo>
                <a:lnTo>
                  <a:pt x="1016" y="1305"/>
                </a:lnTo>
                <a:lnTo>
                  <a:pt x="1011" y="1305"/>
                </a:lnTo>
                <a:lnTo>
                  <a:pt x="1011" y="1305"/>
                </a:lnTo>
                <a:lnTo>
                  <a:pt x="1006" y="1305"/>
                </a:lnTo>
                <a:lnTo>
                  <a:pt x="1006" y="1305"/>
                </a:lnTo>
                <a:lnTo>
                  <a:pt x="1001" y="1305"/>
                </a:lnTo>
                <a:lnTo>
                  <a:pt x="1001" y="1310"/>
                </a:lnTo>
                <a:lnTo>
                  <a:pt x="997" y="1310"/>
                </a:lnTo>
                <a:lnTo>
                  <a:pt x="997" y="1310"/>
                </a:lnTo>
                <a:lnTo>
                  <a:pt x="992" y="1310"/>
                </a:lnTo>
                <a:lnTo>
                  <a:pt x="992" y="1314"/>
                </a:lnTo>
                <a:lnTo>
                  <a:pt x="987" y="1314"/>
                </a:lnTo>
                <a:lnTo>
                  <a:pt x="987" y="1314"/>
                </a:lnTo>
                <a:lnTo>
                  <a:pt x="983" y="1314"/>
                </a:lnTo>
                <a:lnTo>
                  <a:pt x="983" y="1319"/>
                </a:lnTo>
                <a:lnTo>
                  <a:pt x="978" y="1319"/>
                </a:lnTo>
                <a:lnTo>
                  <a:pt x="978" y="1319"/>
                </a:lnTo>
                <a:lnTo>
                  <a:pt x="978" y="1319"/>
                </a:lnTo>
                <a:lnTo>
                  <a:pt x="973" y="1324"/>
                </a:lnTo>
                <a:lnTo>
                  <a:pt x="968" y="1324"/>
                </a:lnTo>
                <a:lnTo>
                  <a:pt x="968" y="1324"/>
                </a:lnTo>
                <a:lnTo>
                  <a:pt x="964" y="1324"/>
                </a:lnTo>
                <a:lnTo>
                  <a:pt x="964" y="1328"/>
                </a:lnTo>
                <a:lnTo>
                  <a:pt x="959" y="1328"/>
                </a:lnTo>
                <a:lnTo>
                  <a:pt x="959" y="1328"/>
                </a:lnTo>
                <a:lnTo>
                  <a:pt x="959" y="1328"/>
                </a:lnTo>
                <a:lnTo>
                  <a:pt x="954" y="1328"/>
                </a:lnTo>
                <a:lnTo>
                  <a:pt x="954" y="1328"/>
                </a:lnTo>
                <a:lnTo>
                  <a:pt x="949" y="1328"/>
                </a:lnTo>
                <a:lnTo>
                  <a:pt x="949" y="1328"/>
                </a:lnTo>
                <a:lnTo>
                  <a:pt x="945" y="1333"/>
                </a:lnTo>
                <a:lnTo>
                  <a:pt x="945" y="1333"/>
                </a:lnTo>
                <a:lnTo>
                  <a:pt x="940" y="1333"/>
                </a:lnTo>
                <a:lnTo>
                  <a:pt x="935" y="1333"/>
                </a:lnTo>
                <a:lnTo>
                  <a:pt x="935" y="1333"/>
                </a:lnTo>
                <a:lnTo>
                  <a:pt x="931" y="1333"/>
                </a:lnTo>
                <a:lnTo>
                  <a:pt x="931" y="1333"/>
                </a:lnTo>
                <a:lnTo>
                  <a:pt x="926" y="1333"/>
                </a:lnTo>
                <a:lnTo>
                  <a:pt x="926" y="1333"/>
                </a:lnTo>
                <a:lnTo>
                  <a:pt x="921" y="1333"/>
                </a:lnTo>
                <a:lnTo>
                  <a:pt x="921" y="1338"/>
                </a:lnTo>
                <a:lnTo>
                  <a:pt x="921" y="1338"/>
                </a:lnTo>
                <a:lnTo>
                  <a:pt x="916" y="1342"/>
                </a:lnTo>
                <a:lnTo>
                  <a:pt x="916" y="1342"/>
                </a:lnTo>
                <a:lnTo>
                  <a:pt x="916" y="1347"/>
                </a:lnTo>
                <a:lnTo>
                  <a:pt x="916" y="1347"/>
                </a:lnTo>
                <a:lnTo>
                  <a:pt x="912" y="1347"/>
                </a:lnTo>
                <a:lnTo>
                  <a:pt x="912" y="1352"/>
                </a:lnTo>
                <a:lnTo>
                  <a:pt x="912" y="1352"/>
                </a:lnTo>
                <a:lnTo>
                  <a:pt x="907" y="1357"/>
                </a:lnTo>
                <a:lnTo>
                  <a:pt x="907" y="1357"/>
                </a:lnTo>
                <a:lnTo>
                  <a:pt x="907" y="1361"/>
                </a:lnTo>
                <a:lnTo>
                  <a:pt x="902" y="1361"/>
                </a:lnTo>
                <a:lnTo>
                  <a:pt x="902" y="1361"/>
                </a:lnTo>
                <a:lnTo>
                  <a:pt x="897" y="1366"/>
                </a:lnTo>
                <a:lnTo>
                  <a:pt x="897" y="1366"/>
                </a:lnTo>
                <a:lnTo>
                  <a:pt x="893" y="1366"/>
                </a:lnTo>
                <a:lnTo>
                  <a:pt x="893" y="1366"/>
                </a:lnTo>
                <a:lnTo>
                  <a:pt x="893" y="1366"/>
                </a:lnTo>
                <a:lnTo>
                  <a:pt x="888" y="1366"/>
                </a:lnTo>
                <a:lnTo>
                  <a:pt x="888" y="1366"/>
                </a:lnTo>
                <a:lnTo>
                  <a:pt x="883" y="1366"/>
                </a:lnTo>
                <a:lnTo>
                  <a:pt x="883" y="1366"/>
                </a:lnTo>
                <a:lnTo>
                  <a:pt x="879" y="1366"/>
                </a:lnTo>
                <a:lnTo>
                  <a:pt x="874" y="1366"/>
                </a:lnTo>
                <a:lnTo>
                  <a:pt x="874" y="1366"/>
                </a:lnTo>
                <a:lnTo>
                  <a:pt x="869" y="1366"/>
                </a:lnTo>
                <a:lnTo>
                  <a:pt x="869" y="1366"/>
                </a:lnTo>
                <a:lnTo>
                  <a:pt x="864" y="1366"/>
                </a:lnTo>
                <a:lnTo>
                  <a:pt x="864" y="1371"/>
                </a:lnTo>
                <a:lnTo>
                  <a:pt x="860" y="1371"/>
                </a:lnTo>
                <a:lnTo>
                  <a:pt x="860" y="1371"/>
                </a:lnTo>
                <a:lnTo>
                  <a:pt x="855" y="1371"/>
                </a:lnTo>
                <a:lnTo>
                  <a:pt x="855" y="1375"/>
                </a:lnTo>
                <a:lnTo>
                  <a:pt x="850" y="1375"/>
                </a:lnTo>
                <a:lnTo>
                  <a:pt x="850" y="1375"/>
                </a:lnTo>
                <a:lnTo>
                  <a:pt x="846" y="1375"/>
                </a:lnTo>
                <a:lnTo>
                  <a:pt x="841" y="1375"/>
                </a:lnTo>
                <a:lnTo>
                  <a:pt x="841" y="1380"/>
                </a:lnTo>
                <a:lnTo>
                  <a:pt x="836" y="1380"/>
                </a:lnTo>
                <a:lnTo>
                  <a:pt x="836" y="1380"/>
                </a:lnTo>
                <a:lnTo>
                  <a:pt x="836" y="1380"/>
                </a:lnTo>
                <a:lnTo>
                  <a:pt x="831" y="1385"/>
                </a:lnTo>
                <a:lnTo>
                  <a:pt x="831" y="1385"/>
                </a:lnTo>
                <a:lnTo>
                  <a:pt x="827" y="1385"/>
                </a:lnTo>
                <a:lnTo>
                  <a:pt x="827" y="1385"/>
                </a:lnTo>
                <a:lnTo>
                  <a:pt x="822" y="1385"/>
                </a:lnTo>
                <a:lnTo>
                  <a:pt x="817" y="1385"/>
                </a:lnTo>
                <a:lnTo>
                  <a:pt x="817" y="1380"/>
                </a:lnTo>
                <a:lnTo>
                  <a:pt x="812" y="1380"/>
                </a:lnTo>
                <a:lnTo>
                  <a:pt x="812" y="1380"/>
                </a:lnTo>
                <a:lnTo>
                  <a:pt x="808" y="1380"/>
                </a:lnTo>
                <a:lnTo>
                  <a:pt x="808" y="1380"/>
                </a:lnTo>
                <a:lnTo>
                  <a:pt x="803" y="1380"/>
                </a:lnTo>
                <a:lnTo>
                  <a:pt x="803" y="1375"/>
                </a:lnTo>
                <a:lnTo>
                  <a:pt x="798" y="1375"/>
                </a:lnTo>
                <a:lnTo>
                  <a:pt x="798" y="1375"/>
                </a:lnTo>
                <a:lnTo>
                  <a:pt x="794" y="1371"/>
                </a:lnTo>
                <a:lnTo>
                  <a:pt x="794" y="1371"/>
                </a:lnTo>
                <a:lnTo>
                  <a:pt x="794" y="1371"/>
                </a:lnTo>
                <a:lnTo>
                  <a:pt x="789" y="1371"/>
                </a:lnTo>
                <a:lnTo>
                  <a:pt x="789" y="1371"/>
                </a:lnTo>
                <a:lnTo>
                  <a:pt x="784" y="1371"/>
                </a:lnTo>
                <a:lnTo>
                  <a:pt x="784" y="1371"/>
                </a:lnTo>
                <a:lnTo>
                  <a:pt x="779" y="1371"/>
                </a:lnTo>
                <a:lnTo>
                  <a:pt x="779" y="1371"/>
                </a:lnTo>
                <a:lnTo>
                  <a:pt x="775" y="1375"/>
                </a:lnTo>
                <a:lnTo>
                  <a:pt x="775" y="1375"/>
                </a:lnTo>
                <a:lnTo>
                  <a:pt x="775" y="1380"/>
                </a:lnTo>
                <a:lnTo>
                  <a:pt x="775" y="1380"/>
                </a:lnTo>
                <a:lnTo>
                  <a:pt x="775" y="1385"/>
                </a:lnTo>
                <a:lnTo>
                  <a:pt x="770" y="1390"/>
                </a:lnTo>
                <a:lnTo>
                  <a:pt x="770" y="1390"/>
                </a:lnTo>
                <a:lnTo>
                  <a:pt x="770" y="1390"/>
                </a:lnTo>
                <a:lnTo>
                  <a:pt x="770" y="1385"/>
                </a:lnTo>
                <a:lnTo>
                  <a:pt x="765" y="1385"/>
                </a:lnTo>
                <a:lnTo>
                  <a:pt x="765" y="1385"/>
                </a:lnTo>
                <a:lnTo>
                  <a:pt x="760" y="1380"/>
                </a:lnTo>
                <a:lnTo>
                  <a:pt x="760" y="1380"/>
                </a:lnTo>
                <a:lnTo>
                  <a:pt x="756" y="1380"/>
                </a:lnTo>
                <a:lnTo>
                  <a:pt x="756" y="1380"/>
                </a:lnTo>
                <a:lnTo>
                  <a:pt x="751" y="1375"/>
                </a:lnTo>
                <a:lnTo>
                  <a:pt x="751" y="1375"/>
                </a:lnTo>
                <a:lnTo>
                  <a:pt x="746" y="1375"/>
                </a:lnTo>
                <a:lnTo>
                  <a:pt x="746" y="1371"/>
                </a:lnTo>
                <a:lnTo>
                  <a:pt x="746" y="1371"/>
                </a:lnTo>
                <a:lnTo>
                  <a:pt x="746" y="1366"/>
                </a:lnTo>
                <a:lnTo>
                  <a:pt x="742" y="1366"/>
                </a:lnTo>
                <a:lnTo>
                  <a:pt x="742" y="1361"/>
                </a:lnTo>
                <a:lnTo>
                  <a:pt x="742" y="1361"/>
                </a:lnTo>
                <a:lnTo>
                  <a:pt x="737" y="1361"/>
                </a:lnTo>
                <a:lnTo>
                  <a:pt x="737" y="1361"/>
                </a:lnTo>
                <a:lnTo>
                  <a:pt x="732" y="1361"/>
                </a:lnTo>
                <a:lnTo>
                  <a:pt x="732" y="1361"/>
                </a:lnTo>
                <a:lnTo>
                  <a:pt x="732" y="1361"/>
                </a:lnTo>
                <a:lnTo>
                  <a:pt x="732" y="1361"/>
                </a:lnTo>
                <a:lnTo>
                  <a:pt x="727" y="1366"/>
                </a:lnTo>
                <a:lnTo>
                  <a:pt x="727" y="1366"/>
                </a:lnTo>
                <a:lnTo>
                  <a:pt x="727" y="1371"/>
                </a:lnTo>
                <a:lnTo>
                  <a:pt x="727" y="1371"/>
                </a:lnTo>
                <a:lnTo>
                  <a:pt x="727" y="1375"/>
                </a:lnTo>
                <a:lnTo>
                  <a:pt x="727" y="1375"/>
                </a:lnTo>
                <a:lnTo>
                  <a:pt x="727" y="1380"/>
                </a:lnTo>
                <a:lnTo>
                  <a:pt x="727" y="1385"/>
                </a:lnTo>
                <a:lnTo>
                  <a:pt x="727" y="1385"/>
                </a:lnTo>
                <a:lnTo>
                  <a:pt x="727" y="1390"/>
                </a:lnTo>
                <a:lnTo>
                  <a:pt x="727" y="1390"/>
                </a:lnTo>
                <a:lnTo>
                  <a:pt x="727" y="1390"/>
                </a:lnTo>
                <a:lnTo>
                  <a:pt x="723" y="1394"/>
                </a:lnTo>
                <a:lnTo>
                  <a:pt x="723" y="1394"/>
                </a:lnTo>
                <a:lnTo>
                  <a:pt x="723" y="1399"/>
                </a:lnTo>
                <a:lnTo>
                  <a:pt x="718" y="1399"/>
                </a:lnTo>
                <a:lnTo>
                  <a:pt x="718" y="1399"/>
                </a:lnTo>
                <a:lnTo>
                  <a:pt x="713" y="1399"/>
                </a:lnTo>
                <a:lnTo>
                  <a:pt x="713" y="1399"/>
                </a:lnTo>
                <a:lnTo>
                  <a:pt x="709" y="1399"/>
                </a:lnTo>
                <a:lnTo>
                  <a:pt x="704" y="1399"/>
                </a:lnTo>
                <a:lnTo>
                  <a:pt x="704" y="1404"/>
                </a:lnTo>
                <a:lnTo>
                  <a:pt x="699" y="1404"/>
                </a:lnTo>
                <a:lnTo>
                  <a:pt x="699" y="1404"/>
                </a:lnTo>
                <a:lnTo>
                  <a:pt x="699" y="1404"/>
                </a:lnTo>
                <a:lnTo>
                  <a:pt x="699" y="1404"/>
                </a:lnTo>
                <a:lnTo>
                  <a:pt x="699" y="1408"/>
                </a:lnTo>
                <a:lnTo>
                  <a:pt x="694" y="1408"/>
                </a:lnTo>
                <a:lnTo>
                  <a:pt x="694" y="1413"/>
                </a:lnTo>
                <a:lnTo>
                  <a:pt x="694" y="1413"/>
                </a:lnTo>
                <a:lnTo>
                  <a:pt x="694" y="1418"/>
                </a:lnTo>
                <a:lnTo>
                  <a:pt x="694" y="1418"/>
                </a:lnTo>
                <a:lnTo>
                  <a:pt x="694" y="1423"/>
                </a:lnTo>
                <a:lnTo>
                  <a:pt x="694" y="1423"/>
                </a:lnTo>
                <a:lnTo>
                  <a:pt x="699" y="1427"/>
                </a:lnTo>
                <a:lnTo>
                  <a:pt x="699" y="1427"/>
                </a:lnTo>
                <a:lnTo>
                  <a:pt x="699" y="1432"/>
                </a:lnTo>
                <a:lnTo>
                  <a:pt x="699" y="1432"/>
                </a:lnTo>
                <a:lnTo>
                  <a:pt x="699" y="1437"/>
                </a:lnTo>
                <a:lnTo>
                  <a:pt x="704" y="1437"/>
                </a:lnTo>
                <a:lnTo>
                  <a:pt x="699" y="1437"/>
                </a:lnTo>
                <a:lnTo>
                  <a:pt x="699" y="1441"/>
                </a:lnTo>
                <a:lnTo>
                  <a:pt x="699" y="1441"/>
                </a:lnTo>
                <a:lnTo>
                  <a:pt x="699" y="1446"/>
                </a:lnTo>
                <a:lnTo>
                  <a:pt x="694" y="1446"/>
                </a:lnTo>
                <a:lnTo>
                  <a:pt x="694" y="1451"/>
                </a:lnTo>
                <a:lnTo>
                  <a:pt x="694" y="1451"/>
                </a:lnTo>
                <a:lnTo>
                  <a:pt x="694" y="1456"/>
                </a:lnTo>
                <a:lnTo>
                  <a:pt x="690" y="1456"/>
                </a:lnTo>
                <a:lnTo>
                  <a:pt x="690" y="1460"/>
                </a:lnTo>
                <a:lnTo>
                  <a:pt x="690" y="1460"/>
                </a:lnTo>
                <a:lnTo>
                  <a:pt x="690" y="1460"/>
                </a:lnTo>
                <a:lnTo>
                  <a:pt x="685" y="1460"/>
                </a:lnTo>
                <a:lnTo>
                  <a:pt x="680" y="1460"/>
                </a:lnTo>
                <a:lnTo>
                  <a:pt x="680" y="1460"/>
                </a:lnTo>
                <a:lnTo>
                  <a:pt x="675" y="1460"/>
                </a:lnTo>
                <a:lnTo>
                  <a:pt x="675" y="1460"/>
                </a:lnTo>
                <a:lnTo>
                  <a:pt x="671" y="1460"/>
                </a:lnTo>
                <a:lnTo>
                  <a:pt x="671" y="1460"/>
                </a:lnTo>
                <a:lnTo>
                  <a:pt x="671" y="1460"/>
                </a:lnTo>
                <a:lnTo>
                  <a:pt x="666" y="1460"/>
                </a:lnTo>
                <a:lnTo>
                  <a:pt x="661" y="1460"/>
                </a:lnTo>
                <a:lnTo>
                  <a:pt x="661" y="1460"/>
                </a:lnTo>
                <a:lnTo>
                  <a:pt x="657" y="1460"/>
                </a:lnTo>
                <a:lnTo>
                  <a:pt x="657" y="1460"/>
                </a:lnTo>
                <a:lnTo>
                  <a:pt x="657" y="1460"/>
                </a:lnTo>
                <a:lnTo>
                  <a:pt x="657" y="1465"/>
                </a:lnTo>
                <a:lnTo>
                  <a:pt x="652" y="1465"/>
                </a:lnTo>
                <a:lnTo>
                  <a:pt x="652" y="1470"/>
                </a:lnTo>
                <a:lnTo>
                  <a:pt x="652" y="1470"/>
                </a:lnTo>
                <a:lnTo>
                  <a:pt x="652" y="1474"/>
                </a:lnTo>
                <a:lnTo>
                  <a:pt x="647" y="1474"/>
                </a:lnTo>
                <a:lnTo>
                  <a:pt x="647" y="1474"/>
                </a:lnTo>
                <a:lnTo>
                  <a:pt x="647" y="1474"/>
                </a:lnTo>
                <a:lnTo>
                  <a:pt x="642" y="1474"/>
                </a:lnTo>
                <a:lnTo>
                  <a:pt x="642" y="1474"/>
                </a:lnTo>
                <a:lnTo>
                  <a:pt x="638" y="1474"/>
                </a:lnTo>
                <a:lnTo>
                  <a:pt x="638" y="1470"/>
                </a:lnTo>
                <a:lnTo>
                  <a:pt x="633" y="1470"/>
                </a:lnTo>
                <a:lnTo>
                  <a:pt x="633" y="1470"/>
                </a:lnTo>
                <a:lnTo>
                  <a:pt x="628" y="1470"/>
                </a:lnTo>
                <a:lnTo>
                  <a:pt x="628" y="1465"/>
                </a:lnTo>
                <a:lnTo>
                  <a:pt x="628" y="1465"/>
                </a:lnTo>
                <a:lnTo>
                  <a:pt x="624" y="1465"/>
                </a:lnTo>
                <a:lnTo>
                  <a:pt x="624" y="1460"/>
                </a:lnTo>
                <a:lnTo>
                  <a:pt x="619" y="1460"/>
                </a:lnTo>
                <a:lnTo>
                  <a:pt x="619" y="1460"/>
                </a:lnTo>
                <a:lnTo>
                  <a:pt x="614" y="1460"/>
                </a:lnTo>
                <a:lnTo>
                  <a:pt x="614" y="1456"/>
                </a:lnTo>
                <a:lnTo>
                  <a:pt x="609" y="1456"/>
                </a:lnTo>
                <a:lnTo>
                  <a:pt x="609" y="1456"/>
                </a:lnTo>
                <a:lnTo>
                  <a:pt x="605" y="1451"/>
                </a:lnTo>
                <a:lnTo>
                  <a:pt x="605" y="1451"/>
                </a:lnTo>
                <a:lnTo>
                  <a:pt x="600" y="1451"/>
                </a:lnTo>
                <a:lnTo>
                  <a:pt x="600" y="1451"/>
                </a:lnTo>
                <a:lnTo>
                  <a:pt x="595" y="1446"/>
                </a:lnTo>
                <a:lnTo>
                  <a:pt x="595" y="1446"/>
                </a:lnTo>
                <a:lnTo>
                  <a:pt x="595" y="1446"/>
                </a:lnTo>
                <a:lnTo>
                  <a:pt x="590" y="1441"/>
                </a:lnTo>
                <a:lnTo>
                  <a:pt x="590" y="1441"/>
                </a:lnTo>
                <a:lnTo>
                  <a:pt x="590" y="1441"/>
                </a:lnTo>
                <a:lnTo>
                  <a:pt x="586" y="1441"/>
                </a:lnTo>
                <a:lnTo>
                  <a:pt x="586" y="1437"/>
                </a:lnTo>
                <a:lnTo>
                  <a:pt x="586" y="1432"/>
                </a:lnTo>
                <a:lnTo>
                  <a:pt x="586" y="1432"/>
                </a:lnTo>
                <a:lnTo>
                  <a:pt x="586" y="1427"/>
                </a:lnTo>
                <a:lnTo>
                  <a:pt x="581" y="1427"/>
                </a:lnTo>
                <a:lnTo>
                  <a:pt x="581" y="1423"/>
                </a:lnTo>
                <a:lnTo>
                  <a:pt x="581" y="1423"/>
                </a:lnTo>
                <a:lnTo>
                  <a:pt x="581" y="1418"/>
                </a:lnTo>
                <a:lnTo>
                  <a:pt x="576" y="1418"/>
                </a:lnTo>
                <a:lnTo>
                  <a:pt x="576" y="1418"/>
                </a:lnTo>
                <a:lnTo>
                  <a:pt x="576" y="1418"/>
                </a:lnTo>
                <a:lnTo>
                  <a:pt x="572" y="1413"/>
                </a:lnTo>
                <a:lnTo>
                  <a:pt x="572" y="1413"/>
                </a:lnTo>
                <a:lnTo>
                  <a:pt x="567" y="1413"/>
                </a:lnTo>
                <a:lnTo>
                  <a:pt x="567" y="1413"/>
                </a:lnTo>
                <a:lnTo>
                  <a:pt x="562" y="1408"/>
                </a:lnTo>
                <a:lnTo>
                  <a:pt x="562" y="1408"/>
                </a:lnTo>
                <a:lnTo>
                  <a:pt x="562" y="1408"/>
                </a:lnTo>
                <a:lnTo>
                  <a:pt x="557" y="1408"/>
                </a:lnTo>
                <a:lnTo>
                  <a:pt x="557" y="1404"/>
                </a:lnTo>
                <a:lnTo>
                  <a:pt x="557" y="1404"/>
                </a:lnTo>
                <a:lnTo>
                  <a:pt x="553" y="1404"/>
                </a:lnTo>
                <a:lnTo>
                  <a:pt x="553" y="1404"/>
                </a:lnTo>
                <a:lnTo>
                  <a:pt x="548" y="1399"/>
                </a:lnTo>
                <a:lnTo>
                  <a:pt x="548" y="1399"/>
                </a:lnTo>
                <a:lnTo>
                  <a:pt x="543" y="1399"/>
                </a:lnTo>
                <a:lnTo>
                  <a:pt x="543" y="1399"/>
                </a:lnTo>
                <a:lnTo>
                  <a:pt x="543" y="1394"/>
                </a:lnTo>
                <a:lnTo>
                  <a:pt x="543" y="1394"/>
                </a:lnTo>
                <a:lnTo>
                  <a:pt x="543" y="1390"/>
                </a:lnTo>
                <a:lnTo>
                  <a:pt x="538" y="1390"/>
                </a:lnTo>
                <a:lnTo>
                  <a:pt x="538" y="1385"/>
                </a:lnTo>
                <a:lnTo>
                  <a:pt x="538" y="1385"/>
                </a:lnTo>
                <a:lnTo>
                  <a:pt x="538" y="1385"/>
                </a:lnTo>
                <a:lnTo>
                  <a:pt x="538" y="1380"/>
                </a:lnTo>
                <a:lnTo>
                  <a:pt x="543" y="1375"/>
                </a:lnTo>
                <a:lnTo>
                  <a:pt x="543" y="1375"/>
                </a:lnTo>
                <a:lnTo>
                  <a:pt x="543" y="1371"/>
                </a:lnTo>
                <a:lnTo>
                  <a:pt x="543" y="1371"/>
                </a:lnTo>
                <a:lnTo>
                  <a:pt x="543" y="1366"/>
                </a:lnTo>
                <a:lnTo>
                  <a:pt x="543" y="1366"/>
                </a:lnTo>
                <a:lnTo>
                  <a:pt x="543" y="1361"/>
                </a:lnTo>
                <a:lnTo>
                  <a:pt x="543" y="1361"/>
                </a:lnTo>
                <a:lnTo>
                  <a:pt x="543" y="1357"/>
                </a:lnTo>
                <a:lnTo>
                  <a:pt x="543" y="1357"/>
                </a:lnTo>
                <a:lnTo>
                  <a:pt x="538" y="1352"/>
                </a:lnTo>
                <a:lnTo>
                  <a:pt x="538" y="1352"/>
                </a:lnTo>
                <a:lnTo>
                  <a:pt x="534" y="1352"/>
                </a:lnTo>
                <a:lnTo>
                  <a:pt x="529" y="1352"/>
                </a:lnTo>
                <a:lnTo>
                  <a:pt x="529" y="1347"/>
                </a:lnTo>
                <a:lnTo>
                  <a:pt x="524" y="1347"/>
                </a:lnTo>
                <a:lnTo>
                  <a:pt x="524" y="1347"/>
                </a:lnTo>
                <a:lnTo>
                  <a:pt x="520" y="1347"/>
                </a:lnTo>
                <a:lnTo>
                  <a:pt x="520" y="1347"/>
                </a:lnTo>
                <a:lnTo>
                  <a:pt x="520" y="1347"/>
                </a:lnTo>
                <a:lnTo>
                  <a:pt x="515" y="1347"/>
                </a:lnTo>
                <a:lnTo>
                  <a:pt x="515" y="1347"/>
                </a:lnTo>
                <a:lnTo>
                  <a:pt x="510" y="1347"/>
                </a:lnTo>
                <a:lnTo>
                  <a:pt x="510" y="1347"/>
                </a:lnTo>
                <a:lnTo>
                  <a:pt x="505" y="1347"/>
                </a:lnTo>
                <a:lnTo>
                  <a:pt x="505" y="1347"/>
                </a:lnTo>
                <a:lnTo>
                  <a:pt x="501" y="1347"/>
                </a:lnTo>
                <a:lnTo>
                  <a:pt x="496" y="1347"/>
                </a:lnTo>
                <a:lnTo>
                  <a:pt x="496" y="1347"/>
                </a:lnTo>
                <a:lnTo>
                  <a:pt x="491" y="1347"/>
                </a:lnTo>
                <a:lnTo>
                  <a:pt x="491" y="1347"/>
                </a:lnTo>
                <a:lnTo>
                  <a:pt x="487" y="1347"/>
                </a:lnTo>
                <a:lnTo>
                  <a:pt x="487" y="1347"/>
                </a:lnTo>
                <a:lnTo>
                  <a:pt x="482" y="1347"/>
                </a:lnTo>
                <a:lnTo>
                  <a:pt x="482" y="1347"/>
                </a:lnTo>
                <a:lnTo>
                  <a:pt x="477" y="1347"/>
                </a:lnTo>
                <a:lnTo>
                  <a:pt x="472" y="1347"/>
                </a:lnTo>
                <a:lnTo>
                  <a:pt x="472" y="1347"/>
                </a:lnTo>
                <a:lnTo>
                  <a:pt x="468" y="1347"/>
                </a:lnTo>
                <a:lnTo>
                  <a:pt x="468" y="1347"/>
                </a:lnTo>
                <a:lnTo>
                  <a:pt x="463" y="1347"/>
                </a:lnTo>
                <a:lnTo>
                  <a:pt x="463" y="1342"/>
                </a:lnTo>
                <a:lnTo>
                  <a:pt x="458" y="1342"/>
                </a:lnTo>
                <a:lnTo>
                  <a:pt x="458" y="1342"/>
                </a:lnTo>
                <a:lnTo>
                  <a:pt x="453" y="1342"/>
                </a:lnTo>
                <a:lnTo>
                  <a:pt x="453" y="1338"/>
                </a:lnTo>
                <a:lnTo>
                  <a:pt x="449" y="1338"/>
                </a:lnTo>
                <a:lnTo>
                  <a:pt x="449" y="1338"/>
                </a:lnTo>
                <a:lnTo>
                  <a:pt x="444" y="1338"/>
                </a:lnTo>
                <a:lnTo>
                  <a:pt x="444" y="1333"/>
                </a:lnTo>
                <a:lnTo>
                  <a:pt x="439" y="1333"/>
                </a:lnTo>
                <a:lnTo>
                  <a:pt x="439" y="1333"/>
                </a:lnTo>
                <a:lnTo>
                  <a:pt x="439" y="1333"/>
                </a:lnTo>
                <a:lnTo>
                  <a:pt x="435" y="1333"/>
                </a:lnTo>
                <a:lnTo>
                  <a:pt x="435" y="1333"/>
                </a:lnTo>
                <a:lnTo>
                  <a:pt x="430" y="1333"/>
                </a:lnTo>
                <a:lnTo>
                  <a:pt x="425" y="1333"/>
                </a:lnTo>
                <a:lnTo>
                  <a:pt x="425" y="1333"/>
                </a:lnTo>
                <a:lnTo>
                  <a:pt x="420" y="1333"/>
                </a:lnTo>
                <a:lnTo>
                  <a:pt x="420" y="1338"/>
                </a:lnTo>
                <a:lnTo>
                  <a:pt x="416" y="1338"/>
                </a:lnTo>
                <a:lnTo>
                  <a:pt x="416" y="1338"/>
                </a:lnTo>
                <a:lnTo>
                  <a:pt x="411" y="1338"/>
                </a:lnTo>
                <a:lnTo>
                  <a:pt x="411" y="1338"/>
                </a:lnTo>
                <a:lnTo>
                  <a:pt x="406" y="1338"/>
                </a:lnTo>
                <a:lnTo>
                  <a:pt x="406" y="1338"/>
                </a:lnTo>
                <a:lnTo>
                  <a:pt x="402" y="1338"/>
                </a:lnTo>
                <a:lnTo>
                  <a:pt x="397" y="1338"/>
                </a:lnTo>
                <a:lnTo>
                  <a:pt x="397" y="1338"/>
                </a:lnTo>
                <a:lnTo>
                  <a:pt x="397" y="1338"/>
                </a:lnTo>
                <a:lnTo>
                  <a:pt x="392" y="1338"/>
                </a:lnTo>
                <a:lnTo>
                  <a:pt x="392" y="1338"/>
                </a:lnTo>
                <a:lnTo>
                  <a:pt x="387" y="1338"/>
                </a:lnTo>
                <a:lnTo>
                  <a:pt x="387" y="1342"/>
                </a:lnTo>
                <a:lnTo>
                  <a:pt x="383" y="1342"/>
                </a:lnTo>
                <a:lnTo>
                  <a:pt x="383" y="1342"/>
                </a:lnTo>
                <a:lnTo>
                  <a:pt x="378" y="1342"/>
                </a:lnTo>
                <a:lnTo>
                  <a:pt x="378" y="1347"/>
                </a:lnTo>
                <a:lnTo>
                  <a:pt x="373" y="1347"/>
                </a:lnTo>
                <a:lnTo>
                  <a:pt x="373" y="1347"/>
                </a:lnTo>
                <a:lnTo>
                  <a:pt x="373" y="1347"/>
                </a:lnTo>
                <a:lnTo>
                  <a:pt x="368" y="1347"/>
                </a:lnTo>
                <a:lnTo>
                  <a:pt x="368" y="1347"/>
                </a:lnTo>
                <a:lnTo>
                  <a:pt x="364" y="1352"/>
                </a:lnTo>
                <a:lnTo>
                  <a:pt x="364" y="1352"/>
                </a:lnTo>
                <a:lnTo>
                  <a:pt x="359" y="1352"/>
                </a:lnTo>
                <a:lnTo>
                  <a:pt x="359" y="1357"/>
                </a:lnTo>
                <a:lnTo>
                  <a:pt x="359" y="1357"/>
                </a:lnTo>
                <a:lnTo>
                  <a:pt x="354" y="1357"/>
                </a:lnTo>
                <a:lnTo>
                  <a:pt x="354" y="1361"/>
                </a:lnTo>
                <a:lnTo>
                  <a:pt x="350" y="1361"/>
                </a:lnTo>
                <a:lnTo>
                  <a:pt x="350" y="1361"/>
                </a:lnTo>
                <a:lnTo>
                  <a:pt x="345" y="1366"/>
                </a:lnTo>
                <a:lnTo>
                  <a:pt x="345" y="1366"/>
                </a:lnTo>
                <a:lnTo>
                  <a:pt x="340" y="1366"/>
                </a:lnTo>
                <a:lnTo>
                  <a:pt x="340" y="1371"/>
                </a:lnTo>
                <a:lnTo>
                  <a:pt x="335" y="1371"/>
                </a:lnTo>
                <a:lnTo>
                  <a:pt x="335" y="1371"/>
                </a:lnTo>
                <a:lnTo>
                  <a:pt x="331" y="1371"/>
                </a:lnTo>
                <a:lnTo>
                  <a:pt x="331" y="1375"/>
                </a:lnTo>
                <a:lnTo>
                  <a:pt x="331" y="1375"/>
                </a:lnTo>
                <a:lnTo>
                  <a:pt x="326" y="1375"/>
                </a:lnTo>
                <a:lnTo>
                  <a:pt x="326" y="1380"/>
                </a:lnTo>
                <a:lnTo>
                  <a:pt x="326" y="1380"/>
                </a:lnTo>
                <a:lnTo>
                  <a:pt x="321" y="1385"/>
                </a:lnTo>
                <a:lnTo>
                  <a:pt x="321" y="1385"/>
                </a:lnTo>
                <a:lnTo>
                  <a:pt x="321" y="1390"/>
                </a:lnTo>
                <a:lnTo>
                  <a:pt x="321" y="1390"/>
                </a:lnTo>
                <a:lnTo>
                  <a:pt x="316" y="1390"/>
                </a:lnTo>
                <a:lnTo>
                  <a:pt x="316" y="1394"/>
                </a:lnTo>
                <a:lnTo>
                  <a:pt x="316" y="1394"/>
                </a:lnTo>
                <a:lnTo>
                  <a:pt x="312" y="1399"/>
                </a:lnTo>
                <a:lnTo>
                  <a:pt x="312" y="1399"/>
                </a:lnTo>
                <a:lnTo>
                  <a:pt x="312" y="1399"/>
                </a:lnTo>
                <a:lnTo>
                  <a:pt x="312" y="1404"/>
                </a:lnTo>
                <a:lnTo>
                  <a:pt x="312" y="1404"/>
                </a:lnTo>
                <a:lnTo>
                  <a:pt x="307" y="1408"/>
                </a:lnTo>
                <a:lnTo>
                  <a:pt x="307" y="1408"/>
                </a:lnTo>
                <a:lnTo>
                  <a:pt x="307" y="1413"/>
                </a:lnTo>
                <a:lnTo>
                  <a:pt x="302" y="1413"/>
                </a:lnTo>
                <a:lnTo>
                  <a:pt x="302" y="1418"/>
                </a:lnTo>
                <a:lnTo>
                  <a:pt x="302" y="1418"/>
                </a:lnTo>
                <a:lnTo>
                  <a:pt x="302" y="1423"/>
                </a:lnTo>
                <a:lnTo>
                  <a:pt x="298" y="1423"/>
                </a:lnTo>
                <a:lnTo>
                  <a:pt x="298" y="1423"/>
                </a:lnTo>
                <a:lnTo>
                  <a:pt x="293" y="1427"/>
                </a:lnTo>
                <a:lnTo>
                  <a:pt x="293" y="1427"/>
                </a:lnTo>
                <a:lnTo>
                  <a:pt x="293" y="1432"/>
                </a:lnTo>
                <a:lnTo>
                  <a:pt x="288" y="1432"/>
                </a:lnTo>
                <a:lnTo>
                  <a:pt x="288" y="1432"/>
                </a:lnTo>
                <a:lnTo>
                  <a:pt x="283" y="1437"/>
                </a:lnTo>
                <a:lnTo>
                  <a:pt x="283" y="1437"/>
                </a:lnTo>
                <a:lnTo>
                  <a:pt x="283" y="1437"/>
                </a:lnTo>
                <a:lnTo>
                  <a:pt x="279" y="1437"/>
                </a:lnTo>
                <a:lnTo>
                  <a:pt x="279" y="1437"/>
                </a:lnTo>
                <a:lnTo>
                  <a:pt x="274" y="1441"/>
                </a:lnTo>
                <a:lnTo>
                  <a:pt x="274" y="1441"/>
                </a:lnTo>
                <a:lnTo>
                  <a:pt x="269" y="1441"/>
                </a:lnTo>
                <a:lnTo>
                  <a:pt x="269" y="1441"/>
                </a:lnTo>
                <a:lnTo>
                  <a:pt x="265" y="1441"/>
                </a:lnTo>
                <a:lnTo>
                  <a:pt x="265" y="1446"/>
                </a:lnTo>
                <a:lnTo>
                  <a:pt x="260" y="1446"/>
                </a:lnTo>
                <a:lnTo>
                  <a:pt x="260" y="1446"/>
                </a:lnTo>
                <a:lnTo>
                  <a:pt x="260" y="1446"/>
                </a:lnTo>
                <a:lnTo>
                  <a:pt x="255" y="1446"/>
                </a:lnTo>
                <a:lnTo>
                  <a:pt x="255" y="1446"/>
                </a:lnTo>
                <a:lnTo>
                  <a:pt x="250" y="1446"/>
                </a:lnTo>
                <a:lnTo>
                  <a:pt x="250" y="1446"/>
                </a:lnTo>
                <a:lnTo>
                  <a:pt x="246" y="1446"/>
                </a:lnTo>
                <a:lnTo>
                  <a:pt x="246" y="1451"/>
                </a:lnTo>
                <a:lnTo>
                  <a:pt x="241" y="1451"/>
                </a:lnTo>
                <a:lnTo>
                  <a:pt x="241" y="1451"/>
                </a:lnTo>
                <a:lnTo>
                  <a:pt x="241" y="1456"/>
                </a:lnTo>
                <a:lnTo>
                  <a:pt x="236" y="1456"/>
                </a:lnTo>
                <a:lnTo>
                  <a:pt x="236" y="1456"/>
                </a:lnTo>
                <a:lnTo>
                  <a:pt x="231" y="1460"/>
                </a:lnTo>
                <a:lnTo>
                  <a:pt x="231" y="1460"/>
                </a:lnTo>
                <a:lnTo>
                  <a:pt x="227" y="1465"/>
                </a:lnTo>
                <a:lnTo>
                  <a:pt x="227" y="1465"/>
                </a:lnTo>
                <a:lnTo>
                  <a:pt x="227" y="1465"/>
                </a:lnTo>
                <a:lnTo>
                  <a:pt x="222" y="1470"/>
                </a:lnTo>
                <a:lnTo>
                  <a:pt x="222" y="1470"/>
                </a:lnTo>
                <a:lnTo>
                  <a:pt x="222" y="1474"/>
                </a:lnTo>
                <a:lnTo>
                  <a:pt x="217" y="1474"/>
                </a:lnTo>
                <a:lnTo>
                  <a:pt x="217" y="1474"/>
                </a:lnTo>
                <a:lnTo>
                  <a:pt x="213" y="1479"/>
                </a:lnTo>
                <a:lnTo>
                  <a:pt x="213" y="1479"/>
                </a:lnTo>
                <a:lnTo>
                  <a:pt x="208" y="1479"/>
                </a:lnTo>
                <a:lnTo>
                  <a:pt x="208" y="1484"/>
                </a:lnTo>
                <a:lnTo>
                  <a:pt x="208" y="1484"/>
                </a:lnTo>
                <a:lnTo>
                  <a:pt x="203" y="1489"/>
                </a:lnTo>
                <a:lnTo>
                  <a:pt x="203" y="1489"/>
                </a:lnTo>
                <a:lnTo>
                  <a:pt x="198" y="1489"/>
                </a:lnTo>
                <a:lnTo>
                  <a:pt x="198" y="1493"/>
                </a:lnTo>
                <a:lnTo>
                  <a:pt x="194" y="1493"/>
                </a:lnTo>
                <a:lnTo>
                  <a:pt x="194" y="1493"/>
                </a:lnTo>
                <a:lnTo>
                  <a:pt x="194" y="1498"/>
                </a:lnTo>
                <a:lnTo>
                  <a:pt x="189" y="1498"/>
                </a:lnTo>
                <a:lnTo>
                  <a:pt x="189" y="1503"/>
                </a:lnTo>
                <a:lnTo>
                  <a:pt x="184" y="1503"/>
                </a:lnTo>
                <a:lnTo>
                  <a:pt x="184" y="1503"/>
                </a:lnTo>
                <a:lnTo>
                  <a:pt x="179" y="1507"/>
                </a:lnTo>
                <a:lnTo>
                  <a:pt x="179" y="1507"/>
                </a:lnTo>
                <a:lnTo>
                  <a:pt x="179" y="1512"/>
                </a:lnTo>
                <a:lnTo>
                  <a:pt x="179" y="1512"/>
                </a:lnTo>
                <a:lnTo>
                  <a:pt x="179" y="1517"/>
                </a:lnTo>
                <a:lnTo>
                  <a:pt x="175" y="1517"/>
                </a:lnTo>
                <a:lnTo>
                  <a:pt x="175" y="1522"/>
                </a:lnTo>
                <a:lnTo>
                  <a:pt x="175" y="1522"/>
                </a:lnTo>
                <a:lnTo>
                  <a:pt x="175" y="1526"/>
                </a:lnTo>
                <a:lnTo>
                  <a:pt x="170" y="1526"/>
                </a:lnTo>
                <a:lnTo>
                  <a:pt x="170" y="1531"/>
                </a:lnTo>
                <a:lnTo>
                  <a:pt x="170" y="1531"/>
                </a:lnTo>
                <a:lnTo>
                  <a:pt x="170" y="1531"/>
                </a:lnTo>
                <a:lnTo>
                  <a:pt x="170" y="1536"/>
                </a:lnTo>
                <a:lnTo>
                  <a:pt x="165" y="1536"/>
                </a:lnTo>
                <a:lnTo>
                  <a:pt x="165" y="1536"/>
                </a:lnTo>
                <a:lnTo>
                  <a:pt x="161" y="1536"/>
                </a:lnTo>
                <a:lnTo>
                  <a:pt x="161" y="1540"/>
                </a:lnTo>
                <a:lnTo>
                  <a:pt x="156" y="1540"/>
                </a:lnTo>
                <a:lnTo>
                  <a:pt x="156" y="1540"/>
                </a:lnTo>
                <a:lnTo>
                  <a:pt x="151" y="1545"/>
                </a:lnTo>
                <a:lnTo>
                  <a:pt x="151" y="1545"/>
                </a:lnTo>
                <a:lnTo>
                  <a:pt x="146" y="1545"/>
                </a:lnTo>
                <a:lnTo>
                  <a:pt x="146" y="1550"/>
                </a:lnTo>
                <a:lnTo>
                  <a:pt x="142" y="1550"/>
                </a:lnTo>
                <a:lnTo>
                  <a:pt x="142" y="1550"/>
                </a:lnTo>
                <a:lnTo>
                  <a:pt x="137" y="1550"/>
                </a:lnTo>
                <a:lnTo>
                  <a:pt x="137" y="1555"/>
                </a:lnTo>
                <a:lnTo>
                  <a:pt x="137" y="1555"/>
                </a:lnTo>
                <a:lnTo>
                  <a:pt x="132" y="1555"/>
                </a:lnTo>
                <a:lnTo>
                  <a:pt x="132" y="1555"/>
                </a:lnTo>
                <a:lnTo>
                  <a:pt x="132" y="1559"/>
                </a:lnTo>
                <a:lnTo>
                  <a:pt x="128" y="1559"/>
                </a:lnTo>
                <a:lnTo>
                  <a:pt x="128" y="1559"/>
                </a:lnTo>
                <a:lnTo>
                  <a:pt x="123" y="1559"/>
                </a:lnTo>
                <a:lnTo>
                  <a:pt x="123" y="1564"/>
                </a:lnTo>
                <a:lnTo>
                  <a:pt x="118" y="1564"/>
                </a:lnTo>
                <a:lnTo>
                  <a:pt x="118" y="1564"/>
                </a:lnTo>
                <a:lnTo>
                  <a:pt x="118" y="1564"/>
                </a:lnTo>
                <a:lnTo>
                  <a:pt x="113" y="1569"/>
                </a:lnTo>
                <a:lnTo>
                  <a:pt x="113" y="1569"/>
                </a:lnTo>
                <a:lnTo>
                  <a:pt x="109" y="1569"/>
                </a:lnTo>
                <a:lnTo>
                  <a:pt x="109" y="1569"/>
                </a:lnTo>
                <a:lnTo>
                  <a:pt x="104" y="1573"/>
                </a:lnTo>
                <a:lnTo>
                  <a:pt x="104" y="1573"/>
                </a:lnTo>
                <a:lnTo>
                  <a:pt x="99" y="1573"/>
                </a:lnTo>
                <a:lnTo>
                  <a:pt x="99" y="1578"/>
                </a:lnTo>
                <a:lnTo>
                  <a:pt x="94" y="1578"/>
                </a:lnTo>
                <a:lnTo>
                  <a:pt x="94" y="1578"/>
                </a:lnTo>
                <a:lnTo>
                  <a:pt x="94" y="1578"/>
                </a:lnTo>
                <a:lnTo>
                  <a:pt x="90" y="1583"/>
                </a:lnTo>
                <a:lnTo>
                  <a:pt x="90" y="1583"/>
                </a:lnTo>
                <a:lnTo>
                  <a:pt x="90" y="1583"/>
                </a:lnTo>
                <a:lnTo>
                  <a:pt x="85" y="1587"/>
                </a:lnTo>
                <a:lnTo>
                  <a:pt x="85" y="1587"/>
                </a:lnTo>
                <a:lnTo>
                  <a:pt x="85" y="1592"/>
                </a:lnTo>
                <a:lnTo>
                  <a:pt x="80" y="1592"/>
                </a:lnTo>
                <a:lnTo>
                  <a:pt x="80" y="1592"/>
                </a:lnTo>
                <a:lnTo>
                  <a:pt x="80" y="1597"/>
                </a:lnTo>
                <a:lnTo>
                  <a:pt x="76" y="1597"/>
                </a:lnTo>
                <a:lnTo>
                  <a:pt x="76" y="1602"/>
                </a:lnTo>
                <a:lnTo>
                  <a:pt x="76" y="1606"/>
                </a:lnTo>
                <a:lnTo>
                  <a:pt x="76" y="1606"/>
                </a:lnTo>
                <a:lnTo>
                  <a:pt x="76" y="1611"/>
                </a:lnTo>
                <a:lnTo>
                  <a:pt x="76" y="1611"/>
                </a:lnTo>
                <a:lnTo>
                  <a:pt x="76" y="1611"/>
                </a:lnTo>
                <a:lnTo>
                  <a:pt x="71" y="1606"/>
                </a:lnTo>
                <a:lnTo>
                  <a:pt x="71" y="1606"/>
                </a:lnTo>
                <a:lnTo>
                  <a:pt x="66" y="1602"/>
                </a:lnTo>
                <a:lnTo>
                  <a:pt x="66" y="1602"/>
                </a:lnTo>
                <a:lnTo>
                  <a:pt x="61" y="1602"/>
                </a:lnTo>
                <a:lnTo>
                  <a:pt x="57" y="1597"/>
                </a:lnTo>
                <a:lnTo>
                  <a:pt x="57" y="1592"/>
                </a:lnTo>
                <a:lnTo>
                  <a:pt x="52" y="1587"/>
                </a:lnTo>
                <a:lnTo>
                  <a:pt x="52" y="1583"/>
                </a:lnTo>
                <a:lnTo>
                  <a:pt x="47" y="1583"/>
                </a:lnTo>
                <a:lnTo>
                  <a:pt x="43" y="1578"/>
                </a:lnTo>
                <a:lnTo>
                  <a:pt x="38" y="1573"/>
                </a:lnTo>
                <a:lnTo>
                  <a:pt x="33" y="1573"/>
                </a:lnTo>
                <a:lnTo>
                  <a:pt x="28" y="1573"/>
                </a:lnTo>
                <a:lnTo>
                  <a:pt x="24" y="1569"/>
                </a:lnTo>
                <a:lnTo>
                  <a:pt x="24" y="1564"/>
                </a:lnTo>
                <a:lnTo>
                  <a:pt x="24" y="1559"/>
                </a:lnTo>
                <a:lnTo>
                  <a:pt x="24" y="1559"/>
                </a:lnTo>
                <a:lnTo>
                  <a:pt x="24" y="1555"/>
                </a:lnTo>
                <a:lnTo>
                  <a:pt x="19" y="1550"/>
                </a:lnTo>
                <a:lnTo>
                  <a:pt x="19" y="1545"/>
                </a:lnTo>
                <a:lnTo>
                  <a:pt x="19" y="1545"/>
                </a:lnTo>
                <a:lnTo>
                  <a:pt x="19" y="1540"/>
                </a:lnTo>
                <a:lnTo>
                  <a:pt x="14" y="1540"/>
                </a:lnTo>
                <a:lnTo>
                  <a:pt x="14" y="1540"/>
                </a:lnTo>
                <a:lnTo>
                  <a:pt x="14" y="1540"/>
                </a:lnTo>
                <a:lnTo>
                  <a:pt x="9" y="1540"/>
                </a:lnTo>
                <a:lnTo>
                  <a:pt x="9" y="1536"/>
                </a:lnTo>
                <a:lnTo>
                  <a:pt x="9" y="1536"/>
                </a:lnTo>
                <a:lnTo>
                  <a:pt x="5" y="1536"/>
                </a:lnTo>
                <a:lnTo>
                  <a:pt x="5" y="1536"/>
                </a:lnTo>
                <a:lnTo>
                  <a:pt x="0" y="1531"/>
                </a:lnTo>
                <a:lnTo>
                  <a:pt x="0" y="1531"/>
                </a:lnTo>
                <a:lnTo>
                  <a:pt x="0" y="1526"/>
                </a:lnTo>
                <a:lnTo>
                  <a:pt x="0" y="1522"/>
                </a:lnTo>
                <a:lnTo>
                  <a:pt x="5" y="1517"/>
                </a:lnTo>
                <a:lnTo>
                  <a:pt x="5" y="1517"/>
                </a:lnTo>
                <a:lnTo>
                  <a:pt x="9" y="1512"/>
                </a:lnTo>
                <a:lnTo>
                  <a:pt x="9" y="1512"/>
                </a:lnTo>
                <a:lnTo>
                  <a:pt x="9" y="1512"/>
                </a:lnTo>
                <a:lnTo>
                  <a:pt x="14" y="1507"/>
                </a:lnTo>
                <a:lnTo>
                  <a:pt x="14" y="1503"/>
                </a:lnTo>
                <a:lnTo>
                  <a:pt x="14" y="1498"/>
                </a:lnTo>
                <a:lnTo>
                  <a:pt x="14" y="1493"/>
                </a:lnTo>
                <a:lnTo>
                  <a:pt x="19" y="1489"/>
                </a:lnTo>
                <a:lnTo>
                  <a:pt x="19" y="1489"/>
                </a:lnTo>
                <a:lnTo>
                  <a:pt x="19" y="1484"/>
                </a:lnTo>
                <a:lnTo>
                  <a:pt x="19" y="1474"/>
                </a:lnTo>
                <a:lnTo>
                  <a:pt x="19" y="1474"/>
                </a:lnTo>
                <a:lnTo>
                  <a:pt x="24" y="1470"/>
                </a:lnTo>
                <a:lnTo>
                  <a:pt x="24" y="1465"/>
                </a:lnTo>
                <a:lnTo>
                  <a:pt x="24" y="1465"/>
                </a:lnTo>
                <a:lnTo>
                  <a:pt x="24" y="1460"/>
                </a:lnTo>
                <a:lnTo>
                  <a:pt x="28" y="1460"/>
                </a:lnTo>
                <a:lnTo>
                  <a:pt x="33" y="1456"/>
                </a:lnTo>
                <a:lnTo>
                  <a:pt x="33" y="1456"/>
                </a:lnTo>
                <a:lnTo>
                  <a:pt x="33" y="1451"/>
                </a:lnTo>
                <a:lnTo>
                  <a:pt x="38" y="1446"/>
                </a:lnTo>
                <a:lnTo>
                  <a:pt x="38" y="1441"/>
                </a:lnTo>
                <a:lnTo>
                  <a:pt x="38" y="1437"/>
                </a:lnTo>
                <a:lnTo>
                  <a:pt x="38" y="1437"/>
                </a:lnTo>
                <a:lnTo>
                  <a:pt x="38" y="1432"/>
                </a:lnTo>
                <a:lnTo>
                  <a:pt x="38" y="1432"/>
                </a:lnTo>
                <a:lnTo>
                  <a:pt x="43" y="1427"/>
                </a:lnTo>
                <a:lnTo>
                  <a:pt x="47" y="1423"/>
                </a:lnTo>
                <a:lnTo>
                  <a:pt x="57" y="1423"/>
                </a:lnTo>
                <a:lnTo>
                  <a:pt x="61" y="1418"/>
                </a:lnTo>
                <a:lnTo>
                  <a:pt x="71" y="1418"/>
                </a:lnTo>
                <a:lnTo>
                  <a:pt x="76" y="1413"/>
                </a:lnTo>
                <a:lnTo>
                  <a:pt x="80" y="1413"/>
                </a:lnTo>
                <a:lnTo>
                  <a:pt x="85" y="1413"/>
                </a:lnTo>
                <a:lnTo>
                  <a:pt x="90" y="1408"/>
                </a:lnTo>
                <a:lnTo>
                  <a:pt x="94" y="1408"/>
                </a:lnTo>
                <a:lnTo>
                  <a:pt x="99" y="1408"/>
                </a:lnTo>
                <a:lnTo>
                  <a:pt x="104" y="1408"/>
                </a:lnTo>
                <a:lnTo>
                  <a:pt x="109" y="1408"/>
                </a:lnTo>
                <a:lnTo>
                  <a:pt x="109" y="1404"/>
                </a:lnTo>
                <a:lnTo>
                  <a:pt x="113" y="1399"/>
                </a:lnTo>
                <a:lnTo>
                  <a:pt x="113" y="1394"/>
                </a:lnTo>
                <a:lnTo>
                  <a:pt x="109" y="1394"/>
                </a:lnTo>
                <a:lnTo>
                  <a:pt x="109" y="1390"/>
                </a:lnTo>
                <a:lnTo>
                  <a:pt x="113" y="1385"/>
                </a:lnTo>
                <a:lnTo>
                  <a:pt x="113" y="1380"/>
                </a:lnTo>
                <a:lnTo>
                  <a:pt x="118" y="1380"/>
                </a:lnTo>
                <a:lnTo>
                  <a:pt x="118" y="1375"/>
                </a:lnTo>
                <a:lnTo>
                  <a:pt x="123" y="1371"/>
                </a:lnTo>
                <a:lnTo>
                  <a:pt x="128" y="1371"/>
                </a:lnTo>
                <a:lnTo>
                  <a:pt x="132" y="1361"/>
                </a:lnTo>
                <a:lnTo>
                  <a:pt x="132" y="1361"/>
                </a:lnTo>
                <a:lnTo>
                  <a:pt x="132" y="1352"/>
                </a:lnTo>
                <a:lnTo>
                  <a:pt x="132" y="1347"/>
                </a:lnTo>
                <a:lnTo>
                  <a:pt x="132" y="1342"/>
                </a:lnTo>
                <a:lnTo>
                  <a:pt x="132" y="1342"/>
                </a:lnTo>
                <a:lnTo>
                  <a:pt x="132" y="1338"/>
                </a:lnTo>
                <a:lnTo>
                  <a:pt x="132" y="1333"/>
                </a:lnTo>
                <a:lnTo>
                  <a:pt x="132" y="1328"/>
                </a:lnTo>
                <a:lnTo>
                  <a:pt x="132" y="1324"/>
                </a:lnTo>
                <a:lnTo>
                  <a:pt x="132" y="1319"/>
                </a:lnTo>
                <a:lnTo>
                  <a:pt x="132" y="1314"/>
                </a:lnTo>
                <a:lnTo>
                  <a:pt x="132" y="1314"/>
                </a:lnTo>
                <a:lnTo>
                  <a:pt x="132" y="1310"/>
                </a:lnTo>
                <a:lnTo>
                  <a:pt x="132" y="1305"/>
                </a:lnTo>
                <a:lnTo>
                  <a:pt x="128" y="1300"/>
                </a:lnTo>
                <a:lnTo>
                  <a:pt x="128" y="1300"/>
                </a:lnTo>
                <a:lnTo>
                  <a:pt x="123" y="1295"/>
                </a:lnTo>
                <a:lnTo>
                  <a:pt x="118" y="1295"/>
                </a:lnTo>
                <a:lnTo>
                  <a:pt x="109" y="1295"/>
                </a:lnTo>
                <a:lnTo>
                  <a:pt x="109" y="1295"/>
                </a:lnTo>
                <a:lnTo>
                  <a:pt x="104" y="1291"/>
                </a:lnTo>
                <a:lnTo>
                  <a:pt x="109" y="1286"/>
                </a:lnTo>
                <a:lnTo>
                  <a:pt x="109" y="1281"/>
                </a:lnTo>
                <a:lnTo>
                  <a:pt x="109" y="1277"/>
                </a:lnTo>
                <a:lnTo>
                  <a:pt x="113" y="1272"/>
                </a:lnTo>
                <a:lnTo>
                  <a:pt x="113" y="1262"/>
                </a:lnTo>
                <a:lnTo>
                  <a:pt x="113" y="1262"/>
                </a:lnTo>
                <a:lnTo>
                  <a:pt x="113" y="1258"/>
                </a:lnTo>
                <a:lnTo>
                  <a:pt x="118" y="1253"/>
                </a:lnTo>
                <a:lnTo>
                  <a:pt x="118" y="1248"/>
                </a:lnTo>
                <a:lnTo>
                  <a:pt x="118" y="1244"/>
                </a:lnTo>
                <a:lnTo>
                  <a:pt x="123" y="1239"/>
                </a:lnTo>
                <a:lnTo>
                  <a:pt x="123" y="1239"/>
                </a:lnTo>
                <a:lnTo>
                  <a:pt x="123" y="1234"/>
                </a:lnTo>
                <a:lnTo>
                  <a:pt x="118" y="1229"/>
                </a:lnTo>
                <a:lnTo>
                  <a:pt x="118" y="1225"/>
                </a:lnTo>
                <a:lnTo>
                  <a:pt x="113" y="1225"/>
                </a:lnTo>
                <a:lnTo>
                  <a:pt x="113" y="1220"/>
                </a:lnTo>
                <a:lnTo>
                  <a:pt x="109" y="1215"/>
                </a:lnTo>
                <a:lnTo>
                  <a:pt x="109" y="1215"/>
                </a:lnTo>
                <a:lnTo>
                  <a:pt x="109" y="1211"/>
                </a:lnTo>
                <a:lnTo>
                  <a:pt x="104" y="1211"/>
                </a:lnTo>
                <a:lnTo>
                  <a:pt x="104" y="1206"/>
                </a:lnTo>
                <a:lnTo>
                  <a:pt x="109" y="1201"/>
                </a:lnTo>
                <a:lnTo>
                  <a:pt x="109" y="1201"/>
                </a:lnTo>
                <a:lnTo>
                  <a:pt x="109" y="1201"/>
                </a:lnTo>
                <a:lnTo>
                  <a:pt x="109" y="1201"/>
                </a:lnTo>
                <a:lnTo>
                  <a:pt x="109" y="1206"/>
                </a:lnTo>
                <a:lnTo>
                  <a:pt x="109" y="1206"/>
                </a:lnTo>
                <a:lnTo>
                  <a:pt x="113" y="1206"/>
                </a:lnTo>
                <a:lnTo>
                  <a:pt x="113" y="1206"/>
                </a:lnTo>
                <a:lnTo>
                  <a:pt x="113" y="1201"/>
                </a:lnTo>
                <a:lnTo>
                  <a:pt x="113" y="1201"/>
                </a:lnTo>
                <a:lnTo>
                  <a:pt x="113" y="1196"/>
                </a:lnTo>
                <a:lnTo>
                  <a:pt x="113" y="1196"/>
                </a:lnTo>
                <a:lnTo>
                  <a:pt x="113" y="1192"/>
                </a:lnTo>
                <a:lnTo>
                  <a:pt x="113" y="1192"/>
                </a:lnTo>
                <a:lnTo>
                  <a:pt x="113" y="1192"/>
                </a:lnTo>
                <a:lnTo>
                  <a:pt x="109" y="1187"/>
                </a:lnTo>
                <a:lnTo>
                  <a:pt x="109" y="1187"/>
                </a:lnTo>
                <a:lnTo>
                  <a:pt x="104" y="1182"/>
                </a:lnTo>
                <a:lnTo>
                  <a:pt x="104" y="1182"/>
                </a:lnTo>
                <a:lnTo>
                  <a:pt x="104" y="1182"/>
                </a:lnTo>
                <a:lnTo>
                  <a:pt x="99" y="1178"/>
                </a:lnTo>
                <a:lnTo>
                  <a:pt x="99" y="1173"/>
                </a:lnTo>
                <a:lnTo>
                  <a:pt x="94" y="1173"/>
                </a:lnTo>
                <a:lnTo>
                  <a:pt x="94" y="1168"/>
                </a:lnTo>
                <a:lnTo>
                  <a:pt x="90" y="1168"/>
                </a:lnTo>
                <a:lnTo>
                  <a:pt x="90" y="1163"/>
                </a:lnTo>
                <a:lnTo>
                  <a:pt x="90" y="1159"/>
                </a:lnTo>
                <a:lnTo>
                  <a:pt x="90" y="1154"/>
                </a:lnTo>
                <a:lnTo>
                  <a:pt x="90" y="1149"/>
                </a:lnTo>
                <a:lnTo>
                  <a:pt x="90" y="1149"/>
                </a:lnTo>
                <a:lnTo>
                  <a:pt x="90" y="1145"/>
                </a:lnTo>
                <a:lnTo>
                  <a:pt x="90" y="1145"/>
                </a:lnTo>
                <a:lnTo>
                  <a:pt x="90" y="1140"/>
                </a:lnTo>
                <a:lnTo>
                  <a:pt x="90" y="1140"/>
                </a:lnTo>
                <a:lnTo>
                  <a:pt x="90" y="1135"/>
                </a:lnTo>
                <a:lnTo>
                  <a:pt x="90" y="1130"/>
                </a:lnTo>
                <a:lnTo>
                  <a:pt x="90" y="1126"/>
                </a:lnTo>
                <a:lnTo>
                  <a:pt x="85" y="1126"/>
                </a:lnTo>
                <a:lnTo>
                  <a:pt x="85" y="1121"/>
                </a:lnTo>
                <a:lnTo>
                  <a:pt x="85" y="1116"/>
                </a:lnTo>
                <a:lnTo>
                  <a:pt x="85" y="1112"/>
                </a:lnTo>
                <a:lnTo>
                  <a:pt x="85" y="1107"/>
                </a:lnTo>
                <a:lnTo>
                  <a:pt x="85" y="1102"/>
                </a:lnTo>
                <a:lnTo>
                  <a:pt x="85" y="1102"/>
                </a:lnTo>
                <a:lnTo>
                  <a:pt x="85" y="1098"/>
                </a:lnTo>
                <a:lnTo>
                  <a:pt x="90" y="1098"/>
                </a:lnTo>
                <a:lnTo>
                  <a:pt x="94" y="1098"/>
                </a:lnTo>
                <a:lnTo>
                  <a:pt x="99" y="1098"/>
                </a:lnTo>
                <a:lnTo>
                  <a:pt x="99" y="1102"/>
                </a:lnTo>
                <a:lnTo>
                  <a:pt x="99" y="1102"/>
                </a:lnTo>
                <a:lnTo>
                  <a:pt x="104" y="1102"/>
                </a:lnTo>
                <a:lnTo>
                  <a:pt x="104" y="1098"/>
                </a:lnTo>
                <a:lnTo>
                  <a:pt x="104" y="1098"/>
                </a:lnTo>
                <a:lnTo>
                  <a:pt x="104" y="109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23" name="Freeform 535"/>
          <p:cNvSpPr>
            <a:spLocks/>
          </p:cNvSpPr>
          <p:nvPr/>
        </p:nvSpPr>
        <p:spPr bwMode="auto">
          <a:xfrm>
            <a:off x="6426200" y="3262313"/>
            <a:ext cx="952500" cy="1803400"/>
          </a:xfrm>
          <a:custGeom>
            <a:avLst/>
            <a:gdLst/>
            <a:ahLst/>
            <a:cxnLst>
              <a:cxn ang="0">
                <a:pos x="33" y="1117"/>
              </a:cxn>
              <a:cxn ang="0">
                <a:pos x="33" y="1098"/>
              </a:cxn>
              <a:cxn ang="0">
                <a:pos x="38" y="1079"/>
              </a:cxn>
              <a:cxn ang="0">
                <a:pos x="19" y="1070"/>
              </a:cxn>
              <a:cxn ang="0">
                <a:pos x="5" y="1070"/>
              </a:cxn>
              <a:cxn ang="0">
                <a:pos x="5" y="1027"/>
              </a:cxn>
              <a:cxn ang="0">
                <a:pos x="24" y="994"/>
              </a:cxn>
              <a:cxn ang="0">
                <a:pos x="48" y="943"/>
              </a:cxn>
              <a:cxn ang="0">
                <a:pos x="67" y="241"/>
              </a:cxn>
              <a:cxn ang="0">
                <a:pos x="71" y="245"/>
              </a:cxn>
              <a:cxn ang="0">
                <a:pos x="81" y="245"/>
              </a:cxn>
              <a:cxn ang="0">
                <a:pos x="90" y="236"/>
              </a:cxn>
              <a:cxn ang="0">
                <a:pos x="95" y="236"/>
              </a:cxn>
              <a:cxn ang="0">
                <a:pos x="95" y="245"/>
              </a:cxn>
              <a:cxn ang="0">
                <a:pos x="109" y="245"/>
              </a:cxn>
              <a:cxn ang="0">
                <a:pos x="118" y="236"/>
              </a:cxn>
              <a:cxn ang="0">
                <a:pos x="133" y="236"/>
              </a:cxn>
              <a:cxn ang="0">
                <a:pos x="161" y="231"/>
              </a:cxn>
              <a:cxn ang="0">
                <a:pos x="175" y="231"/>
              </a:cxn>
              <a:cxn ang="0">
                <a:pos x="194" y="227"/>
              </a:cxn>
              <a:cxn ang="0">
                <a:pos x="199" y="222"/>
              </a:cxn>
              <a:cxn ang="0">
                <a:pos x="208" y="212"/>
              </a:cxn>
              <a:cxn ang="0">
                <a:pos x="213" y="203"/>
              </a:cxn>
              <a:cxn ang="0">
                <a:pos x="227" y="194"/>
              </a:cxn>
              <a:cxn ang="0">
                <a:pos x="251" y="203"/>
              </a:cxn>
              <a:cxn ang="0">
                <a:pos x="265" y="198"/>
              </a:cxn>
              <a:cxn ang="0">
                <a:pos x="260" y="208"/>
              </a:cxn>
              <a:cxn ang="0">
                <a:pos x="274" y="217"/>
              </a:cxn>
              <a:cxn ang="0">
                <a:pos x="293" y="217"/>
              </a:cxn>
              <a:cxn ang="0">
                <a:pos x="303" y="222"/>
              </a:cxn>
              <a:cxn ang="0">
                <a:pos x="317" y="217"/>
              </a:cxn>
              <a:cxn ang="0">
                <a:pos x="331" y="212"/>
              </a:cxn>
              <a:cxn ang="0">
                <a:pos x="341" y="212"/>
              </a:cxn>
              <a:cxn ang="0">
                <a:pos x="350" y="208"/>
              </a:cxn>
              <a:cxn ang="0">
                <a:pos x="359" y="208"/>
              </a:cxn>
              <a:cxn ang="0">
                <a:pos x="369" y="212"/>
              </a:cxn>
              <a:cxn ang="0">
                <a:pos x="378" y="212"/>
              </a:cxn>
              <a:cxn ang="0">
                <a:pos x="383" y="198"/>
              </a:cxn>
              <a:cxn ang="0">
                <a:pos x="397" y="184"/>
              </a:cxn>
              <a:cxn ang="0">
                <a:pos x="407" y="179"/>
              </a:cxn>
              <a:cxn ang="0">
                <a:pos x="421" y="179"/>
              </a:cxn>
              <a:cxn ang="0">
                <a:pos x="440" y="175"/>
              </a:cxn>
              <a:cxn ang="0">
                <a:pos x="449" y="165"/>
              </a:cxn>
              <a:cxn ang="0">
                <a:pos x="459" y="151"/>
              </a:cxn>
              <a:cxn ang="0">
                <a:pos x="468" y="123"/>
              </a:cxn>
              <a:cxn ang="0">
                <a:pos x="482" y="104"/>
              </a:cxn>
              <a:cxn ang="0">
                <a:pos x="496" y="90"/>
              </a:cxn>
              <a:cxn ang="0">
                <a:pos x="496" y="76"/>
              </a:cxn>
              <a:cxn ang="0">
                <a:pos x="501" y="66"/>
              </a:cxn>
              <a:cxn ang="0">
                <a:pos x="520" y="57"/>
              </a:cxn>
              <a:cxn ang="0">
                <a:pos x="544" y="43"/>
              </a:cxn>
              <a:cxn ang="0">
                <a:pos x="553" y="29"/>
              </a:cxn>
              <a:cxn ang="0">
                <a:pos x="558" y="29"/>
              </a:cxn>
              <a:cxn ang="0">
                <a:pos x="567" y="33"/>
              </a:cxn>
              <a:cxn ang="0">
                <a:pos x="567" y="29"/>
              </a:cxn>
              <a:cxn ang="0">
                <a:pos x="577" y="19"/>
              </a:cxn>
              <a:cxn ang="0">
                <a:pos x="586" y="15"/>
              </a:cxn>
            </a:cxnLst>
            <a:rect l="0" t="0" r="r" b="b"/>
            <a:pathLst>
              <a:path w="600" h="1136">
                <a:moveTo>
                  <a:pt x="43" y="1136"/>
                </a:moveTo>
                <a:lnTo>
                  <a:pt x="43" y="1131"/>
                </a:lnTo>
                <a:lnTo>
                  <a:pt x="43" y="1131"/>
                </a:lnTo>
                <a:lnTo>
                  <a:pt x="38" y="1126"/>
                </a:lnTo>
                <a:lnTo>
                  <a:pt x="38" y="1126"/>
                </a:lnTo>
                <a:lnTo>
                  <a:pt x="33" y="1122"/>
                </a:lnTo>
                <a:lnTo>
                  <a:pt x="33" y="1117"/>
                </a:lnTo>
                <a:lnTo>
                  <a:pt x="33" y="1117"/>
                </a:lnTo>
                <a:lnTo>
                  <a:pt x="33" y="1112"/>
                </a:lnTo>
                <a:lnTo>
                  <a:pt x="33" y="1108"/>
                </a:lnTo>
                <a:lnTo>
                  <a:pt x="33" y="1103"/>
                </a:lnTo>
                <a:lnTo>
                  <a:pt x="33" y="1103"/>
                </a:lnTo>
                <a:lnTo>
                  <a:pt x="33" y="1098"/>
                </a:lnTo>
                <a:lnTo>
                  <a:pt x="33" y="1098"/>
                </a:lnTo>
                <a:lnTo>
                  <a:pt x="38" y="1093"/>
                </a:lnTo>
                <a:lnTo>
                  <a:pt x="38" y="1089"/>
                </a:lnTo>
                <a:lnTo>
                  <a:pt x="38" y="1089"/>
                </a:lnTo>
                <a:lnTo>
                  <a:pt x="38" y="1084"/>
                </a:lnTo>
                <a:lnTo>
                  <a:pt x="38" y="1084"/>
                </a:lnTo>
                <a:lnTo>
                  <a:pt x="38" y="1084"/>
                </a:lnTo>
                <a:lnTo>
                  <a:pt x="38" y="1079"/>
                </a:lnTo>
                <a:lnTo>
                  <a:pt x="33" y="1079"/>
                </a:lnTo>
                <a:lnTo>
                  <a:pt x="33" y="1079"/>
                </a:lnTo>
                <a:lnTo>
                  <a:pt x="29" y="1079"/>
                </a:lnTo>
                <a:lnTo>
                  <a:pt x="24" y="1079"/>
                </a:lnTo>
                <a:lnTo>
                  <a:pt x="24" y="1075"/>
                </a:lnTo>
                <a:lnTo>
                  <a:pt x="24" y="1075"/>
                </a:lnTo>
                <a:lnTo>
                  <a:pt x="19" y="1070"/>
                </a:lnTo>
                <a:lnTo>
                  <a:pt x="15" y="1070"/>
                </a:lnTo>
                <a:lnTo>
                  <a:pt x="15" y="1070"/>
                </a:lnTo>
                <a:lnTo>
                  <a:pt x="10" y="1075"/>
                </a:lnTo>
                <a:lnTo>
                  <a:pt x="10" y="1075"/>
                </a:lnTo>
                <a:lnTo>
                  <a:pt x="5" y="1079"/>
                </a:lnTo>
                <a:lnTo>
                  <a:pt x="5" y="1075"/>
                </a:lnTo>
                <a:lnTo>
                  <a:pt x="5" y="1070"/>
                </a:lnTo>
                <a:lnTo>
                  <a:pt x="0" y="1065"/>
                </a:lnTo>
                <a:lnTo>
                  <a:pt x="0" y="1051"/>
                </a:lnTo>
                <a:lnTo>
                  <a:pt x="0" y="1051"/>
                </a:lnTo>
                <a:lnTo>
                  <a:pt x="0" y="1046"/>
                </a:lnTo>
                <a:lnTo>
                  <a:pt x="0" y="1037"/>
                </a:lnTo>
                <a:lnTo>
                  <a:pt x="5" y="1032"/>
                </a:lnTo>
                <a:lnTo>
                  <a:pt x="5" y="1027"/>
                </a:lnTo>
                <a:lnTo>
                  <a:pt x="10" y="1023"/>
                </a:lnTo>
                <a:lnTo>
                  <a:pt x="10" y="1018"/>
                </a:lnTo>
                <a:lnTo>
                  <a:pt x="15" y="1013"/>
                </a:lnTo>
                <a:lnTo>
                  <a:pt x="15" y="1004"/>
                </a:lnTo>
                <a:lnTo>
                  <a:pt x="19" y="1004"/>
                </a:lnTo>
                <a:lnTo>
                  <a:pt x="24" y="999"/>
                </a:lnTo>
                <a:lnTo>
                  <a:pt x="24" y="994"/>
                </a:lnTo>
                <a:lnTo>
                  <a:pt x="33" y="990"/>
                </a:lnTo>
                <a:lnTo>
                  <a:pt x="38" y="985"/>
                </a:lnTo>
                <a:lnTo>
                  <a:pt x="43" y="980"/>
                </a:lnTo>
                <a:lnTo>
                  <a:pt x="43" y="976"/>
                </a:lnTo>
                <a:lnTo>
                  <a:pt x="48" y="971"/>
                </a:lnTo>
                <a:lnTo>
                  <a:pt x="48" y="966"/>
                </a:lnTo>
                <a:lnTo>
                  <a:pt x="48" y="943"/>
                </a:lnTo>
                <a:lnTo>
                  <a:pt x="43" y="834"/>
                </a:lnTo>
                <a:lnTo>
                  <a:pt x="33" y="735"/>
                </a:lnTo>
                <a:lnTo>
                  <a:pt x="10" y="481"/>
                </a:lnTo>
                <a:lnTo>
                  <a:pt x="5" y="396"/>
                </a:lnTo>
                <a:lnTo>
                  <a:pt x="29" y="330"/>
                </a:lnTo>
                <a:lnTo>
                  <a:pt x="67" y="241"/>
                </a:lnTo>
                <a:lnTo>
                  <a:pt x="67" y="241"/>
                </a:lnTo>
                <a:lnTo>
                  <a:pt x="67" y="241"/>
                </a:lnTo>
                <a:lnTo>
                  <a:pt x="67" y="245"/>
                </a:lnTo>
                <a:lnTo>
                  <a:pt x="67" y="245"/>
                </a:lnTo>
                <a:lnTo>
                  <a:pt x="67" y="245"/>
                </a:lnTo>
                <a:lnTo>
                  <a:pt x="67" y="245"/>
                </a:lnTo>
                <a:lnTo>
                  <a:pt x="71" y="245"/>
                </a:lnTo>
                <a:lnTo>
                  <a:pt x="71" y="245"/>
                </a:lnTo>
                <a:lnTo>
                  <a:pt x="71" y="245"/>
                </a:lnTo>
                <a:lnTo>
                  <a:pt x="71" y="245"/>
                </a:lnTo>
                <a:lnTo>
                  <a:pt x="76" y="245"/>
                </a:lnTo>
                <a:lnTo>
                  <a:pt x="76" y="245"/>
                </a:lnTo>
                <a:lnTo>
                  <a:pt x="76" y="245"/>
                </a:lnTo>
                <a:lnTo>
                  <a:pt x="76" y="245"/>
                </a:lnTo>
                <a:lnTo>
                  <a:pt x="81" y="245"/>
                </a:lnTo>
                <a:lnTo>
                  <a:pt x="81" y="241"/>
                </a:lnTo>
                <a:lnTo>
                  <a:pt x="81" y="241"/>
                </a:lnTo>
                <a:lnTo>
                  <a:pt x="85" y="241"/>
                </a:lnTo>
                <a:lnTo>
                  <a:pt x="85" y="241"/>
                </a:lnTo>
                <a:lnTo>
                  <a:pt x="85" y="241"/>
                </a:lnTo>
                <a:lnTo>
                  <a:pt x="85" y="236"/>
                </a:lnTo>
                <a:lnTo>
                  <a:pt x="90" y="236"/>
                </a:lnTo>
                <a:lnTo>
                  <a:pt x="90" y="236"/>
                </a:lnTo>
                <a:lnTo>
                  <a:pt x="95" y="231"/>
                </a:lnTo>
                <a:lnTo>
                  <a:pt x="95" y="231"/>
                </a:lnTo>
                <a:lnTo>
                  <a:pt x="95" y="231"/>
                </a:lnTo>
                <a:lnTo>
                  <a:pt x="95" y="231"/>
                </a:lnTo>
                <a:lnTo>
                  <a:pt x="95" y="236"/>
                </a:lnTo>
                <a:lnTo>
                  <a:pt x="95" y="236"/>
                </a:lnTo>
                <a:lnTo>
                  <a:pt x="95" y="236"/>
                </a:lnTo>
                <a:lnTo>
                  <a:pt x="95" y="236"/>
                </a:lnTo>
                <a:lnTo>
                  <a:pt x="90" y="241"/>
                </a:lnTo>
                <a:lnTo>
                  <a:pt x="90" y="241"/>
                </a:lnTo>
                <a:lnTo>
                  <a:pt x="90" y="241"/>
                </a:lnTo>
                <a:lnTo>
                  <a:pt x="90" y="245"/>
                </a:lnTo>
                <a:lnTo>
                  <a:pt x="95" y="245"/>
                </a:lnTo>
                <a:lnTo>
                  <a:pt x="95" y="241"/>
                </a:lnTo>
                <a:lnTo>
                  <a:pt x="100" y="241"/>
                </a:lnTo>
                <a:lnTo>
                  <a:pt x="104" y="245"/>
                </a:lnTo>
                <a:lnTo>
                  <a:pt x="104" y="245"/>
                </a:lnTo>
                <a:lnTo>
                  <a:pt x="109" y="245"/>
                </a:lnTo>
                <a:lnTo>
                  <a:pt x="109" y="245"/>
                </a:lnTo>
                <a:lnTo>
                  <a:pt x="109" y="245"/>
                </a:lnTo>
                <a:lnTo>
                  <a:pt x="114" y="245"/>
                </a:lnTo>
                <a:lnTo>
                  <a:pt x="114" y="245"/>
                </a:lnTo>
                <a:lnTo>
                  <a:pt x="118" y="245"/>
                </a:lnTo>
                <a:lnTo>
                  <a:pt x="118" y="245"/>
                </a:lnTo>
                <a:lnTo>
                  <a:pt x="118" y="241"/>
                </a:lnTo>
                <a:lnTo>
                  <a:pt x="118" y="241"/>
                </a:lnTo>
                <a:lnTo>
                  <a:pt x="118" y="236"/>
                </a:lnTo>
                <a:lnTo>
                  <a:pt x="123" y="236"/>
                </a:lnTo>
                <a:lnTo>
                  <a:pt x="128" y="241"/>
                </a:lnTo>
                <a:lnTo>
                  <a:pt x="128" y="241"/>
                </a:lnTo>
                <a:lnTo>
                  <a:pt x="128" y="241"/>
                </a:lnTo>
                <a:lnTo>
                  <a:pt x="128" y="241"/>
                </a:lnTo>
                <a:lnTo>
                  <a:pt x="133" y="241"/>
                </a:lnTo>
                <a:lnTo>
                  <a:pt x="133" y="236"/>
                </a:lnTo>
                <a:lnTo>
                  <a:pt x="142" y="236"/>
                </a:lnTo>
                <a:lnTo>
                  <a:pt x="147" y="236"/>
                </a:lnTo>
                <a:lnTo>
                  <a:pt x="147" y="236"/>
                </a:lnTo>
                <a:lnTo>
                  <a:pt x="152" y="236"/>
                </a:lnTo>
                <a:lnTo>
                  <a:pt x="156" y="236"/>
                </a:lnTo>
                <a:lnTo>
                  <a:pt x="156" y="236"/>
                </a:lnTo>
                <a:lnTo>
                  <a:pt x="161" y="231"/>
                </a:lnTo>
                <a:lnTo>
                  <a:pt x="161" y="231"/>
                </a:lnTo>
                <a:lnTo>
                  <a:pt x="166" y="231"/>
                </a:lnTo>
                <a:lnTo>
                  <a:pt x="166" y="231"/>
                </a:lnTo>
                <a:lnTo>
                  <a:pt x="166" y="231"/>
                </a:lnTo>
                <a:lnTo>
                  <a:pt x="170" y="231"/>
                </a:lnTo>
                <a:lnTo>
                  <a:pt x="170" y="231"/>
                </a:lnTo>
                <a:lnTo>
                  <a:pt x="175" y="231"/>
                </a:lnTo>
                <a:lnTo>
                  <a:pt x="180" y="227"/>
                </a:lnTo>
                <a:lnTo>
                  <a:pt x="180" y="227"/>
                </a:lnTo>
                <a:lnTo>
                  <a:pt x="185" y="227"/>
                </a:lnTo>
                <a:lnTo>
                  <a:pt x="185" y="227"/>
                </a:lnTo>
                <a:lnTo>
                  <a:pt x="189" y="227"/>
                </a:lnTo>
                <a:lnTo>
                  <a:pt x="189" y="227"/>
                </a:lnTo>
                <a:lnTo>
                  <a:pt x="194" y="227"/>
                </a:lnTo>
                <a:lnTo>
                  <a:pt x="194" y="231"/>
                </a:lnTo>
                <a:lnTo>
                  <a:pt x="194" y="227"/>
                </a:lnTo>
                <a:lnTo>
                  <a:pt x="194" y="227"/>
                </a:lnTo>
                <a:lnTo>
                  <a:pt x="194" y="222"/>
                </a:lnTo>
                <a:lnTo>
                  <a:pt x="199" y="222"/>
                </a:lnTo>
                <a:lnTo>
                  <a:pt x="199" y="222"/>
                </a:lnTo>
                <a:lnTo>
                  <a:pt x="199" y="222"/>
                </a:lnTo>
                <a:lnTo>
                  <a:pt x="199" y="217"/>
                </a:lnTo>
                <a:lnTo>
                  <a:pt x="199" y="217"/>
                </a:lnTo>
                <a:lnTo>
                  <a:pt x="199" y="212"/>
                </a:lnTo>
                <a:lnTo>
                  <a:pt x="204" y="212"/>
                </a:lnTo>
                <a:lnTo>
                  <a:pt x="204" y="212"/>
                </a:lnTo>
                <a:lnTo>
                  <a:pt x="208" y="212"/>
                </a:lnTo>
                <a:lnTo>
                  <a:pt x="208" y="212"/>
                </a:lnTo>
                <a:lnTo>
                  <a:pt x="213" y="212"/>
                </a:lnTo>
                <a:lnTo>
                  <a:pt x="213" y="212"/>
                </a:lnTo>
                <a:lnTo>
                  <a:pt x="213" y="212"/>
                </a:lnTo>
                <a:lnTo>
                  <a:pt x="218" y="212"/>
                </a:lnTo>
                <a:lnTo>
                  <a:pt x="218" y="208"/>
                </a:lnTo>
                <a:lnTo>
                  <a:pt x="213" y="208"/>
                </a:lnTo>
                <a:lnTo>
                  <a:pt x="213" y="203"/>
                </a:lnTo>
                <a:lnTo>
                  <a:pt x="218" y="203"/>
                </a:lnTo>
                <a:lnTo>
                  <a:pt x="218" y="203"/>
                </a:lnTo>
                <a:lnTo>
                  <a:pt x="222" y="203"/>
                </a:lnTo>
                <a:lnTo>
                  <a:pt x="222" y="198"/>
                </a:lnTo>
                <a:lnTo>
                  <a:pt x="227" y="198"/>
                </a:lnTo>
                <a:lnTo>
                  <a:pt x="227" y="194"/>
                </a:lnTo>
                <a:lnTo>
                  <a:pt x="227" y="194"/>
                </a:lnTo>
                <a:lnTo>
                  <a:pt x="232" y="189"/>
                </a:lnTo>
                <a:lnTo>
                  <a:pt x="237" y="189"/>
                </a:lnTo>
                <a:lnTo>
                  <a:pt x="241" y="194"/>
                </a:lnTo>
                <a:lnTo>
                  <a:pt x="246" y="194"/>
                </a:lnTo>
                <a:lnTo>
                  <a:pt x="246" y="194"/>
                </a:lnTo>
                <a:lnTo>
                  <a:pt x="246" y="198"/>
                </a:lnTo>
                <a:lnTo>
                  <a:pt x="251" y="203"/>
                </a:lnTo>
                <a:lnTo>
                  <a:pt x="255" y="203"/>
                </a:lnTo>
                <a:lnTo>
                  <a:pt x="255" y="203"/>
                </a:lnTo>
                <a:lnTo>
                  <a:pt x="260" y="203"/>
                </a:lnTo>
                <a:lnTo>
                  <a:pt x="260" y="203"/>
                </a:lnTo>
                <a:lnTo>
                  <a:pt x="260" y="198"/>
                </a:lnTo>
                <a:lnTo>
                  <a:pt x="265" y="198"/>
                </a:lnTo>
                <a:lnTo>
                  <a:pt x="265" y="198"/>
                </a:lnTo>
                <a:lnTo>
                  <a:pt x="270" y="198"/>
                </a:lnTo>
                <a:lnTo>
                  <a:pt x="270" y="198"/>
                </a:lnTo>
                <a:lnTo>
                  <a:pt x="265" y="203"/>
                </a:lnTo>
                <a:lnTo>
                  <a:pt x="265" y="203"/>
                </a:lnTo>
                <a:lnTo>
                  <a:pt x="260" y="208"/>
                </a:lnTo>
                <a:lnTo>
                  <a:pt x="260" y="208"/>
                </a:lnTo>
                <a:lnTo>
                  <a:pt x="260" y="208"/>
                </a:lnTo>
                <a:lnTo>
                  <a:pt x="260" y="208"/>
                </a:lnTo>
                <a:lnTo>
                  <a:pt x="260" y="212"/>
                </a:lnTo>
                <a:lnTo>
                  <a:pt x="265" y="212"/>
                </a:lnTo>
                <a:lnTo>
                  <a:pt x="265" y="217"/>
                </a:lnTo>
                <a:lnTo>
                  <a:pt x="270" y="217"/>
                </a:lnTo>
                <a:lnTo>
                  <a:pt x="274" y="217"/>
                </a:lnTo>
                <a:lnTo>
                  <a:pt x="274" y="217"/>
                </a:lnTo>
                <a:lnTo>
                  <a:pt x="279" y="222"/>
                </a:lnTo>
                <a:lnTo>
                  <a:pt x="279" y="222"/>
                </a:lnTo>
                <a:lnTo>
                  <a:pt x="284" y="227"/>
                </a:lnTo>
                <a:lnTo>
                  <a:pt x="284" y="222"/>
                </a:lnTo>
                <a:lnTo>
                  <a:pt x="289" y="222"/>
                </a:lnTo>
                <a:lnTo>
                  <a:pt x="289" y="222"/>
                </a:lnTo>
                <a:lnTo>
                  <a:pt x="293" y="217"/>
                </a:lnTo>
                <a:lnTo>
                  <a:pt x="293" y="217"/>
                </a:lnTo>
                <a:lnTo>
                  <a:pt x="298" y="217"/>
                </a:lnTo>
                <a:lnTo>
                  <a:pt x="298" y="222"/>
                </a:lnTo>
                <a:lnTo>
                  <a:pt x="298" y="222"/>
                </a:lnTo>
                <a:lnTo>
                  <a:pt x="303" y="217"/>
                </a:lnTo>
                <a:lnTo>
                  <a:pt x="303" y="222"/>
                </a:lnTo>
                <a:lnTo>
                  <a:pt x="303" y="222"/>
                </a:lnTo>
                <a:lnTo>
                  <a:pt x="307" y="222"/>
                </a:lnTo>
                <a:lnTo>
                  <a:pt x="307" y="222"/>
                </a:lnTo>
                <a:lnTo>
                  <a:pt x="307" y="222"/>
                </a:lnTo>
                <a:lnTo>
                  <a:pt x="312" y="222"/>
                </a:lnTo>
                <a:lnTo>
                  <a:pt x="312" y="217"/>
                </a:lnTo>
                <a:lnTo>
                  <a:pt x="312" y="217"/>
                </a:lnTo>
                <a:lnTo>
                  <a:pt x="317" y="217"/>
                </a:lnTo>
                <a:lnTo>
                  <a:pt x="322" y="217"/>
                </a:lnTo>
                <a:lnTo>
                  <a:pt x="322" y="217"/>
                </a:lnTo>
                <a:lnTo>
                  <a:pt x="326" y="217"/>
                </a:lnTo>
                <a:lnTo>
                  <a:pt x="331" y="212"/>
                </a:lnTo>
                <a:lnTo>
                  <a:pt x="331" y="212"/>
                </a:lnTo>
                <a:lnTo>
                  <a:pt x="331" y="212"/>
                </a:lnTo>
                <a:lnTo>
                  <a:pt x="331" y="212"/>
                </a:lnTo>
                <a:lnTo>
                  <a:pt x="336" y="212"/>
                </a:lnTo>
                <a:lnTo>
                  <a:pt x="336" y="212"/>
                </a:lnTo>
                <a:lnTo>
                  <a:pt x="336" y="208"/>
                </a:lnTo>
                <a:lnTo>
                  <a:pt x="336" y="212"/>
                </a:lnTo>
                <a:lnTo>
                  <a:pt x="336" y="212"/>
                </a:lnTo>
                <a:lnTo>
                  <a:pt x="341" y="212"/>
                </a:lnTo>
                <a:lnTo>
                  <a:pt x="341" y="212"/>
                </a:lnTo>
                <a:lnTo>
                  <a:pt x="341" y="212"/>
                </a:lnTo>
                <a:lnTo>
                  <a:pt x="341" y="212"/>
                </a:lnTo>
                <a:lnTo>
                  <a:pt x="345" y="212"/>
                </a:lnTo>
                <a:lnTo>
                  <a:pt x="345" y="212"/>
                </a:lnTo>
                <a:lnTo>
                  <a:pt x="345" y="212"/>
                </a:lnTo>
                <a:lnTo>
                  <a:pt x="350" y="208"/>
                </a:lnTo>
                <a:lnTo>
                  <a:pt x="350" y="208"/>
                </a:lnTo>
                <a:lnTo>
                  <a:pt x="350" y="208"/>
                </a:lnTo>
                <a:lnTo>
                  <a:pt x="350" y="208"/>
                </a:lnTo>
                <a:lnTo>
                  <a:pt x="350" y="208"/>
                </a:lnTo>
                <a:lnTo>
                  <a:pt x="355" y="208"/>
                </a:lnTo>
                <a:lnTo>
                  <a:pt x="355" y="208"/>
                </a:lnTo>
                <a:lnTo>
                  <a:pt x="359" y="208"/>
                </a:lnTo>
                <a:lnTo>
                  <a:pt x="359" y="208"/>
                </a:lnTo>
                <a:lnTo>
                  <a:pt x="364" y="203"/>
                </a:lnTo>
                <a:lnTo>
                  <a:pt x="364" y="203"/>
                </a:lnTo>
                <a:lnTo>
                  <a:pt x="364" y="203"/>
                </a:lnTo>
                <a:lnTo>
                  <a:pt x="369" y="203"/>
                </a:lnTo>
                <a:lnTo>
                  <a:pt x="369" y="208"/>
                </a:lnTo>
                <a:lnTo>
                  <a:pt x="369" y="208"/>
                </a:lnTo>
                <a:lnTo>
                  <a:pt x="369" y="212"/>
                </a:lnTo>
                <a:lnTo>
                  <a:pt x="374" y="212"/>
                </a:lnTo>
                <a:lnTo>
                  <a:pt x="374" y="212"/>
                </a:lnTo>
                <a:lnTo>
                  <a:pt x="374" y="212"/>
                </a:lnTo>
                <a:lnTo>
                  <a:pt x="378" y="212"/>
                </a:lnTo>
                <a:lnTo>
                  <a:pt x="378" y="212"/>
                </a:lnTo>
                <a:lnTo>
                  <a:pt x="378" y="212"/>
                </a:lnTo>
                <a:lnTo>
                  <a:pt x="378" y="212"/>
                </a:lnTo>
                <a:lnTo>
                  <a:pt x="378" y="208"/>
                </a:lnTo>
                <a:lnTo>
                  <a:pt x="378" y="208"/>
                </a:lnTo>
                <a:lnTo>
                  <a:pt x="383" y="208"/>
                </a:lnTo>
                <a:lnTo>
                  <a:pt x="383" y="208"/>
                </a:lnTo>
                <a:lnTo>
                  <a:pt x="383" y="203"/>
                </a:lnTo>
                <a:lnTo>
                  <a:pt x="383" y="198"/>
                </a:lnTo>
                <a:lnTo>
                  <a:pt x="383" y="198"/>
                </a:lnTo>
                <a:lnTo>
                  <a:pt x="388" y="194"/>
                </a:lnTo>
                <a:lnTo>
                  <a:pt x="392" y="194"/>
                </a:lnTo>
                <a:lnTo>
                  <a:pt x="397" y="194"/>
                </a:lnTo>
                <a:lnTo>
                  <a:pt x="397" y="189"/>
                </a:lnTo>
                <a:lnTo>
                  <a:pt x="397" y="189"/>
                </a:lnTo>
                <a:lnTo>
                  <a:pt x="397" y="184"/>
                </a:lnTo>
                <a:lnTo>
                  <a:pt x="397" y="184"/>
                </a:lnTo>
                <a:lnTo>
                  <a:pt x="397" y="179"/>
                </a:lnTo>
                <a:lnTo>
                  <a:pt x="402" y="179"/>
                </a:lnTo>
                <a:lnTo>
                  <a:pt x="402" y="179"/>
                </a:lnTo>
                <a:lnTo>
                  <a:pt x="402" y="179"/>
                </a:lnTo>
                <a:lnTo>
                  <a:pt x="407" y="179"/>
                </a:lnTo>
                <a:lnTo>
                  <a:pt x="407" y="179"/>
                </a:lnTo>
                <a:lnTo>
                  <a:pt x="407" y="179"/>
                </a:lnTo>
                <a:lnTo>
                  <a:pt x="407" y="175"/>
                </a:lnTo>
                <a:lnTo>
                  <a:pt x="411" y="175"/>
                </a:lnTo>
                <a:lnTo>
                  <a:pt x="411" y="175"/>
                </a:lnTo>
                <a:lnTo>
                  <a:pt x="411" y="175"/>
                </a:lnTo>
                <a:lnTo>
                  <a:pt x="416" y="179"/>
                </a:lnTo>
                <a:lnTo>
                  <a:pt x="416" y="179"/>
                </a:lnTo>
                <a:lnTo>
                  <a:pt x="421" y="179"/>
                </a:lnTo>
                <a:lnTo>
                  <a:pt x="421" y="179"/>
                </a:lnTo>
                <a:lnTo>
                  <a:pt x="426" y="179"/>
                </a:lnTo>
                <a:lnTo>
                  <a:pt x="426" y="175"/>
                </a:lnTo>
                <a:lnTo>
                  <a:pt x="430" y="175"/>
                </a:lnTo>
                <a:lnTo>
                  <a:pt x="430" y="175"/>
                </a:lnTo>
                <a:lnTo>
                  <a:pt x="435" y="175"/>
                </a:lnTo>
                <a:lnTo>
                  <a:pt x="440" y="175"/>
                </a:lnTo>
                <a:lnTo>
                  <a:pt x="440" y="175"/>
                </a:lnTo>
                <a:lnTo>
                  <a:pt x="444" y="170"/>
                </a:lnTo>
                <a:lnTo>
                  <a:pt x="444" y="170"/>
                </a:lnTo>
                <a:lnTo>
                  <a:pt x="449" y="170"/>
                </a:lnTo>
                <a:lnTo>
                  <a:pt x="449" y="170"/>
                </a:lnTo>
                <a:lnTo>
                  <a:pt x="449" y="165"/>
                </a:lnTo>
                <a:lnTo>
                  <a:pt x="449" y="165"/>
                </a:lnTo>
                <a:lnTo>
                  <a:pt x="449" y="161"/>
                </a:lnTo>
                <a:lnTo>
                  <a:pt x="449" y="161"/>
                </a:lnTo>
                <a:lnTo>
                  <a:pt x="454" y="156"/>
                </a:lnTo>
                <a:lnTo>
                  <a:pt x="454" y="156"/>
                </a:lnTo>
                <a:lnTo>
                  <a:pt x="459" y="156"/>
                </a:lnTo>
                <a:lnTo>
                  <a:pt x="459" y="151"/>
                </a:lnTo>
                <a:lnTo>
                  <a:pt x="459" y="151"/>
                </a:lnTo>
                <a:lnTo>
                  <a:pt x="459" y="146"/>
                </a:lnTo>
                <a:lnTo>
                  <a:pt x="459" y="137"/>
                </a:lnTo>
                <a:lnTo>
                  <a:pt x="463" y="137"/>
                </a:lnTo>
                <a:lnTo>
                  <a:pt x="463" y="132"/>
                </a:lnTo>
                <a:lnTo>
                  <a:pt x="468" y="128"/>
                </a:lnTo>
                <a:lnTo>
                  <a:pt x="468" y="123"/>
                </a:lnTo>
                <a:lnTo>
                  <a:pt x="468" y="123"/>
                </a:lnTo>
                <a:lnTo>
                  <a:pt x="468" y="118"/>
                </a:lnTo>
                <a:lnTo>
                  <a:pt x="473" y="118"/>
                </a:lnTo>
                <a:lnTo>
                  <a:pt x="473" y="113"/>
                </a:lnTo>
                <a:lnTo>
                  <a:pt x="477" y="109"/>
                </a:lnTo>
                <a:lnTo>
                  <a:pt x="477" y="109"/>
                </a:lnTo>
                <a:lnTo>
                  <a:pt x="477" y="104"/>
                </a:lnTo>
                <a:lnTo>
                  <a:pt x="482" y="104"/>
                </a:lnTo>
                <a:lnTo>
                  <a:pt x="482" y="104"/>
                </a:lnTo>
                <a:lnTo>
                  <a:pt x="482" y="104"/>
                </a:lnTo>
                <a:lnTo>
                  <a:pt x="487" y="99"/>
                </a:lnTo>
                <a:lnTo>
                  <a:pt x="492" y="95"/>
                </a:lnTo>
                <a:lnTo>
                  <a:pt x="492" y="95"/>
                </a:lnTo>
                <a:lnTo>
                  <a:pt x="492" y="90"/>
                </a:lnTo>
                <a:lnTo>
                  <a:pt x="496" y="90"/>
                </a:lnTo>
                <a:lnTo>
                  <a:pt x="496" y="90"/>
                </a:lnTo>
                <a:lnTo>
                  <a:pt x="496" y="85"/>
                </a:lnTo>
                <a:lnTo>
                  <a:pt x="492" y="85"/>
                </a:lnTo>
                <a:lnTo>
                  <a:pt x="492" y="80"/>
                </a:lnTo>
                <a:lnTo>
                  <a:pt x="492" y="80"/>
                </a:lnTo>
                <a:lnTo>
                  <a:pt x="492" y="76"/>
                </a:lnTo>
                <a:lnTo>
                  <a:pt x="496" y="76"/>
                </a:lnTo>
                <a:lnTo>
                  <a:pt x="496" y="76"/>
                </a:lnTo>
                <a:lnTo>
                  <a:pt x="496" y="76"/>
                </a:lnTo>
                <a:lnTo>
                  <a:pt x="496" y="71"/>
                </a:lnTo>
                <a:lnTo>
                  <a:pt x="501" y="71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6" y="66"/>
                </a:lnTo>
                <a:lnTo>
                  <a:pt x="506" y="66"/>
                </a:lnTo>
                <a:lnTo>
                  <a:pt x="506" y="62"/>
                </a:lnTo>
                <a:lnTo>
                  <a:pt x="511" y="62"/>
                </a:lnTo>
                <a:lnTo>
                  <a:pt x="515" y="57"/>
                </a:lnTo>
                <a:lnTo>
                  <a:pt x="515" y="57"/>
                </a:lnTo>
                <a:lnTo>
                  <a:pt x="520" y="57"/>
                </a:lnTo>
                <a:lnTo>
                  <a:pt x="525" y="57"/>
                </a:lnTo>
                <a:lnTo>
                  <a:pt x="529" y="52"/>
                </a:lnTo>
                <a:lnTo>
                  <a:pt x="529" y="47"/>
                </a:lnTo>
                <a:lnTo>
                  <a:pt x="534" y="47"/>
                </a:lnTo>
                <a:lnTo>
                  <a:pt x="534" y="43"/>
                </a:lnTo>
                <a:lnTo>
                  <a:pt x="539" y="43"/>
                </a:lnTo>
                <a:lnTo>
                  <a:pt x="544" y="43"/>
                </a:lnTo>
                <a:lnTo>
                  <a:pt x="548" y="43"/>
                </a:lnTo>
                <a:lnTo>
                  <a:pt x="548" y="43"/>
                </a:lnTo>
                <a:lnTo>
                  <a:pt x="553" y="43"/>
                </a:lnTo>
                <a:lnTo>
                  <a:pt x="553" y="38"/>
                </a:lnTo>
                <a:lnTo>
                  <a:pt x="553" y="33"/>
                </a:lnTo>
                <a:lnTo>
                  <a:pt x="553" y="33"/>
                </a:lnTo>
                <a:lnTo>
                  <a:pt x="553" y="29"/>
                </a:lnTo>
                <a:lnTo>
                  <a:pt x="553" y="29"/>
                </a:lnTo>
                <a:lnTo>
                  <a:pt x="553" y="29"/>
                </a:lnTo>
                <a:lnTo>
                  <a:pt x="553" y="24"/>
                </a:lnTo>
                <a:lnTo>
                  <a:pt x="553" y="24"/>
                </a:lnTo>
                <a:lnTo>
                  <a:pt x="558" y="24"/>
                </a:lnTo>
                <a:lnTo>
                  <a:pt x="558" y="24"/>
                </a:lnTo>
                <a:lnTo>
                  <a:pt x="558" y="29"/>
                </a:lnTo>
                <a:lnTo>
                  <a:pt x="558" y="29"/>
                </a:lnTo>
                <a:lnTo>
                  <a:pt x="558" y="29"/>
                </a:lnTo>
                <a:lnTo>
                  <a:pt x="563" y="29"/>
                </a:lnTo>
                <a:lnTo>
                  <a:pt x="563" y="29"/>
                </a:lnTo>
                <a:lnTo>
                  <a:pt x="563" y="33"/>
                </a:lnTo>
                <a:lnTo>
                  <a:pt x="567" y="33"/>
                </a:lnTo>
                <a:lnTo>
                  <a:pt x="567" y="33"/>
                </a:lnTo>
                <a:lnTo>
                  <a:pt x="567" y="33"/>
                </a:lnTo>
                <a:lnTo>
                  <a:pt x="567" y="33"/>
                </a:lnTo>
                <a:lnTo>
                  <a:pt x="572" y="33"/>
                </a:lnTo>
                <a:lnTo>
                  <a:pt x="567" y="29"/>
                </a:lnTo>
                <a:lnTo>
                  <a:pt x="567" y="29"/>
                </a:lnTo>
                <a:lnTo>
                  <a:pt x="567" y="29"/>
                </a:lnTo>
                <a:lnTo>
                  <a:pt x="567" y="29"/>
                </a:lnTo>
                <a:lnTo>
                  <a:pt x="567" y="24"/>
                </a:lnTo>
                <a:lnTo>
                  <a:pt x="567" y="24"/>
                </a:lnTo>
                <a:lnTo>
                  <a:pt x="567" y="24"/>
                </a:lnTo>
                <a:lnTo>
                  <a:pt x="567" y="19"/>
                </a:lnTo>
                <a:lnTo>
                  <a:pt x="567" y="19"/>
                </a:lnTo>
                <a:lnTo>
                  <a:pt x="572" y="19"/>
                </a:lnTo>
                <a:lnTo>
                  <a:pt x="577" y="19"/>
                </a:lnTo>
                <a:lnTo>
                  <a:pt x="577" y="19"/>
                </a:lnTo>
                <a:lnTo>
                  <a:pt x="581" y="19"/>
                </a:lnTo>
                <a:lnTo>
                  <a:pt x="581" y="19"/>
                </a:lnTo>
                <a:lnTo>
                  <a:pt x="586" y="19"/>
                </a:lnTo>
                <a:lnTo>
                  <a:pt x="586" y="19"/>
                </a:lnTo>
                <a:lnTo>
                  <a:pt x="586" y="19"/>
                </a:lnTo>
                <a:lnTo>
                  <a:pt x="586" y="15"/>
                </a:lnTo>
                <a:lnTo>
                  <a:pt x="591" y="15"/>
                </a:lnTo>
                <a:lnTo>
                  <a:pt x="591" y="10"/>
                </a:lnTo>
                <a:lnTo>
                  <a:pt x="591" y="10"/>
                </a:lnTo>
                <a:lnTo>
                  <a:pt x="596" y="10"/>
                </a:lnTo>
                <a:lnTo>
                  <a:pt x="596" y="0"/>
                </a:lnTo>
                <a:lnTo>
                  <a:pt x="600" y="4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25" name="Line 537"/>
          <p:cNvSpPr>
            <a:spLocks noChangeShapeType="1"/>
          </p:cNvSpPr>
          <p:nvPr/>
        </p:nvSpPr>
        <p:spPr bwMode="auto">
          <a:xfrm flipV="1">
            <a:off x="404813" y="6448425"/>
            <a:ext cx="1587" cy="15081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26" name="Line 538"/>
          <p:cNvSpPr>
            <a:spLocks noChangeShapeType="1"/>
          </p:cNvSpPr>
          <p:nvPr/>
        </p:nvSpPr>
        <p:spPr bwMode="auto">
          <a:xfrm flipV="1">
            <a:off x="1327150" y="6448425"/>
            <a:ext cx="1588" cy="15081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27" name="Line 539"/>
          <p:cNvSpPr>
            <a:spLocks noChangeShapeType="1"/>
          </p:cNvSpPr>
          <p:nvPr/>
        </p:nvSpPr>
        <p:spPr bwMode="auto">
          <a:xfrm flipV="1">
            <a:off x="2257425" y="6448425"/>
            <a:ext cx="1588" cy="15081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28" name="Line 540"/>
          <p:cNvSpPr>
            <a:spLocks noChangeShapeType="1"/>
          </p:cNvSpPr>
          <p:nvPr/>
        </p:nvSpPr>
        <p:spPr bwMode="auto">
          <a:xfrm flipV="1">
            <a:off x="638175" y="6494463"/>
            <a:ext cx="1588" cy="104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29" name="Line 541"/>
          <p:cNvSpPr>
            <a:spLocks noChangeShapeType="1"/>
          </p:cNvSpPr>
          <p:nvPr/>
        </p:nvSpPr>
        <p:spPr bwMode="auto">
          <a:xfrm flipV="1">
            <a:off x="869950" y="6494463"/>
            <a:ext cx="1588" cy="104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30" name="Line 542"/>
          <p:cNvSpPr>
            <a:spLocks noChangeShapeType="1"/>
          </p:cNvSpPr>
          <p:nvPr/>
        </p:nvSpPr>
        <p:spPr bwMode="auto">
          <a:xfrm flipV="1">
            <a:off x="1103313" y="6494463"/>
            <a:ext cx="1587" cy="104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31" name="Line 543"/>
          <p:cNvSpPr>
            <a:spLocks noChangeShapeType="1"/>
          </p:cNvSpPr>
          <p:nvPr/>
        </p:nvSpPr>
        <p:spPr bwMode="auto">
          <a:xfrm flipV="1">
            <a:off x="1560513" y="6494463"/>
            <a:ext cx="1587" cy="104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32" name="Line 544"/>
          <p:cNvSpPr>
            <a:spLocks noChangeShapeType="1"/>
          </p:cNvSpPr>
          <p:nvPr/>
        </p:nvSpPr>
        <p:spPr bwMode="auto">
          <a:xfrm flipV="1">
            <a:off x="1792288" y="6494463"/>
            <a:ext cx="1587" cy="104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33" name="Line 545"/>
          <p:cNvSpPr>
            <a:spLocks noChangeShapeType="1"/>
          </p:cNvSpPr>
          <p:nvPr/>
        </p:nvSpPr>
        <p:spPr bwMode="auto">
          <a:xfrm flipV="1">
            <a:off x="2025650" y="6494463"/>
            <a:ext cx="1588" cy="104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34" name="Line 546"/>
          <p:cNvSpPr>
            <a:spLocks noChangeShapeType="1"/>
          </p:cNvSpPr>
          <p:nvPr/>
        </p:nvSpPr>
        <p:spPr bwMode="auto">
          <a:xfrm>
            <a:off x="404813" y="6599238"/>
            <a:ext cx="185261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35" name="Rectangle 547"/>
          <p:cNvSpPr>
            <a:spLocks noChangeArrowheads="1"/>
          </p:cNvSpPr>
          <p:nvPr/>
        </p:nvSpPr>
        <p:spPr bwMode="auto">
          <a:xfrm>
            <a:off x="288925" y="6135688"/>
            <a:ext cx="231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550436" name="Rectangle 548"/>
          <p:cNvSpPr>
            <a:spLocks noChangeArrowheads="1"/>
          </p:cNvSpPr>
          <p:nvPr/>
        </p:nvSpPr>
        <p:spPr bwMode="auto">
          <a:xfrm>
            <a:off x="1147763" y="6135688"/>
            <a:ext cx="358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25</a:t>
            </a:r>
            <a:endParaRPr lang="en-US"/>
          </a:p>
        </p:txBody>
      </p:sp>
      <p:sp>
        <p:nvSpPr>
          <p:cNvPr id="550437" name="Rectangle 549"/>
          <p:cNvSpPr>
            <a:spLocks noChangeArrowheads="1"/>
          </p:cNvSpPr>
          <p:nvPr/>
        </p:nvSpPr>
        <p:spPr bwMode="auto">
          <a:xfrm>
            <a:off x="2078038" y="6135688"/>
            <a:ext cx="358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50</a:t>
            </a:r>
            <a:endParaRPr lang="en-US"/>
          </a:p>
        </p:txBody>
      </p:sp>
      <p:sp>
        <p:nvSpPr>
          <p:cNvPr id="550438" name="Rectangle 550"/>
          <p:cNvSpPr>
            <a:spLocks noChangeArrowheads="1"/>
          </p:cNvSpPr>
          <p:nvPr/>
        </p:nvSpPr>
        <p:spPr bwMode="auto">
          <a:xfrm>
            <a:off x="592138" y="6135688"/>
            <a:ext cx="555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12.5</a:t>
            </a:r>
            <a:endParaRPr lang="en-US"/>
          </a:p>
        </p:txBody>
      </p:sp>
      <p:sp>
        <p:nvSpPr>
          <p:cNvPr id="550439" name="Rectangle 551"/>
          <p:cNvSpPr>
            <a:spLocks noChangeArrowheads="1"/>
          </p:cNvSpPr>
          <p:nvPr/>
        </p:nvSpPr>
        <p:spPr bwMode="auto">
          <a:xfrm>
            <a:off x="2444750" y="6135688"/>
            <a:ext cx="1184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Kilometers</a:t>
            </a:r>
            <a:endParaRPr lang="en-US"/>
          </a:p>
        </p:txBody>
      </p:sp>
      <p:sp>
        <p:nvSpPr>
          <p:cNvPr id="550440" name="Line 552"/>
          <p:cNvSpPr>
            <a:spLocks noChangeShapeType="1"/>
          </p:cNvSpPr>
          <p:nvPr/>
        </p:nvSpPr>
        <p:spPr bwMode="auto">
          <a:xfrm flipV="1">
            <a:off x="5969000" y="6442075"/>
            <a:ext cx="1588" cy="1492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41" name="Line 553"/>
          <p:cNvSpPr>
            <a:spLocks noChangeShapeType="1"/>
          </p:cNvSpPr>
          <p:nvPr/>
        </p:nvSpPr>
        <p:spPr bwMode="auto">
          <a:xfrm flipV="1">
            <a:off x="6907213" y="6442075"/>
            <a:ext cx="1587" cy="1492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42" name="Line 554"/>
          <p:cNvSpPr>
            <a:spLocks noChangeShapeType="1"/>
          </p:cNvSpPr>
          <p:nvPr/>
        </p:nvSpPr>
        <p:spPr bwMode="auto">
          <a:xfrm flipV="1">
            <a:off x="7843838" y="6442075"/>
            <a:ext cx="1587" cy="1492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43" name="Line 555"/>
          <p:cNvSpPr>
            <a:spLocks noChangeShapeType="1"/>
          </p:cNvSpPr>
          <p:nvPr/>
        </p:nvSpPr>
        <p:spPr bwMode="auto">
          <a:xfrm flipV="1">
            <a:off x="6202363" y="6486525"/>
            <a:ext cx="1587" cy="104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44" name="Line 556"/>
          <p:cNvSpPr>
            <a:spLocks noChangeShapeType="1"/>
          </p:cNvSpPr>
          <p:nvPr/>
        </p:nvSpPr>
        <p:spPr bwMode="auto">
          <a:xfrm flipV="1">
            <a:off x="6434138" y="6486525"/>
            <a:ext cx="1587" cy="104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45" name="Line 557"/>
          <p:cNvSpPr>
            <a:spLocks noChangeShapeType="1"/>
          </p:cNvSpPr>
          <p:nvPr/>
        </p:nvSpPr>
        <p:spPr bwMode="auto">
          <a:xfrm flipV="1">
            <a:off x="6673850" y="6486525"/>
            <a:ext cx="1588" cy="104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46" name="Line 558"/>
          <p:cNvSpPr>
            <a:spLocks noChangeShapeType="1"/>
          </p:cNvSpPr>
          <p:nvPr/>
        </p:nvSpPr>
        <p:spPr bwMode="auto">
          <a:xfrm flipV="1">
            <a:off x="7138988" y="6486525"/>
            <a:ext cx="1587" cy="104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47" name="Line 559"/>
          <p:cNvSpPr>
            <a:spLocks noChangeShapeType="1"/>
          </p:cNvSpPr>
          <p:nvPr/>
        </p:nvSpPr>
        <p:spPr bwMode="auto">
          <a:xfrm flipV="1">
            <a:off x="7372350" y="6486525"/>
            <a:ext cx="1588" cy="104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48" name="Line 560"/>
          <p:cNvSpPr>
            <a:spLocks noChangeShapeType="1"/>
          </p:cNvSpPr>
          <p:nvPr/>
        </p:nvSpPr>
        <p:spPr bwMode="auto">
          <a:xfrm flipV="1">
            <a:off x="7612063" y="6486525"/>
            <a:ext cx="1587" cy="104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49" name="Line 561"/>
          <p:cNvSpPr>
            <a:spLocks noChangeShapeType="1"/>
          </p:cNvSpPr>
          <p:nvPr/>
        </p:nvSpPr>
        <p:spPr bwMode="auto">
          <a:xfrm>
            <a:off x="5969000" y="6591300"/>
            <a:ext cx="1874838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0" name="Rectangle 562"/>
          <p:cNvSpPr>
            <a:spLocks noChangeArrowheads="1"/>
          </p:cNvSpPr>
          <p:nvPr/>
        </p:nvSpPr>
        <p:spPr bwMode="auto">
          <a:xfrm>
            <a:off x="5861050" y="6143625"/>
            <a:ext cx="215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550451" name="Rectangle 563"/>
          <p:cNvSpPr>
            <a:spLocks noChangeArrowheads="1"/>
          </p:cNvSpPr>
          <p:nvPr/>
        </p:nvSpPr>
        <p:spPr bwMode="auto">
          <a:xfrm>
            <a:off x="6738938" y="6143625"/>
            <a:ext cx="3365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25</a:t>
            </a:r>
            <a:endParaRPr lang="en-US"/>
          </a:p>
        </p:txBody>
      </p:sp>
      <p:sp>
        <p:nvSpPr>
          <p:cNvPr id="550452" name="Rectangle 564"/>
          <p:cNvSpPr>
            <a:spLocks noChangeArrowheads="1"/>
          </p:cNvSpPr>
          <p:nvPr/>
        </p:nvSpPr>
        <p:spPr bwMode="auto">
          <a:xfrm>
            <a:off x="7675563" y="6143625"/>
            <a:ext cx="3365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50</a:t>
            </a:r>
            <a:endParaRPr lang="en-US"/>
          </a:p>
        </p:txBody>
      </p:sp>
      <p:sp>
        <p:nvSpPr>
          <p:cNvPr id="550453" name="Rectangle 565"/>
          <p:cNvSpPr>
            <a:spLocks noChangeArrowheads="1"/>
          </p:cNvSpPr>
          <p:nvPr/>
        </p:nvSpPr>
        <p:spPr bwMode="auto">
          <a:xfrm>
            <a:off x="6175375" y="6143625"/>
            <a:ext cx="517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12.5</a:t>
            </a:r>
            <a:endParaRPr lang="en-US"/>
          </a:p>
        </p:txBody>
      </p:sp>
      <p:sp>
        <p:nvSpPr>
          <p:cNvPr id="550454" name="Rectangle 566"/>
          <p:cNvSpPr>
            <a:spLocks noChangeArrowheads="1"/>
          </p:cNvSpPr>
          <p:nvPr/>
        </p:nvSpPr>
        <p:spPr bwMode="auto">
          <a:xfrm>
            <a:off x="8024813" y="6143625"/>
            <a:ext cx="11398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Kilometers</a:t>
            </a:r>
            <a:endParaRPr lang="en-US"/>
          </a:p>
        </p:txBody>
      </p:sp>
      <p:sp>
        <p:nvSpPr>
          <p:cNvPr id="549891" name="Rectangle 3"/>
          <p:cNvSpPr>
            <a:spLocks noChangeArrowheads="1"/>
          </p:cNvSpPr>
          <p:nvPr/>
        </p:nvSpPr>
        <p:spPr bwMode="auto">
          <a:xfrm>
            <a:off x="550168" y="197768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u="sng" dirty="0">
                <a:latin typeface="Arial" charset="0"/>
              </a:rPr>
              <a:t>Study Sites</a:t>
            </a:r>
          </a:p>
        </p:txBody>
      </p:sp>
      <p:sp>
        <p:nvSpPr>
          <p:cNvPr id="549892" name="Line 4"/>
          <p:cNvSpPr>
            <a:spLocks noChangeShapeType="1"/>
          </p:cNvSpPr>
          <p:nvPr/>
        </p:nvSpPr>
        <p:spPr bwMode="auto">
          <a:xfrm>
            <a:off x="5486400" y="914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9893" name="Oval 5"/>
          <p:cNvSpPr>
            <a:spLocks noChangeArrowheads="1"/>
          </p:cNvSpPr>
          <p:nvPr/>
        </p:nvSpPr>
        <p:spPr bwMode="auto">
          <a:xfrm>
            <a:off x="5638800" y="1219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894" name="Rectangle 6"/>
          <p:cNvSpPr>
            <a:spLocks noChangeArrowheads="1"/>
          </p:cNvSpPr>
          <p:nvPr/>
        </p:nvSpPr>
        <p:spPr bwMode="auto">
          <a:xfrm>
            <a:off x="5486400" y="1524000"/>
            <a:ext cx="457200" cy="228600"/>
          </a:xfrm>
          <a:prstGeom prst="rect">
            <a:avLst/>
          </a:prstGeom>
          <a:solidFill>
            <a:srgbClr val="78D27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895" name="Rectangle 7"/>
          <p:cNvSpPr>
            <a:spLocks noChangeArrowheads="1"/>
          </p:cNvSpPr>
          <p:nvPr/>
        </p:nvSpPr>
        <p:spPr bwMode="auto">
          <a:xfrm>
            <a:off x="5486400" y="1905000"/>
            <a:ext cx="457200" cy="228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896" name="AutoShape 8"/>
          <p:cNvSpPr>
            <a:spLocks noChangeArrowheads="1"/>
          </p:cNvSpPr>
          <p:nvPr/>
        </p:nvSpPr>
        <p:spPr bwMode="auto">
          <a:xfrm>
            <a:off x="533400" y="44958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897" name="AutoShape 9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898" name="AutoShape 10"/>
          <p:cNvSpPr>
            <a:spLocks noChangeArrowheads="1"/>
          </p:cNvSpPr>
          <p:nvPr/>
        </p:nvSpPr>
        <p:spPr bwMode="auto">
          <a:xfrm>
            <a:off x="7239000" y="5257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899" name="AutoShape 11"/>
          <p:cNvSpPr>
            <a:spLocks noChangeArrowheads="1"/>
          </p:cNvSpPr>
          <p:nvPr/>
        </p:nvSpPr>
        <p:spPr bwMode="auto">
          <a:xfrm>
            <a:off x="5638800" y="2286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00" name="Text Box 12"/>
          <p:cNvSpPr txBox="1">
            <a:spLocks noChangeArrowheads="1"/>
          </p:cNvSpPr>
          <p:nvPr/>
        </p:nvSpPr>
        <p:spPr bwMode="auto">
          <a:xfrm>
            <a:off x="6011863" y="690563"/>
            <a:ext cx="2141537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 sz="2200">
                <a:latin typeface="Arial" charset="0"/>
              </a:rPr>
              <a:t>major road</a:t>
            </a:r>
          </a:p>
          <a:p>
            <a:pPr algn="l">
              <a:spcBef>
                <a:spcPct val="10000"/>
              </a:spcBef>
            </a:pPr>
            <a:r>
              <a:rPr lang="en-US" sz="2200">
                <a:latin typeface="Arial" charset="0"/>
              </a:rPr>
              <a:t>urban center</a:t>
            </a:r>
          </a:p>
          <a:p>
            <a:pPr algn="l">
              <a:spcBef>
                <a:spcPct val="10000"/>
              </a:spcBef>
            </a:pPr>
            <a:r>
              <a:rPr lang="en-US" sz="2200">
                <a:latin typeface="Arial" charset="0"/>
              </a:rPr>
              <a:t>Blantyre District</a:t>
            </a:r>
          </a:p>
          <a:p>
            <a:pPr algn="l">
              <a:spcBef>
                <a:spcPct val="10000"/>
              </a:spcBef>
            </a:pPr>
            <a:r>
              <a:rPr lang="en-US" sz="2200">
                <a:latin typeface="Arial" charset="0"/>
              </a:rPr>
              <a:t>Mulanje District</a:t>
            </a:r>
          </a:p>
          <a:p>
            <a:pPr algn="l">
              <a:spcBef>
                <a:spcPct val="10000"/>
              </a:spcBef>
            </a:pPr>
            <a:r>
              <a:rPr lang="en-US" sz="2200">
                <a:latin typeface="Arial" charset="0"/>
              </a:rPr>
              <a:t>study site</a:t>
            </a:r>
          </a:p>
        </p:txBody>
      </p:sp>
      <p:sp>
        <p:nvSpPr>
          <p:cNvPr id="549901" name="Rectangle 13"/>
          <p:cNvSpPr>
            <a:spLocks noChangeArrowheads="1"/>
          </p:cNvSpPr>
          <p:nvPr/>
        </p:nvSpPr>
        <p:spPr bwMode="auto">
          <a:xfrm>
            <a:off x="5334000" y="609600"/>
            <a:ext cx="2819400" cy="2057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02" name="Text Box 14"/>
          <p:cNvSpPr txBox="1">
            <a:spLocks noChangeArrowheads="1"/>
          </p:cNvSpPr>
          <p:nvPr/>
        </p:nvSpPr>
        <p:spPr bwMode="auto">
          <a:xfrm>
            <a:off x="4038600" y="1905000"/>
            <a:ext cx="976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Lake</a:t>
            </a:r>
          </a:p>
          <a:p>
            <a:r>
              <a:rPr lang="en-US" sz="2000">
                <a:latin typeface="Arial" charset="0"/>
              </a:rPr>
              <a:t>Malawi</a:t>
            </a:r>
          </a:p>
        </p:txBody>
      </p:sp>
      <p:sp>
        <p:nvSpPr>
          <p:cNvPr id="549903" name="Text Box 15"/>
          <p:cNvSpPr txBox="1">
            <a:spLocks noChangeArrowheads="1"/>
          </p:cNvSpPr>
          <p:nvPr/>
        </p:nvSpPr>
        <p:spPr bwMode="auto">
          <a:xfrm>
            <a:off x="609600" y="4144963"/>
            <a:ext cx="5254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</a:rPr>
              <a:t>V3</a:t>
            </a:r>
          </a:p>
        </p:txBody>
      </p:sp>
      <p:sp>
        <p:nvSpPr>
          <p:cNvPr id="549904" name="Text Box 16"/>
          <p:cNvSpPr txBox="1">
            <a:spLocks noChangeArrowheads="1"/>
          </p:cNvSpPr>
          <p:nvPr/>
        </p:nvSpPr>
        <p:spPr bwMode="auto">
          <a:xfrm>
            <a:off x="7780338" y="4343400"/>
            <a:ext cx="5254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</a:rPr>
              <a:t>V1</a:t>
            </a:r>
          </a:p>
        </p:txBody>
      </p:sp>
      <p:sp>
        <p:nvSpPr>
          <p:cNvPr id="549905" name="Text Box 17"/>
          <p:cNvSpPr txBox="1">
            <a:spLocks noChangeArrowheads="1"/>
          </p:cNvSpPr>
          <p:nvPr/>
        </p:nvSpPr>
        <p:spPr bwMode="auto">
          <a:xfrm>
            <a:off x="7018338" y="4830763"/>
            <a:ext cx="5254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" charset="0"/>
              </a:rPr>
              <a:t>V2</a:t>
            </a:r>
          </a:p>
        </p:txBody>
      </p:sp>
      <p:sp>
        <p:nvSpPr>
          <p:cNvPr id="549906" name="Line 18"/>
          <p:cNvSpPr>
            <a:spLocks noChangeShapeType="1"/>
          </p:cNvSpPr>
          <p:nvPr/>
        </p:nvSpPr>
        <p:spPr bwMode="auto">
          <a:xfrm flipV="1">
            <a:off x="5410200" y="49530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9908" name="Line 20"/>
          <p:cNvSpPr>
            <a:spLocks noChangeShapeType="1"/>
          </p:cNvSpPr>
          <p:nvPr/>
        </p:nvSpPr>
        <p:spPr bwMode="auto">
          <a:xfrm flipH="1" flipV="1">
            <a:off x="2209800" y="4572000"/>
            <a:ext cx="2514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0455" name="Freeform 567"/>
          <p:cNvSpPr>
            <a:spLocks/>
          </p:cNvSpPr>
          <p:nvPr/>
        </p:nvSpPr>
        <p:spPr bwMode="auto">
          <a:xfrm>
            <a:off x="6621463" y="3657600"/>
            <a:ext cx="465137" cy="560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" y="61"/>
              </a:cxn>
              <a:cxn ang="0">
                <a:pos x="71" y="61"/>
              </a:cxn>
              <a:cxn ang="0">
                <a:pos x="90" y="42"/>
              </a:cxn>
              <a:cxn ang="0">
                <a:pos x="104" y="47"/>
              </a:cxn>
              <a:cxn ang="0">
                <a:pos x="132" y="84"/>
              </a:cxn>
              <a:cxn ang="0">
                <a:pos x="151" y="150"/>
              </a:cxn>
              <a:cxn ang="0">
                <a:pos x="147" y="226"/>
              </a:cxn>
              <a:cxn ang="0">
                <a:pos x="147" y="240"/>
              </a:cxn>
              <a:cxn ang="0">
                <a:pos x="165" y="268"/>
              </a:cxn>
              <a:cxn ang="0">
                <a:pos x="217" y="311"/>
              </a:cxn>
              <a:cxn ang="0">
                <a:pos x="288" y="348"/>
              </a:cxn>
              <a:cxn ang="0">
                <a:pos x="293" y="353"/>
              </a:cxn>
            </a:cxnLst>
            <a:rect l="0" t="0" r="r" b="b"/>
            <a:pathLst>
              <a:path w="293" h="353">
                <a:moveTo>
                  <a:pt x="0" y="0"/>
                </a:moveTo>
                <a:lnTo>
                  <a:pt x="62" y="61"/>
                </a:lnTo>
                <a:lnTo>
                  <a:pt x="71" y="61"/>
                </a:lnTo>
                <a:lnTo>
                  <a:pt x="90" y="42"/>
                </a:lnTo>
                <a:lnTo>
                  <a:pt x="104" y="47"/>
                </a:lnTo>
                <a:lnTo>
                  <a:pt x="132" y="84"/>
                </a:lnTo>
                <a:lnTo>
                  <a:pt x="151" y="150"/>
                </a:lnTo>
                <a:lnTo>
                  <a:pt x="147" y="226"/>
                </a:lnTo>
                <a:lnTo>
                  <a:pt x="147" y="240"/>
                </a:lnTo>
                <a:lnTo>
                  <a:pt x="165" y="268"/>
                </a:lnTo>
                <a:lnTo>
                  <a:pt x="217" y="311"/>
                </a:lnTo>
                <a:lnTo>
                  <a:pt x="288" y="348"/>
                </a:lnTo>
                <a:lnTo>
                  <a:pt x="293" y="353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7" name="Freeform 569"/>
          <p:cNvSpPr>
            <a:spLocks/>
          </p:cNvSpPr>
          <p:nvPr/>
        </p:nvSpPr>
        <p:spPr bwMode="auto">
          <a:xfrm>
            <a:off x="7078663" y="4191000"/>
            <a:ext cx="465137" cy="560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" y="61"/>
              </a:cxn>
              <a:cxn ang="0">
                <a:pos x="71" y="61"/>
              </a:cxn>
              <a:cxn ang="0">
                <a:pos x="90" y="42"/>
              </a:cxn>
              <a:cxn ang="0">
                <a:pos x="104" y="47"/>
              </a:cxn>
              <a:cxn ang="0">
                <a:pos x="132" y="84"/>
              </a:cxn>
              <a:cxn ang="0">
                <a:pos x="151" y="150"/>
              </a:cxn>
              <a:cxn ang="0">
                <a:pos x="147" y="226"/>
              </a:cxn>
              <a:cxn ang="0">
                <a:pos x="147" y="240"/>
              </a:cxn>
              <a:cxn ang="0">
                <a:pos x="165" y="268"/>
              </a:cxn>
              <a:cxn ang="0">
                <a:pos x="217" y="311"/>
              </a:cxn>
              <a:cxn ang="0">
                <a:pos x="288" y="348"/>
              </a:cxn>
              <a:cxn ang="0">
                <a:pos x="293" y="353"/>
              </a:cxn>
            </a:cxnLst>
            <a:rect l="0" t="0" r="r" b="b"/>
            <a:pathLst>
              <a:path w="293" h="353">
                <a:moveTo>
                  <a:pt x="0" y="0"/>
                </a:moveTo>
                <a:lnTo>
                  <a:pt x="62" y="61"/>
                </a:lnTo>
                <a:lnTo>
                  <a:pt x="71" y="61"/>
                </a:lnTo>
                <a:lnTo>
                  <a:pt x="90" y="42"/>
                </a:lnTo>
                <a:lnTo>
                  <a:pt x="104" y="47"/>
                </a:lnTo>
                <a:lnTo>
                  <a:pt x="132" y="84"/>
                </a:lnTo>
                <a:lnTo>
                  <a:pt x="151" y="150"/>
                </a:lnTo>
                <a:lnTo>
                  <a:pt x="147" y="226"/>
                </a:lnTo>
                <a:lnTo>
                  <a:pt x="147" y="240"/>
                </a:lnTo>
                <a:lnTo>
                  <a:pt x="165" y="268"/>
                </a:lnTo>
                <a:lnTo>
                  <a:pt x="217" y="311"/>
                </a:lnTo>
                <a:lnTo>
                  <a:pt x="288" y="348"/>
                </a:lnTo>
                <a:lnTo>
                  <a:pt x="293" y="353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8" name="Freeform 570"/>
          <p:cNvSpPr>
            <a:spLocks/>
          </p:cNvSpPr>
          <p:nvPr/>
        </p:nvSpPr>
        <p:spPr bwMode="auto">
          <a:xfrm>
            <a:off x="7535863" y="4724400"/>
            <a:ext cx="465137" cy="560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" y="61"/>
              </a:cxn>
              <a:cxn ang="0">
                <a:pos x="71" y="61"/>
              </a:cxn>
              <a:cxn ang="0">
                <a:pos x="90" y="42"/>
              </a:cxn>
              <a:cxn ang="0">
                <a:pos x="104" y="47"/>
              </a:cxn>
              <a:cxn ang="0">
                <a:pos x="132" y="84"/>
              </a:cxn>
              <a:cxn ang="0">
                <a:pos x="151" y="150"/>
              </a:cxn>
              <a:cxn ang="0">
                <a:pos x="147" y="226"/>
              </a:cxn>
              <a:cxn ang="0">
                <a:pos x="147" y="240"/>
              </a:cxn>
              <a:cxn ang="0">
                <a:pos x="165" y="268"/>
              </a:cxn>
              <a:cxn ang="0">
                <a:pos x="217" y="311"/>
              </a:cxn>
              <a:cxn ang="0">
                <a:pos x="288" y="348"/>
              </a:cxn>
              <a:cxn ang="0">
                <a:pos x="293" y="353"/>
              </a:cxn>
            </a:cxnLst>
            <a:rect l="0" t="0" r="r" b="b"/>
            <a:pathLst>
              <a:path w="293" h="353">
                <a:moveTo>
                  <a:pt x="0" y="0"/>
                </a:moveTo>
                <a:lnTo>
                  <a:pt x="62" y="61"/>
                </a:lnTo>
                <a:lnTo>
                  <a:pt x="71" y="61"/>
                </a:lnTo>
                <a:lnTo>
                  <a:pt x="90" y="42"/>
                </a:lnTo>
                <a:lnTo>
                  <a:pt x="104" y="47"/>
                </a:lnTo>
                <a:lnTo>
                  <a:pt x="132" y="84"/>
                </a:lnTo>
                <a:lnTo>
                  <a:pt x="151" y="150"/>
                </a:lnTo>
                <a:lnTo>
                  <a:pt x="147" y="226"/>
                </a:lnTo>
                <a:lnTo>
                  <a:pt x="147" y="240"/>
                </a:lnTo>
                <a:lnTo>
                  <a:pt x="165" y="268"/>
                </a:lnTo>
                <a:lnTo>
                  <a:pt x="217" y="311"/>
                </a:lnTo>
                <a:lnTo>
                  <a:pt x="288" y="348"/>
                </a:lnTo>
                <a:lnTo>
                  <a:pt x="293" y="353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9" name="Text Box 571"/>
          <p:cNvSpPr txBox="1">
            <a:spLocks noChangeArrowheads="1"/>
          </p:cNvSpPr>
          <p:nvPr/>
        </p:nvSpPr>
        <p:spPr bwMode="auto">
          <a:xfrm>
            <a:off x="636588" y="5257800"/>
            <a:ext cx="1116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Blantyre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04800" y="381000"/>
            <a:ext cx="4800600" cy="838200"/>
          </a:xfrm>
          <a:prstGeom prst="rect">
            <a:avLst/>
          </a:prstGeom>
          <a:solidFill>
            <a:srgbClr val="001F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381000" y="2286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bg1"/>
                </a:solidFill>
                <a:latin typeface="Arial" charset="0"/>
              </a:rPr>
              <a:t>Fieldwork  Methods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457200" y="990600"/>
            <a:ext cx="4343400" cy="52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</a:rPr>
              <a:t>HH </a:t>
            </a:r>
            <a:r>
              <a:rPr lang="en-US" sz="2800" dirty="0">
                <a:latin typeface="Arial" charset="0"/>
              </a:rPr>
              <a:t>survey </a:t>
            </a:r>
            <a:endParaRPr lang="en-US" sz="2800" dirty="0" smtClean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</a:rPr>
              <a:t>Random selection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(natural experiment)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</a:rPr>
              <a:t>Large set of variables</a:t>
            </a:r>
            <a:endParaRPr lang="en-US" sz="28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</a:rPr>
              <a:t>Quarterly observations</a:t>
            </a:r>
            <a:endParaRPr lang="en-US" sz="28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</a:rPr>
              <a:t>Direct measurements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of outcome variables</a:t>
            </a:r>
            <a:br>
              <a:rPr lang="en-US" sz="28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(e.g. quantity of products removed from the forest)</a:t>
            </a:r>
            <a:endParaRPr lang="en-US" sz="2400" dirty="0">
              <a:latin typeface="Arial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  <a:buFontTx/>
              <a:buChar char="•"/>
            </a:pPr>
            <a:endParaRPr lang="en-US" sz="3200" b="1" dirty="0">
              <a:latin typeface="Garamond" pitchFamily="18" charset="0"/>
            </a:endParaRPr>
          </a:p>
        </p:txBody>
      </p:sp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33500"/>
            <a:ext cx="3913188" cy="25527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529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121150"/>
            <a:ext cx="4003675" cy="243205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317" name="Group 2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846099"/>
              </p:ext>
            </p:extLst>
          </p:nvPr>
        </p:nvGraphicFramePr>
        <p:xfrm>
          <a:off x="457200" y="1397000"/>
          <a:ext cx="8305800" cy="4270059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Village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Village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Village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HH population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FHH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Head sec. ed.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Farm size (ha)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Income 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(1999 USD/person)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$282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0318" name="Rectangle 2110"/>
          <p:cNvSpPr>
            <a:spLocks noChangeArrowheads="1"/>
          </p:cNvSpPr>
          <p:nvPr/>
        </p:nvSpPr>
        <p:spPr bwMode="auto">
          <a:xfrm>
            <a:off x="838200" y="3048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latin typeface="Arial Narrow" pitchFamily="34" charset="0"/>
              </a:rPr>
              <a:t>Sample Households, Selected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ticip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41777"/>
            <a:ext cx="3276600" cy="24574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76905" y="3862247"/>
            <a:ext cx="32766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en-US" sz="4000" b="1" dirty="0"/>
          </a:p>
        </p:txBody>
      </p:sp>
      <p:cxnSp>
        <p:nvCxnSpPr>
          <p:cNvPr id="18" name="Shape 17"/>
          <p:cNvCxnSpPr/>
          <p:nvPr/>
        </p:nvCxnSpPr>
        <p:spPr>
          <a:xfrm flipV="1">
            <a:off x="2270125" y="1678573"/>
            <a:ext cx="2085851" cy="56320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40322" y="1332402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W</a:t>
            </a:r>
            <a:r>
              <a:rPr lang="en-US" sz="2400" dirty="0" smtClean="0">
                <a:latin typeface="+mn-lt"/>
              </a:rPr>
              <a:t>ith </a:t>
            </a:r>
            <a:r>
              <a:rPr lang="en-US" sz="2400" dirty="0" smtClean="0"/>
              <a:t>Project</a:t>
            </a:r>
            <a:endParaRPr lang="en-US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3714" y="5223455"/>
            <a:ext cx="228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W</a:t>
            </a:r>
            <a:r>
              <a:rPr lang="en-US" sz="2400" dirty="0" smtClean="0">
                <a:latin typeface="+mn-lt"/>
              </a:rPr>
              <a:t>ithout Project</a:t>
            </a:r>
            <a:endParaRPr lang="en-US" sz="2400" dirty="0">
              <a:latin typeface="+mn-lt"/>
            </a:endParaRPr>
          </a:p>
        </p:txBody>
      </p:sp>
      <p:cxnSp>
        <p:nvCxnSpPr>
          <p:cNvPr id="21" name="Shape 20"/>
          <p:cNvCxnSpPr/>
          <p:nvPr/>
        </p:nvCxnSpPr>
        <p:spPr>
          <a:xfrm>
            <a:off x="2240324" y="4699229"/>
            <a:ext cx="2115652" cy="673987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253248">
            <a:off x="2536726" y="3862246"/>
            <a:ext cx="1330424" cy="81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Project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Intervention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97929"/>
            <a:ext cx="8229600" cy="1143000"/>
          </a:xfrm>
        </p:spPr>
        <p:txBody>
          <a:bodyPr/>
          <a:lstStyle/>
          <a:p>
            <a:r>
              <a:rPr lang="en-US" dirty="0" smtClean="0"/>
              <a:t>Project impacts</a:t>
            </a:r>
            <a:endParaRPr lang="en-US" dirty="0"/>
          </a:p>
        </p:txBody>
      </p:sp>
      <p:pic>
        <p:nvPicPr>
          <p:cNvPr id="24" name="Picture 2" descr="G:\Field Photos 2005\FieldPhotos\1582000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6965" y="1323699"/>
            <a:ext cx="3276600" cy="24574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35952" y="1236605"/>
            <a:ext cx="2407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Outcome</a:t>
            </a:r>
            <a:endParaRPr lang="en-US" sz="2400" dirty="0"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7812360" y="2241777"/>
            <a:ext cx="504056" cy="3131439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7873115" y="3458418"/>
            <a:ext cx="1627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Impact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13" grpId="0"/>
      <p:bldP spid="17" grpId="0" animBg="1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304800" y="381000"/>
            <a:ext cx="8534400" cy="838200"/>
          </a:xfrm>
          <a:prstGeom prst="rect">
            <a:avLst/>
          </a:prstGeom>
          <a:solidFill>
            <a:srgbClr val="001F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381000" y="228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bg1"/>
                </a:solidFill>
                <a:latin typeface="Arial" charset="0"/>
              </a:rPr>
              <a:t>Empirical Approach</a:t>
            </a:r>
          </a:p>
        </p:txBody>
      </p:sp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685800" y="12954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b="1" dirty="0">
              <a:latin typeface="Garamond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>
                <a:latin typeface="Arial" charset="0"/>
              </a:rPr>
              <a:t>Quantify the “effect” of an income shock on wood extracted for marketing (e.g., charcoal, timber, firewood, crafts, bricks, food, drink</a:t>
            </a:r>
            <a:r>
              <a:rPr lang="en-US" sz="2800" dirty="0" smtClean="0">
                <a:latin typeface="Arial" charset="0"/>
              </a:rPr>
              <a:t>).</a:t>
            </a:r>
            <a:br>
              <a:rPr lang="en-US" sz="2800" dirty="0" smtClean="0">
                <a:latin typeface="Arial" charset="0"/>
              </a:rPr>
            </a:br>
            <a:endParaRPr lang="en-US" sz="28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</a:rPr>
              <a:t>Treatment = an income “shock” 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(receipt/non-receipt </a:t>
            </a:r>
            <a:r>
              <a:rPr lang="en-US" sz="2800" dirty="0">
                <a:latin typeface="Arial" charset="0"/>
              </a:rPr>
              <a:t>of </a:t>
            </a:r>
            <a:r>
              <a:rPr lang="en-US" sz="2800" dirty="0" smtClean="0">
                <a:latin typeface="Arial" charset="0"/>
              </a:rPr>
              <a:t>a subsidy package)</a:t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		</a:t>
            </a:r>
            <a:r>
              <a:rPr lang="en-US" sz="2400" dirty="0" smtClean="0">
                <a:latin typeface="Arial" charset="0"/>
              </a:rPr>
              <a:t>unpredictable at the time (nearly a RCT)</a:t>
            </a:r>
            <a:endParaRPr lang="en-US" sz="2400" dirty="0">
              <a:latin typeface="Arial" charset="0"/>
            </a:endParaRPr>
          </a:p>
          <a:p>
            <a:pPr lvl="1" algn="l"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2400" dirty="0" smtClean="0">
                <a:latin typeface="Arial" charset="0"/>
              </a:rPr>
              <a:t>	sizable impact (enough to produce an effect?)</a:t>
            </a:r>
            <a:endParaRPr lang="en-US" sz="2400" dirty="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</a:pPr>
            <a:endParaRPr lang="en-US" sz="2800" b="1" dirty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0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0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0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36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76545"/>
              </p:ext>
            </p:extLst>
          </p:nvPr>
        </p:nvGraphicFramePr>
        <p:xfrm>
          <a:off x="1000125" y="847725"/>
          <a:ext cx="8677275" cy="59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3" name="Chart" r:id="rId4" imgW="6832440" imgH="4660200" progId="Excel.Chart.8">
                  <p:link updateAutomatic="1"/>
                </p:oleObj>
              </mc:Choice>
              <mc:Fallback>
                <p:oleObj name="Chart" r:id="rId4" imgW="6832440" imgH="466020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847725"/>
                        <a:ext cx="8677275" cy="593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6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1F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160338" y="90488"/>
            <a:ext cx="8297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Marketed Wood Extraction (kg), SP Non-Recipients</a:t>
            </a:r>
          </a:p>
        </p:txBody>
      </p:sp>
      <p:sp>
        <p:nvSpPr>
          <p:cNvPr id="623622" name="Rectangle 6"/>
          <p:cNvSpPr>
            <a:spLocks noChangeArrowheads="1"/>
          </p:cNvSpPr>
          <p:nvPr/>
        </p:nvSpPr>
        <p:spPr bwMode="auto">
          <a:xfrm rot="16200000">
            <a:off x="-1077118" y="3164681"/>
            <a:ext cx="3175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>
                <a:solidFill>
                  <a:srgbClr val="000000"/>
                </a:solidFill>
                <a:latin typeface="Arial" charset="0"/>
              </a:rPr>
              <a:t>Qty. wood extracted (kg)</a:t>
            </a:r>
            <a:endParaRPr lang="en-US" sz="2300"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79912" y="2204864"/>
            <a:ext cx="187220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19872" y="141451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positive income shock, </a:t>
            </a:r>
            <a:br>
              <a:rPr lang="en-US" dirty="0" smtClean="0"/>
            </a:br>
            <a:r>
              <a:rPr lang="en-US" dirty="0" smtClean="0"/>
              <a:t>increase in forest extraction…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31840" y="443711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6082" y="446593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25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089017"/>
              </p:ext>
            </p:extLst>
          </p:nvPr>
        </p:nvGraphicFramePr>
        <p:xfrm>
          <a:off x="845430" y="771525"/>
          <a:ext cx="8677275" cy="59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9" name="Chart" r:id="rId4" imgW="6832440" imgH="4660200" progId="Excel.Chart.8">
                  <p:link updateAutomatic="1"/>
                </p:oleObj>
              </mc:Choice>
              <mc:Fallback>
                <p:oleObj name="Chart" r:id="rId4" imgW="6832440" imgH="466020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430" y="771525"/>
                        <a:ext cx="8677275" cy="593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1F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597" name="Text Box 5"/>
          <p:cNvSpPr txBox="1">
            <a:spLocks noChangeArrowheads="1"/>
          </p:cNvSpPr>
          <p:nvPr/>
        </p:nvSpPr>
        <p:spPr bwMode="auto">
          <a:xfrm>
            <a:off x="152400" y="90488"/>
            <a:ext cx="7524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charset="0"/>
              </a:rPr>
              <a:t>Marketed Wood Extraction (kg), SP Recipients</a:t>
            </a:r>
          </a:p>
        </p:txBody>
      </p:sp>
      <p:sp>
        <p:nvSpPr>
          <p:cNvPr id="622598" name="Rectangle 6"/>
          <p:cNvSpPr>
            <a:spLocks noChangeArrowheads="1"/>
          </p:cNvSpPr>
          <p:nvPr/>
        </p:nvSpPr>
        <p:spPr bwMode="auto">
          <a:xfrm rot="16200000">
            <a:off x="-1077118" y="3164681"/>
            <a:ext cx="3175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>
                <a:solidFill>
                  <a:srgbClr val="000000"/>
                </a:solidFill>
                <a:latin typeface="Arial" charset="0"/>
              </a:rPr>
              <a:t>Qty. wood extracted (kg)</a:t>
            </a:r>
            <a:endParaRPr lang="en-US" sz="2300"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67944" y="1844824"/>
            <a:ext cx="223224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88024" y="126876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income shock, </a:t>
            </a:r>
            <a:br>
              <a:rPr lang="en-US" dirty="0" smtClean="0"/>
            </a:br>
            <a:r>
              <a:rPr lang="en-US" dirty="0" smtClean="0"/>
              <a:t>decline in forest extraction…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4437112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129" y="446593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12" name="Line 8"/>
          <p:cNvSpPr>
            <a:spLocks noChangeShapeType="1"/>
          </p:cNvSpPr>
          <p:nvPr/>
        </p:nvSpPr>
        <p:spPr bwMode="auto">
          <a:xfrm>
            <a:off x="1574800" y="1325563"/>
            <a:ext cx="1588" cy="45799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13" name="Line 9"/>
          <p:cNvSpPr>
            <a:spLocks noChangeShapeType="1"/>
          </p:cNvSpPr>
          <p:nvPr/>
        </p:nvSpPr>
        <p:spPr bwMode="auto">
          <a:xfrm>
            <a:off x="1493838" y="5905500"/>
            <a:ext cx="809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14" name="Line 10"/>
          <p:cNvSpPr>
            <a:spLocks noChangeShapeType="1"/>
          </p:cNvSpPr>
          <p:nvPr/>
        </p:nvSpPr>
        <p:spPr bwMode="auto">
          <a:xfrm>
            <a:off x="1493838" y="5145088"/>
            <a:ext cx="80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15" name="Line 11"/>
          <p:cNvSpPr>
            <a:spLocks noChangeShapeType="1"/>
          </p:cNvSpPr>
          <p:nvPr/>
        </p:nvSpPr>
        <p:spPr bwMode="auto">
          <a:xfrm>
            <a:off x="1493838" y="4375150"/>
            <a:ext cx="809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16" name="Line 12"/>
          <p:cNvSpPr>
            <a:spLocks noChangeShapeType="1"/>
          </p:cNvSpPr>
          <p:nvPr/>
        </p:nvSpPr>
        <p:spPr bwMode="auto">
          <a:xfrm>
            <a:off x="1493838" y="3614738"/>
            <a:ext cx="80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17" name="Line 13"/>
          <p:cNvSpPr>
            <a:spLocks noChangeShapeType="1"/>
          </p:cNvSpPr>
          <p:nvPr/>
        </p:nvSpPr>
        <p:spPr bwMode="auto">
          <a:xfrm>
            <a:off x="1493838" y="2854325"/>
            <a:ext cx="809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18" name="Line 14"/>
          <p:cNvSpPr>
            <a:spLocks noChangeShapeType="1"/>
          </p:cNvSpPr>
          <p:nvPr/>
        </p:nvSpPr>
        <p:spPr bwMode="auto">
          <a:xfrm>
            <a:off x="1493838" y="2085975"/>
            <a:ext cx="809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19" name="Line 15"/>
          <p:cNvSpPr>
            <a:spLocks noChangeShapeType="1"/>
          </p:cNvSpPr>
          <p:nvPr/>
        </p:nvSpPr>
        <p:spPr bwMode="auto">
          <a:xfrm>
            <a:off x="1493838" y="1325563"/>
            <a:ext cx="80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20" name="Line 16"/>
          <p:cNvSpPr>
            <a:spLocks noChangeShapeType="1"/>
          </p:cNvSpPr>
          <p:nvPr/>
        </p:nvSpPr>
        <p:spPr bwMode="auto">
          <a:xfrm>
            <a:off x="1574800" y="5905500"/>
            <a:ext cx="66897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21" name="Line 17"/>
          <p:cNvSpPr>
            <a:spLocks noChangeShapeType="1"/>
          </p:cNvSpPr>
          <p:nvPr/>
        </p:nvSpPr>
        <p:spPr bwMode="auto">
          <a:xfrm flipV="1">
            <a:off x="1574800" y="5905500"/>
            <a:ext cx="1588" cy="80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22" name="Line 18"/>
          <p:cNvSpPr>
            <a:spLocks noChangeShapeType="1"/>
          </p:cNvSpPr>
          <p:nvPr/>
        </p:nvSpPr>
        <p:spPr bwMode="auto">
          <a:xfrm flipV="1">
            <a:off x="4924425" y="5905500"/>
            <a:ext cx="1588" cy="80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23" name="Line 19"/>
          <p:cNvSpPr>
            <a:spLocks noChangeShapeType="1"/>
          </p:cNvSpPr>
          <p:nvPr/>
        </p:nvSpPr>
        <p:spPr bwMode="auto">
          <a:xfrm flipV="1">
            <a:off x="8264525" y="5905500"/>
            <a:ext cx="1588" cy="80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24" name="Line 20"/>
          <p:cNvSpPr>
            <a:spLocks noChangeShapeType="1"/>
          </p:cNvSpPr>
          <p:nvPr/>
        </p:nvSpPr>
        <p:spPr bwMode="auto">
          <a:xfrm>
            <a:off x="3249613" y="2682875"/>
            <a:ext cx="3340100" cy="652463"/>
          </a:xfrm>
          <a:prstGeom prst="line">
            <a:avLst/>
          </a:prstGeom>
          <a:noFill/>
          <a:ln w="2698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25" name="Line 21"/>
          <p:cNvSpPr>
            <a:spLocks noChangeShapeType="1"/>
          </p:cNvSpPr>
          <p:nvPr/>
        </p:nvSpPr>
        <p:spPr bwMode="auto">
          <a:xfrm flipV="1">
            <a:off x="3249613" y="4945063"/>
            <a:ext cx="3340100" cy="90487"/>
          </a:xfrm>
          <a:prstGeom prst="line">
            <a:avLst/>
          </a:prstGeom>
          <a:noFill/>
          <a:ln w="26988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26" name="Rectangle 22"/>
          <p:cNvSpPr>
            <a:spLocks noChangeArrowheads="1"/>
          </p:cNvSpPr>
          <p:nvPr/>
        </p:nvSpPr>
        <p:spPr bwMode="auto">
          <a:xfrm>
            <a:off x="3168650" y="2601913"/>
            <a:ext cx="171450" cy="1714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27" name="Line 23"/>
          <p:cNvSpPr>
            <a:spLocks noChangeShapeType="1"/>
          </p:cNvSpPr>
          <p:nvPr/>
        </p:nvSpPr>
        <p:spPr bwMode="auto">
          <a:xfrm flipH="1" flipV="1">
            <a:off x="3176588" y="2611438"/>
            <a:ext cx="73025" cy="7143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28" name="Line 24"/>
          <p:cNvSpPr>
            <a:spLocks noChangeShapeType="1"/>
          </p:cNvSpPr>
          <p:nvPr/>
        </p:nvSpPr>
        <p:spPr bwMode="auto">
          <a:xfrm>
            <a:off x="3249613" y="2682875"/>
            <a:ext cx="73025" cy="730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29" name="Line 25"/>
          <p:cNvSpPr>
            <a:spLocks noChangeShapeType="1"/>
          </p:cNvSpPr>
          <p:nvPr/>
        </p:nvSpPr>
        <p:spPr bwMode="auto">
          <a:xfrm flipH="1">
            <a:off x="3176588" y="2682875"/>
            <a:ext cx="73025" cy="730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30" name="Line 26"/>
          <p:cNvSpPr>
            <a:spLocks noChangeShapeType="1"/>
          </p:cNvSpPr>
          <p:nvPr/>
        </p:nvSpPr>
        <p:spPr bwMode="auto">
          <a:xfrm flipV="1">
            <a:off x="3249613" y="2611438"/>
            <a:ext cx="73025" cy="7143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31" name="Rectangle 27"/>
          <p:cNvSpPr>
            <a:spLocks noChangeArrowheads="1"/>
          </p:cNvSpPr>
          <p:nvPr/>
        </p:nvSpPr>
        <p:spPr bwMode="auto">
          <a:xfrm>
            <a:off x="6507163" y="3252788"/>
            <a:ext cx="173037" cy="17303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32" name="Line 28"/>
          <p:cNvSpPr>
            <a:spLocks noChangeShapeType="1"/>
          </p:cNvSpPr>
          <p:nvPr/>
        </p:nvSpPr>
        <p:spPr bwMode="auto">
          <a:xfrm flipH="1" flipV="1">
            <a:off x="6516688" y="3262313"/>
            <a:ext cx="73025" cy="730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33" name="Line 29"/>
          <p:cNvSpPr>
            <a:spLocks noChangeShapeType="1"/>
          </p:cNvSpPr>
          <p:nvPr/>
        </p:nvSpPr>
        <p:spPr bwMode="auto">
          <a:xfrm>
            <a:off x="6589713" y="3335338"/>
            <a:ext cx="71437" cy="7143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34" name="Line 30"/>
          <p:cNvSpPr>
            <a:spLocks noChangeShapeType="1"/>
          </p:cNvSpPr>
          <p:nvPr/>
        </p:nvSpPr>
        <p:spPr bwMode="auto">
          <a:xfrm flipH="1">
            <a:off x="6516688" y="3335338"/>
            <a:ext cx="73025" cy="7143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35" name="Line 31"/>
          <p:cNvSpPr>
            <a:spLocks noChangeShapeType="1"/>
          </p:cNvSpPr>
          <p:nvPr/>
        </p:nvSpPr>
        <p:spPr bwMode="auto">
          <a:xfrm flipV="1">
            <a:off x="6589713" y="3262313"/>
            <a:ext cx="71437" cy="730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36" name="Oval 32"/>
          <p:cNvSpPr>
            <a:spLocks noChangeArrowheads="1"/>
          </p:cNvSpPr>
          <p:nvPr/>
        </p:nvSpPr>
        <p:spPr bwMode="auto">
          <a:xfrm>
            <a:off x="3176588" y="4964113"/>
            <a:ext cx="136525" cy="134937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37" name="Oval 33"/>
          <p:cNvSpPr>
            <a:spLocks noChangeArrowheads="1"/>
          </p:cNvSpPr>
          <p:nvPr/>
        </p:nvSpPr>
        <p:spPr bwMode="auto">
          <a:xfrm>
            <a:off x="6516688" y="4873625"/>
            <a:ext cx="136525" cy="134938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38" name="Rectangle 34"/>
          <p:cNvSpPr>
            <a:spLocks noChangeArrowheads="1"/>
          </p:cNvSpPr>
          <p:nvPr/>
        </p:nvSpPr>
        <p:spPr bwMode="auto">
          <a:xfrm>
            <a:off x="1239838" y="5761038"/>
            <a:ext cx="254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584739" name="Rectangle 35"/>
          <p:cNvSpPr>
            <a:spLocks noChangeArrowheads="1"/>
          </p:cNvSpPr>
          <p:nvPr/>
        </p:nvSpPr>
        <p:spPr bwMode="auto">
          <a:xfrm>
            <a:off x="968375" y="5000625"/>
            <a:ext cx="5349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charset="0"/>
              </a:rPr>
              <a:t>500</a:t>
            </a:r>
            <a:endParaRPr lang="en-US"/>
          </a:p>
        </p:txBody>
      </p:sp>
      <p:sp>
        <p:nvSpPr>
          <p:cNvPr id="584740" name="Rectangle 36"/>
          <p:cNvSpPr>
            <a:spLocks noChangeArrowheads="1"/>
          </p:cNvSpPr>
          <p:nvPr/>
        </p:nvSpPr>
        <p:spPr bwMode="auto">
          <a:xfrm>
            <a:off x="833438" y="4230688"/>
            <a:ext cx="6699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charset="0"/>
              </a:rPr>
              <a:t>1000</a:t>
            </a:r>
            <a:endParaRPr lang="en-US"/>
          </a:p>
        </p:txBody>
      </p:sp>
      <p:sp>
        <p:nvSpPr>
          <p:cNvPr id="584741" name="Rectangle 37"/>
          <p:cNvSpPr>
            <a:spLocks noChangeArrowheads="1"/>
          </p:cNvSpPr>
          <p:nvPr/>
        </p:nvSpPr>
        <p:spPr bwMode="auto">
          <a:xfrm>
            <a:off x="833438" y="3470275"/>
            <a:ext cx="6699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charset="0"/>
              </a:rPr>
              <a:t>1500</a:t>
            </a:r>
            <a:endParaRPr lang="en-US"/>
          </a:p>
        </p:txBody>
      </p:sp>
      <p:sp>
        <p:nvSpPr>
          <p:cNvPr id="584742" name="Rectangle 38"/>
          <p:cNvSpPr>
            <a:spLocks noChangeArrowheads="1"/>
          </p:cNvSpPr>
          <p:nvPr/>
        </p:nvSpPr>
        <p:spPr bwMode="auto">
          <a:xfrm>
            <a:off x="833438" y="2709863"/>
            <a:ext cx="6699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charset="0"/>
              </a:rPr>
              <a:t>2000</a:t>
            </a:r>
            <a:endParaRPr lang="en-US"/>
          </a:p>
        </p:txBody>
      </p:sp>
      <p:sp>
        <p:nvSpPr>
          <p:cNvPr id="584743" name="Rectangle 39"/>
          <p:cNvSpPr>
            <a:spLocks noChangeArrowheads="1"/>
          </p:cNvSpPr>
          <p:nvPr/>
        </p:nvSpPr>
        <p:spPr bwMode="auto">
          <a:xfrm>
            <a:off x="833438" y="1941513"/>
            <a:ext cx="6699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charset="0"/>
              </a:rPr>
              <a:t>2500</a:t>
            </a:r>
            <a:endParaRPr lang="en-US"/>
          </a:p>
        </p:txBody>
      </p:sp>
      <p:sp>
        <p:nvSpPr>
          <p:cNvPr id="584744" name="Rectangle 40"/>
          <p:cNvSpPr>
            <a:spLocks noChangeArrowheads="1"/>
          </p:cNvSpPr>
          <p:nvPr/>
        </p:nvSpPr>
        <p:spPr bwMode="auto">
          <a:xfrm>
            <a:off x="833438" y="1181100"/>
            <a:ext cx="6699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charset="0"/>
              </a:rPr>
              <a:t>3000</a:t>
            </a:r>
            <a:endParaRPr lang="en-US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3330575" y="2538413"/>
            <a:ext cx="3349625" cy="144462"/>
            <a:chOff x="2098" y="1599"/>
            <a:chExt cx="2110" cy="91"/>
          </a:xfrm>
        </p:grpSpPr>
        <p:sp>
          <p:nvSpPr>
            <p:cNvPr id="584758" name="Freeform 54"/>
            <p:cNvSpPr>
              <a:spLocks/>
            </p:cNvSpPr>
            <p:nvPr/>
          </p:nvSpPr>
          <p:spPr bwMode="auto">
            <a:xfrm>
              <a:off x="2098" y="1662"/>
              <a:ext cx="91" cy="2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8"/>
                </a:cxn>
                <a:cxn ang="0">
                  <a:pos x="91" y="22"/>
                </a:cxn>
                <a:cxn ang="0">
                  <a:pos x="91" y="0"/>
                </a:cxn>
                <a:cxn ang="0">
                  <a:pos x="0" y="5"/>
                </a:cxn>
              </a:cxnLst>
              <a:rect l="0" t="0" r="r" b="b"/>
              <a:pathLst>
                <a:path w="91" h="28">
                  <a:moveTo>
                    <a:pt x="0" y="5"/>
                  </a:moveTo>
                  <a:lnTo>
                    <a:pt x="0" y="28"/>
                  </a:lnTo>
                  <a:lnTo>
                    <a:pt x="91" y="22"/>
                  </a:lnTo>
                  <a:lnTo>
                    <a:pt x="9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59" name="Rectangle 55"/>
            <p:cNvSpPr>
              <a:spLocks noChangeArrowheads="1"/>
            </p:cNvSpPr>
            <p:nvPr/>
          </p:nvSpPr>
          <p:spPr bwMode="auto">
            <a:xfrm>
              <a:off x="2258" y="1662"/>
              <a:ext cx="91" cy="2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0" name="Rectangle 56"/>
            <p:cNvSpPr>
              <a:spLocks noChangeArrowheads="1"/>
            </p:cNvSpPr>
            <p:nvPr/>
          </p:nvSpPr>
          <p:spPr bwMode="auto">
            <a:xfrm>
              <a:off x="2418" y="1656"/>
              <a:ext cx="91" cy="2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1" name="Rectangle 57"/>
            <p:cNvSpPr>
              <a:spLocks noChangeArrowheads="1"/>
            </p:cNvSpPr>
            <p:nvPr/>
          </p:nvSpPr>
          <p:spPr bwMode="auto">
            <a:xfrm>
              <a:off x="2577" y="1650"/>
              <a:ext cx="91" cy="2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2" name="Rectangle 58"/>
            <p:cNvSpPr>
              <a:spLocks noChangeArrowheads="1"/>
            </p:cNvSpPr>
            <p:nvPr/>
          </p:nvSpPr>
          <p:spPr bwMode="auto">
            <a:xfrm>
              <a:off x="2737" y="1645"/>
              <a:ext cx="91" cy="2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3" name="Rectangle 59"/>
            <p:cNvSpPr>
              <a:spLocks noChangeArrowheads="1"/>
            </p:cNvSpPr>
            <p:nvPr/>
          </p:nvSpPr>
          <p:spPr bwMode="auto">
            <a:xfrm>
              <a:off x="2896" y="1639"/>
              <a:ext cx="92" cy="2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4" name="Freeform 60"/>
            <p:cNvSpPr>
              <a:spLocks/>
            </p:cNvSpPr>
            <p:nvPr/>
          </p:nvSpPr>
          <p:spPr bwMode="auto">
            <a:xfrm>
              <a:off x="3056" y="1633"/>
              <a:ext cx="91" cy="2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9"/>
                </a:cxn>
                <a:cxn ang="0">
                  <a:pos x="91" y="23"/>
                </a:cxn>
                <a:cxn ang="0">
                  <a:pos x="91" y="0"/>
                </a:cxn>
                <a:cxn ang="0">
                  <a:pos x="0" y="6"/>
                </a:cxn>
              </a:cxnLst>
              <a:rect l="0" t="0" r="r" b="b"/>
              <a:pathLst>
                <a:path w="91" h="29">
                  <a:moveTo>
                    <a:pt x="0" y="6"/>
                  </a:moveTo>
                  <a:lnTo>
                    <a:pt x="0" y="29"/>
                  </a:lnTo>
                  <a:lnTo>
                    <a:pt x="91" y="23"/>
                  </a:lnTo>
                  <a:lnTo>
                    <a:pt x="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5" name="Freeform 61"/>
            <p:cNvSpPr>
              <a:spLocks/>
            </p:cNvSpPr>
            <p:nvPr/>
          </p:nvSpPr>
          <p:spPr bwMode="auto">
            <a:xfrm>
              <a:off x="3216" y="1627"/>
              <a:ext cx="91" cy="2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9"/>
                </a:cxn>
                <a:cxn ang="0">
                  <a:pos x="91" y="23"/>
                </a:cxn>
                <a:cxn ang="0">
                  <a:pos x="91" y="0"/>
                </a:cxn>
                <a:cxn ang="0">
                  <a:pos x="0" y="6"/>
                </a:cxn>
              </a:cxnLst>
              <a:rect l="0" t="0" r="r" b="b"/>
              <a:pathLst>
                <a:path w="91" h="29">
                  <a:moveTo>
                    <a:pt x="0" y="6"/>
                  </a:moveTo>
                  <a:lnTo>
                    <a:pt x="0" y="29"/>
                  </a:lnTo>
                  <a:lnTo>
                    <a:pt x="91" y="23"/>
                  </a:lnTo>
                  <a:lnTo>
                    <a:pt x="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6" name="Freeform 62"/>
            <p:cNvSpPr>
              <a:spLocks/>
            </p:cNvSpPr>
            <p:nvPr/>
          </p:nvSpPr>
          <p:spPr bwMode="auto">
            <a:xfrm>
              <a:off x="3375" y="1622"/>
              <a:ext cx="92" cy="2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8"/>
                </a:cxn>
                <a:cxn ang="0">
                  <a:pos x="92" y="23"/>
                </a:cxn>
                <a:cxn ang="0">
                  <a:pos x="92" y="0"/>
                </a:cxn>
                <a:cxn ang="0">
                  <a:pos x="0" y="5"/>
                </a:cxn>
              </a:cxnLst>
              <a:rect l="0" t="0" r="r" b="b"/>
              <a:pathLst>
                <a:path w="92" h="28">
                  <a:moveTo>
                    <a:pt x="0" y="5"/>
                  </a:moveTo>
                  <a:lnTo>
                    <a:pt x="0" y="28"/>
                  </a:lnTo>
                  <a:lnTo>
                    <a:pt x="92" y="23"/>
                  </a:lnTo>
                  <a:lnTo>
                    <a:pt x="9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7" name="Freeform 63"/>
            <p:cNvSpPr>
              <a:spLocks/>
            </p:cNvSpPr>
            <p:nvPr/>
          </p:nvSpPr>
          <p:spPr bwMode="auto">
            <a:xfrm>
              <a:off x="3535" y="1616"/>
              <a:ext cx="91" cy="2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9"/>
                </a:cxn>
                <a:cxn ang="0">
                  <a:pos x="91" y="23"/>
                </a:cxn>
                <a:cxn ang="0">
                  <a:pos x="91" y="0"/>
                </a:cxn>
                <a:cxn ang="0">
                  <a:pos x="0" y="6"/>
                </a:cxn>
              </a:cxnLst>
              <a:rect l="0" t="0" r="r" b="b"/>
              <a:pathLst>
                <a:path w="91" h="29">
                  <a:moveTo>
                    <a:pt x="0" y="6"/>
                  </a:moveTo>
                  <a:lnTo>
                    <a:pt x="0" y="29"/>
                  </a:lnTo>
                  <a:lnTo>
                    <a:pt x="91" y="23"/>
                  </a:lnTo>
                  <a:lnTo>
                    <a:pt x="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8" name="Freeform 64"/>
            <p:cNvSpPr>
              <a:spLocks/>
            </p:cNvSpPr>
            <p:nvPr/>
          </p:nvSpPr>
          <p:spPr bwMode="auto">
            <a:xfrm>
              <a:off x="3695" y="1610"/>
              <a:ext cx="91" cy="2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9"/>
                </a:cxn>
                <a:cxn ang="0">
                  <a:pos x="91" y="23"/>
                </a:cxn>
                <a:cxn ang="0">
                  <a:pos x="91" y="0"/>
                </a:cxn>
                <a:cxn ang="0">
                  <a:pos x="0" y="6"/>
                </a:cxn>
              </a:cxnLst>
              <a:rect l="0" t="0" r="r" b="b"/>
              <a:pathLst>
                <a:path w="91" h="29">
                  <a:moveTo>
                    <a:pt x="0" y="6"/>
                  </a:moveTo>
                  <a:lnTo>
                    <a:pt x="0" y="29"/>
                  </a:lnTo>
                  <a:lnTo>
                    <a:pt x="91" y="23"/>
                  </a:lnTo>
                  <a:lnTo>
                    <a:pt x="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9" name="Freeform 65"/>
            <p:cNvSpPr>
              <a:spLocks/>
            </p:cNvSpPr>
            <p:nvPr/>
          </p:nvSpPr>
          <p:spPr bwMode="auto">
            <a:xfrm>
              <a:off x="3854" y="1605"/>
              <a:ext cx="92" cy="2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8"/>
                </a:cxn>
                <a:cxn ang="0">
                  <a:pos x="92" y="22"/>
                </a:cxn>
                <a:cxn ang="0">
                  <a:pos x="92" y="0"/>
                </a:cxn>
                <a:cxn ang="0">
                  <a:pos x="0" y="5"/>
                </a:cxn>
              </a:cxnLst>
              <a:rect l="0" t="0" r="r" b="b"/>
              <a:pathLst>
                <a:path w="92" h="28">
                  <a:moveTo>
                    <a:pt x="0" y="5"/>
                  </a:moveTo>
                  <a:lnTo>
                    <a:pt x="0" y="28"/>
                  </a:lnTo>
                  <a:lnTo>
                    <a:pt x="92" y="22"/>
                  </a:lnTo>
                  <a:lnTo>
                    <a:pt x="9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70" name="Rectangle 66"/>
            <p:cNvSpPr>
              <a:spLocks noChangeArrowheads="1"/>
            </p:cNvSpPr>
            <p:nvPr/>
          </p:nvSpPr>
          <p:spPr bwMode="auto">
            <a:xfrm>
              <a:off x="4014" y="1605"/>
              <a:ext cx="91" cy="2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71" name="Rectangle 67"/>
            <p:cNvSpPr>
              <a:spLocks noChangeArrowheads="1"/>
            </p:cNvSpPr>
            <p:nvPr/>
          </p:nvSpPr>
          <p:spPr bwMode="auto">
            <a:xfrm>
              <a:off x="4174" y="1599"/>
              <a:ext cx="34" cy="2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1F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76200" y="90488"/>
            <a:ext cx="8888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</a:rPr>
              <a:t>Difference-in-Difference (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DID) without controls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6532563" y="2438400"/>
            <a:ext cx="173037" cy="1714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710" name="AutoShape 6"/>
          <p:cNvSpPr>
            <a:spLocks/>
          </p:cNvSpPr>
          <p:nvPr/>
        </p:nvSpPr>
        <p:spPr bwMode="auto">
          <a:xfrm>
            <a:off x="6781800" y="2514600"/>
            <a:ext cx="381000" cy="838200"/>
          </a:xfrm>
          <a:prstGeom prst="rightBrace">
            <a:avLst>
              <a:gd name="adj1" fmla="val 1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711" name="Text Box 7"/>
          <p:cNvSpPr txBox="1">
            <a:spLocks noChangeArrowheads="1"/>
          </p:cNvSpPr>
          <p:nvPr/>
        </p:nvSpPr>
        <p:spPr bwMode="auto">
          <a:xfrm>
            <a:off x="7204075" y="2438400"/>
            <a:ext cx="1606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DID Est. </a:t>
            </a:r>
          </a:p>
          <a:p>
            <a:r>
              <a:rPr lang="en-US" b="1">
                <a:latin typeface="Arial" charset="0"/>
              </a:rPr>
              <a:t>of Impact</a:t>
            </a:r>
          </a:p>
          <a:p>
            <a:r>
              <a:rPr lang="en-US" b="1">
                <a:latin typeface="Arial" charset="0"/>
              </a:rPr>
              <a:t>(d-b)-(c-a)</a:t>
            </a: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6096000" y="990600"/>
            <a:ext cx="3000375" cy="944563"/>
            <a:chOff x="3840" y="624"/>
            <a:chExt cx="1890" cy="595"/>
          </a:xfrm>
        </p:grpSpPr>
        <p:sp>
          <p:nvSpPr>
            <p:cNvPr id="584774" name="Rectangle 70"/>
            <p:cNvSpPr>
              <a:spLocks noChangeArrowheads="1"/>
            </p:cNvSpPr>
            <p:nvPr/>
          </p:nvSpPr>
          <p:spPr bwMode="auto">
            <a:xfrm>
              <a:off x="3840" y="624"/>
              <a:ext cx="1776" cy="59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1"/>
            <p:cNvGrpSpPr>
              <a:grpSpLocks/>
            </p:cNvGrpSpPr>
            <p:nvPr/>
          </p:nvGrpSpPr>
          <p:grpSpPr bwMode="auto">
            <a:xfrm>
              <a:off x="3936" y="744"/>
              <a:ext cx="205" cy="108"/>
              <a:chOff x="4071" y="744"/>
              <a:chExt cx="205" cy="108"/>
            </a:xfrm>
          </p:grpSpPr>
          <p:sp>
            <p:nvSpPr>
              <p:cNvPr id="584776" name="Line 72"/>
              <p:cNvSpPr>
                <a:spLocks noChangeShapeType="1"/>
              </p:cNvSpPr>
              <p:nvPr/>
            </p:nvSpPr>
            <p:spPr bwMode="auto">
              <a:xfrm>
                <a:off x="4071" y="795"/>
                <a:ext cx="205" cy="1"/>
              </a:xfrm>
              <a:prstGeom prst="line">
                <a:avLst/>
              </a:prstGeom>
              <a:noFill/>
              <a:ln w="269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77" name="Rectangle 73"/>
              <p:cNvSpPr>
                <a:spLocks noChangeArrowheads="1"/>
              </p:cNvSpPr>
              <p:nvPr/>
            </p:nvSpPr>
            <p:spPr bwMode="auto">
              <a:xfrm>
                <a:off x="4122" y="744"/>
                <a:ext cx="109" cy="108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778" name="Rectangle 74"/>
            <p:cNvSpPr>
              <a:spLocks noChangeArrowheads="1"/>
            </p:cNvSpPr>
            <p:nvPr/>
          </p:nvSpPr>
          <p:spPr bwMode="auto">
            <a:xfrm>
              <a:off x="4238" y="687"/>
              <a:ext cx="14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Arial" charset="0"/>
                </a:rPr>
                <a:t>Recipients          </a:t>
              </a:r>
              <a:endParaRPr lang="en-US"/>
            </a:p>
          </p:txBody>
        </p:sp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3936" y="1017"/>
              <a:ext cx="205" cy="86"/>
              <a:chOff x="4071" y="1017"/>
              <a:chExt cx="205" cy="86"/>
            </a:xfrm>
          </p:grpSpPr>
          <p:sp>
            <p:nvSpPr>
              <p:cNvPr id="584780" name="Line 76"/>
              <p:cNvSpPr>
                <a:spLocks noChangeShapeType="1"/>
              </p:cNvSpPr>
              <p:nvPr/>
            </p:nvSpPr>
            <p:spPr bwMode="auto">
              <a:xfrm>
                <a:off x="4071" y="1063"/>
                <a:ext cx="205" cy="1"/>
              </a:xfrm>
              <a:prstGeom prst="line">
                <a:avLst/>
              </a:prstGeom>
              <a:noFill/>
              <a:ln w="269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781" name="Oval 77"/>
              <p:cNvSpPr>
                <a:spLocks noChangeArrowheads="1"/>
              </p:cNvSpPr>
              <p:nvPr/>
            </p:nvSpPr>
            <p:spPr bwMode="auto">
              <a:xfrm>
                <a:off x="4128" y="1017"/>
                <a:ext cx="85" cy="86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782" name="Rectangle 78"/>
            <p:cNvSpPr>
              <a:spLocks noChangeArrowheads="1"/>
            </p:cNvSpPr>
            <p:nvPr/>
          </p:nvSpPr>
          <p:spPr bwMode="auto">
            <a:xfrm>
              <a:off x="4184" y="955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Arial" charset="0"/>
                </a:rPr>
                <a:t> Non-recipients</a:t>
              </a:r>
              <a:endParaRPr lang="en-US"/>
            </a:p>
          </p:txBody>
        </p:sp>
      </p:grpSp>
      <p:sp>
        <p:nvSpPr>
          <p:cNvPr id="584783" name="Rectangle 79"/>
          <p:cNvSpPr>
            <a:spLocks noChangeArrowheads="1"/>
          </p:cNvSpPr>
          <p:nvPr/>
        </p:nvSpPr>
        <p:spPr bwMode="auto">
          <a:xfrm>
            <a:off x="1933575" y="6056313"/>
            <a:ext cx="25527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Season 1</a:t>
            </a:r>
          </a:p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(Before “Treatment”)</a:t>
            </a:r>
            <a:endParaRPr lang="en-US"/>
          </a:p>
        </p:txBody>
      </p:sp>
      <p:sp>
        <p:nvSpPr>
          <p:cNvPr id="584784" name="Rectangle 80"/>
          <p:cNvSpPr>
            <a:spLocks noChangeArrowheads="1"/>
          </p:cNvSpPr>
          <p:nvPr/>
        </p:nvSpPr>
        <p:spPr bwMode="auto">
          <a:xfrm>
            <a:off x="5178425" y="6056313"/>
            <a:ext cx="23193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charset="0"/>
              </a:rPr>
              <a:t>Season 2</a:t>
            </a:r>
          </a:p>
          <a:p>
            <a:r>
              <a:rPr lang="en-US" sz="2200" dirty="0">
                <a:solidFill>
                  <a:srgbClr val="000000"/>
                </a:solidFill>
                <a:latin typeface="Arial" charset="0"/>
              </a:rPr>
              <a:t>(After “Treatment”)</a:t>
            </a:r>
            <a:endParaRPr lang="en-US" dirty="0"/>
          </a:p>
        </p:txBody>
      </p:sp>
      <p:sp>
        <p:nvSpPr>
          <p:cNvPr id="584785" name="Rectangle 81"/>
          <p:cNvSpPr>
            <a:spLocks noChangeArrowheads="1"/>
          </p:cNvSpPr>
          <p:nvPr/>
        </p:nvSpPr>
        <p:spPr bwMode="auto">
          <a:xfrm rot="16200000">
            <a:off x="-1077118" y="3164681"/>
            <a:ext cx="3175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>
                <a:solidFill>
                  <a:srgbClr val="000000"/>
                </a:solidFill>
                <a:latin typeface="Arial" charset="0"/>
              </a:rPr>
              <a:t>Qty. wood extracted (kg)</a:t>
            </a:r>
            <a:endParaRPr lang="en-US" sz="2300">
              <a:latin typeface="Arial" charset="0"/>
            </a:endParaRPr>
          </a:p>
        </p:txBody>
      </p:sp>
      <p:sp>
        <p:nvSpPr>
          <p:cNvPr id="584787" name="Text Box 83"/>
          <p:cNvSpPr txBox="1">
            <a:spLocks noChangeArrowheads="1"/>
          </p:cNvSpPr>
          <p:nvPr/>
        </p:nvSpPr>
        <p:spPr bwMode="auto">
          <a:xfrm>
            <a:off x="3024188" y="44592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584788" name="Text Box 84"/>
          <p:cNvSpPr txBox="1">
            <a:spLocks noChangeArrowheads="1"/>
          </p:cNvSpPr>
          <p:nvPr/>
        </p:nvSpPr>
        <p:spPr bwMode="auto">
          <a:xfrm>
            <a:off x="6400800" y="4343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584789" name="Text Box 85"/>
          <p:cNvSpPr txBox="1">
            <a:spLocks noChangeArrowheads="1"/>
          </p:cNvSpPr>
          <p:nvPr/>
        </p:nvSpPr>
        <p:spPr bwMode="auto">
          <a:xfrm>
            <a:off x="3055938" y="205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</a:t>
            </a:r>
          </a:p>
        </p:txBody>
      </p:sp>
      <p:sp>
        <p:nvSpPr>
          <p:cNvPr id="584790" name="Text Box 86"/>
          <p:cNvSpPr txBox="1">
            <a:spLocks noChangeArrowheads="1"/>
          </p:cNvSpPr>
          <p:nvPr/>
        </p:nvSpPr>
        <p:spPr bwMode="auto">
          <a:xfrm>
            <a:off x="6427788" y="2743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d</a:t>
            </a:r>
          </a:p>
        </p:txBody>
      </p:sp>
      <p:sp>
        <p:nvSpPr>
          <p:cNvPr id="584792" name="Text Box 88"/>
          <p:cNvSpPr txBox="1">
            <a:spLocks noChangeArrowheads="1"/>
          </p:cNvSpPr>
          <p:nvPr/>
        </p:nvSpPr>
        <p:spPr bwMode="auto">
          <a:xfrm>
            <a:off x="6427788" y="1981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4" name="Line 6"/>
          <p:cNvSpPr>
            <a:spLocks noChangeShapeType="1"/>
          </p:cNvSpPr>
          <p:nvPr/>
        </p:nvSpPr>
        <p:spPr bwMode="auto">
          <a:xfrm>
            <a:off x="1574800" y="1325563"/>
            <a:ext cx="1588" cy="45799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15" name="Line 7"/>
          <p:cNvSpPr>
            <a:spLocks noChangeShapeType="1"/>
          </p:cNvSpPr>
          <p:nvPr/>
        </p:nvSpPr>
        <p:spPr bwMode="auto">
          <a:xfrm>
            <a:off x="1493838" y="5905500"/>
            <a:ext cx="809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16" name="Line 8"/>
          <p:cNvSpPr>
            <a:spLocks noChangeShapeType="1"/>
          </p:cNvSpPr>
          <p:nvPr/>
        </p:nvSpPr>
        <p:spPr bwMode="auto">
          <a:xfrm>
            <a:off x="1493838" y="4991100"/>
            <a:ext cx="809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17" name="Line 9"/>
          <p:cNvSpPr>
            <a:spLocks noChangeShapeType="1"/>
          </p:cNvSpPr>
          <p:nvPr/>
        </p:nvSpPr>
        <p:spPr bwMode="auto">
          <a:xfrm>
            <a:off x="1493838" y="4076700"/>
            <a:ext cx="809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18" name="Line 10"/>
          <p:cNvSpPr>
            <a:spLocks noChangeShapeType="1"/>
          </p:cNvSpPr>
          <p:nvPr/>
        </p:nvSpPr>
        <p:spPr bwMode="auto">
          <a:xfrm>
            <a:off x="1493838" y="3154363"/>
            <a:ext cx="80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19" name="Line 11"/>
          <p:cNvSpPr>
            <a:spLocks noChangeShapeType="1"/>
          </p:cNvSpPr>
          <p:nvPr/>
        </p:nvSpPr>
        <p:spPr bwMode="auto">
          <a:xfrm>
            <a:off x="1493838" y="2239963"/>
            <a:ext cx="80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20" name="Line 12"/>
          <p:cNvSpPr>
            <a:spLocks noChangeShapeType="1"/>
          </p:cNvSpPr>
          <p:nvPr/>
        </p:nvSpPr>
        <p:spPr bwMode="auto">
          <a:xfrm>
            <a:off x="1493838" y="1325563"/>
            <a:ext cx="80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21" name="Line 13"/>
          <p:cNvSpPr>
            <a:spLocks noChangeShapeType="1"/>
          </p:cNvSpPr>
          <p:nvPr/>
        </p:nvSpPr>
        <p:spPr bwMode="auto">
          <a:xfrm>
            <a:off x="1574800" y="5905500"/>
            <a:ext cx="66897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22" name="Line 14"/>
          <p:cNvSpPr>
            <a:spLocks noChangeShapeType="1"/>
          </p:cNvSpPr>
          <p:nvPr/>
        </p:nvSpPr>
        <p:spPr bwMode="auto">
          <a:xfrm flipV="1">
            <a:off x="1574800" y="5905500"/>
            <a:ext cx="1588" cy="80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23" name="Line 15"/>
          <p:cNvSpPr>
            <a:spLocks noChangeShapeType="1"/>
          </p:cNvSpPr>
          <p:nvPr/>
        </p:nvSpPr>
        <p:spPr bwMode="auto">
          <a:xfrm flipV="1">
            <a:off x="4924425" y="5905500"/>
            <a:ext cx="1588" cy="80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24" name="Line 16"/>
          <p:cNvSpPr>
            <a:spLocks noChangeShapeType="1"/>
          </p:cNvSpPr>
          <p:nvPr/>
        </p:nvSpPr>
        <p:spPr bwMode="auto">
          <a:xfrm flipV="1">
            <a:off x="8264525" y="5905500"/>
            <a:ext cx="1588" cy="80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25" name="Line 17"/>
          <p:cNvSpPr>
            <a:spLocks noChangeShapeType="1"/>
          </p:cNvSpPr>
          <p:nvPr/>
        </p:nvSpPr>
        <p:spPr bwMode="auto">
          <a:xfrm>
            <a:off x="3249613" y="2981325"/>
            <a:ext cx="3340100" cy="706438"/>
          </a:xfrm>
          <a:prstGeom prst="line">
            <a:avLst/>
          </a:prstGeom>
          <a:noFill/>
          <a:ln w="2698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26" name="Line 18"/>
          <p:cNvSpPr>
            <a:spLocks noChangeShapeType="1"/>
          </p:cNvSpPr>
          <p:nvPr/>
        </p:nvSpPr>
        <p:spPr bwMode="auto">
          <a:xfrm flipV="1">
            <a:off x="3249613" y="2514600"/>
            <a:ext cx="3340100" cy="325438"/>
          </a:xfrm>
          <a:prstGeom prst="line">
            <a:avLst/>
          </a:prstGeom>
          <a:noFill/>
          <a:ln w="26988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27" name="Rectangle 19"/>
          <p:cNvSpPr>
            <a:spLocks noChangeArrowheads="1"/>
          </p:cNvSpPr>
          <p:nvPr/>
        </p:nvSpPr>
        <p:spPr bwMode="auto">
          <a:xfrm>
            <a:off x="3168650" y="2900363"/>
            <a:ext cx="171450" cy="1714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28" name="Line 20"/>
          <p:cNvSpPr>
            <a:spLocks noChangeShapeType="1"/>
          </p:cNvSpPr>
          <p:nvPr/>
        </p:nvSpPr>
        <p:spPr bwMode="auto">
          <a:xfrm flipH="1" flipV="1">
            <a:off x="3176588" y="2909888"/>
            <a:ext cx="73025" cy="7143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29" name="Line 21"/>
          <p:cNvSpPr>
            <a:spLocks noChangeShapeType="1"/>
          </p:cNvSpPr>
          <p:nvPr/>
        </p:nvSpPr>
        <p:spPr bwMode="auto">
          <a:xfrm>
            <a:off x="3249613" y="2981325"/>
            <a:ext cx="73025" cy="730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30" name="Line 22"/>
          <p:cNvSpPr>
            <a:spLocks noChangeShapeType="1"/>
          </p:cNvSpPr>
          <p:nvPr/>
        </p:nvSpPr>
        <p:spPr bwMode="auto">
          <a:xfrm flipH="1">
            <a:off x="3176588" y="2981325"/>
            <a:ext cx="73025" cy="730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31" name="Line 23"/>
          <p:cNvSpPr>
            <a:spLocks noChangeShapeType="1"/>
          </p:cNvSpPr>
          <p:nvPr/>
        </p:nvSpPr>
        <p:spPr bwMode="auto">
          <a:xfrm flipV="1">
            <a:off x="3249613" y="2909888"/>
            <a:ext cx="73025" cy="7143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32" name="Rectangle 24"/>
          <p:cNvSpPr>
            <a:spLocks noChangeArrowheads="1"/>
          </p:cNvSpPr>
          <p:nvPr/>
        </p:nvSpPr>
        <p:spPr bwMode="auto">
          <a:xfrm>
            <a:off x="6507163" y="3606800"/>
            <a:ext cx="173037" cy="1714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33" name="Line 25"/>
          <p:cNvSpPr>
            <a:spLocks noChangeShapeType="1"/>
          </p:cNvSpPr>
          <p:nvPr/>
        </p:nvSpPr>
        <p:spPr bwMode="auto">
          <a:xfrm flipH="1" flipV="1">
            <a:off x="6516688" y="3614738"/>
            <a:ext cx="73025" cy="730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34" name="Line 26"/>
          <p:cNvSpPr>
            <a:spLocks noChangeShapeType="1"/>
          </p:cNvSpPr>
          <p:nvPr/>
        </p:nvSpPr>
        <p:spPr bwMode="auto">
          <a:xfrm>
            <a:off x="6589713" y="3687763"/>
            <a:ext cx="71437" cy="730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35" name="Line 27"/>
          <p:cNvSpPr>
            <a:spLocks noChangeShapeType="1"/>
          </p:cNvSpPr>
          <p:nvPr/>
        </p:nvSpPr>
        <p:spPr bwMode="auto">
          <a:xfrm flipH="1">
            <a:off x="6516688" y="3687763"/>
            <a:ext cx="73025" cy="730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37" name="Oval 29"/>
          <p:cNvSpPr>
            <a:spLocks noChangeArrowheads="1"/>
          </p:cNvSpPr>
          <p:nvPr/>
        </p:nvSpPr>
        <p:spPr bwMode="auto">
          <a:xfrm>
            <a:off x="3176588" y="2760663"/>
            <a:ext cx="136525" cy="134937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38" name="Oval 30"/>
          <p:cNvSpPr>
            <a:spLocks noChangeArrowheads="1"/>
          </p:cNvSpPr>
          <p:nvPr/>
        </p:nvSpPr>
        <p:spPr bwMode="auto">
          <a:xfrm>
            <a:off x="6516688" y="2438400"/>
            <a:ext cx="136525" cy="134938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39" name="Rectangle 31"/>
          <p:cNvSpPr>
            <a:spLocks noChangeArrowheads="1"/>
          </p:cNvSpPr>
          <p:nvPr/>
        </p:nvSpPr>
        <p:spPr bwMode="auto">
          <a:xfrm>
            <a:off x="1298575" y="576103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580640" name="Rectangle 32"/>
          <p:cNvSpPr>
            <a:spLocks noChangeArrowheads="1"/>
          </p:cNvSpPr>
          <p:nvPr/>
        </p:nvSpPr>
        <p:spPr bwMode="auto">
          <a:xfrm>
            <a:off x="1033463" y="4846638"/>
            <a:ext cx="404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charset="0"/>
              </a:rPr>
              <a:t>500</a:t>
            </a:r>
            <a:endParaRPr lang="en-US"/>
          </a:p>
        </p:txBody>
      </p:sp>
      <p:sp>
        <p:nvSpPr>
          <p:cNvPr id="580641" name="Rectangle 33"/>
          <p:cNvSpPr>
            <a:spLocks noChangeArrowheads="1"/>
          </p:cNvSpPr>
          <p:nvPr/>
        </p:nvSpPr>
        <p:spPr bwMode="auto">
          <a:xfrm>
            <a:off x="898525" y="3932238"/>
            <a:ext cx="539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charset="0"/>
              </a:rPr>
              <a:t>1000</a:t>
            </a:r>
            <a:endParaRPr lang="en-US"/>
          </a:p>
        </p:txBody>
      </p:sp>
      <p:sp>
        <p:nvSpPr>
          <p:cNvPr id="580642" name="Rectangle 34"/>
          <p:cNvSpPr>
            <a:spLocks noChangeArrowheads="1"/>
          </p:cNvSpPr>
          <p:nvPr/>
        </p:nvSpPr>
        <p:spPr bwMode="auto">
          <a:xfrm>
            <a:off x="898525" y="3008313"/>
            <a:ext cx="539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charset="0"/>
              </a:rPr>
              <a:t>1500</a:t>
            </a:r>
            <a:endParaRPr lang="en-US"/>
          </a:p>
        </p:txBody>
      </p:sp>
      <p:sp>
        <p:nvSpPr>
          <p:cNvPr id="580643" name="Rectangle 35"/>
          <p:cNvSpPr>
            <a:spLocks noChangeArrowheads="1"/>
          </p:cNvSpPr>
          <p:nvPr/>
        </p:nvSpPr>
        <p:spPr bwMode="auto">
          <a:xfrm>
            <a:off x="898525" y="2095500"/>
            <a:ext cx="539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charset="0"/>
              </a:rPr>
              <a:t>2000</a:t>
            </a:r>
            <a:endParaRPr lang="en-US"/>
          </a:p>
        </p:txBody>
      </p:sp>
      <p:sp>
        <p:nvSpPr>
          <p:cNvPr id="580644" name="Rectangle 36"/>
          <p:cNvSpPr>
            <a:spLocks noChangeArrowheads="1"/>
          </p:cNvSpPr>
          <p:nvPr/>
        </p:nvSpPr>
        <p:spPr bwMode="auto">
          <a:xfrm>
            <a:off x="898525" y="1181100"/>
            <a:ext cx="539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charset="0"/>
              </a:rPr>
              <a:t>2500</a:t>
            </a:r>
            <a:endParaRPr lang="en-US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340100" y="2590800"/>
            <a:ext cx="3365500" cy="390525"/>
            <a:chOff x="2152" y="1496"/>
            <a:chExt cx="2092" cy="382"/>
          </a:xfrm>
        </p:grpSpPr>
        <p:sp>
          <p:nvSpPr>
            <p:cNvPr id="580658" name="Freeform 50"/>
            <p:cNvSpPr>
              <a:spLocks/>
            </p:cNvSpPr>
            <p:nvPr/>
          </p:nvSpPr>
          <p:spPr bwMode="auto">
            <a:xfrm>
              <a:off x="2152" y="1838"/>
              <a:ext cx="91" cy="4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6" y="40"/>
                </a:cxn>
                <a:cxn ang="0">
                  <a:pos x="91" y="23"/>
                </a:cxn>
                <a:cxn ang="0">
                  <a:pos x="85" y="0"/>
                </a:cxn>
                <a:cxn ang="0">
                  <a:pos x="0" y="17"/>
                </a:cxn>
              </a:cxnLst>
              <a:rect l="0" t="0" r="r" b="b"/>
              <a:pathLst>
                <a:path w="91" h="40">
                  <a:moveTo>
                    <a:pt x="0" y="17"/>
                  </a:moveTo>
                  <a:lnTo>
                    <a:pt x="6" y="40"/>
                  </a:lnTo>
                  <a:lnTo>
                    <a:pt x="91" y="23"/>
                  </a:lnTo>
                  <a:lnTo>
                    <a:pt x="85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659" name="Freeform 51"/>
            <p:cNvSpPr>
              <a:spLocks/>
            </p:cNvSpPr>
            <p:nvPr/>
          </p:nvSpPr>
          <p:spPr bwMode="auto">
            <a:xfrm>
              <a:off x="2306" y="1816"/>
              <a:ext cx="97" cy="3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" y="34"/>
                </a:cxn>
                <a:cxn ang="0">
                  <a:pos x="97" y="22"/>
                </a:cxn>
                <a:cxn ang="0">
                  <a:pos x="91" y="0"/>
                </a:cxn>
                <a:cxn ang="0">
                  <a:pos x="0" y="11"/>
                </a:cxn>
              </a:cxnLst>
              <a:rect l="0" t="0" r="r" b="b"/>
              <a:pathLst>
                <a:path w="97" h="34">
                  <a:moveTo>
                    <a:pt x="0" y="11"/>
                  </a:moveTo>
                  <a:lnTo>
                    <a:pt x="6" y="34"/>
                  </a:lnTo>
                  <a:lnTo>
                    <a:pt x="97" y="22"/>
                  </a:lnTo>
                  <a:lnTo>
                    <a:pt x="9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660" name="Freeform 52"/>
            <p:cNvSpPr>
              <a:spLocks/>
            </p:cNvSpPr>
            <p:nvPr/>
          </p:nvSpPr>
          <p:spPr bwMode="auto">
            <a:xfrm>
              <a:off x="2466" y="1787"/>
              <a:ext cx="91" cy="4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" y="40"/>
                </a:cxn>
                <a:cxn ang="0">
                  <a:pos x="91" y="23"/>
                </a:cxn>
                <a:cxn ang="0">
                  <a:pos x="85" y="0"/>
                </a:cxn>
                <a:cxn ang="0">
                  <a:pos x="0" y="17"/>
                </a:cxn>
              </a:cxnLst>
              <a:rect l="0" t="0" r="r" b="b"/>
              <a:pathLst>
                <a:path w="91" h="40">
                  <a:moveTo>
                    <a:pt x="0" y="17"/>
                  </a:moveTo>
                  <a:lnTo>
                    <a:pt x="5" y="40"/>
                  </a:lnTo>
                  <a:lnTo>
                    <a:pt x="91" y="23"/>
                  </a:lnTo>
                  <a:lnTo>
                    <a:pt x="85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661" name="Freeform 53"/>
            <p:cNvSpPr>
              <a:spLocks/>
            </p:cNvSpPr>
            <p:nvPr/>
          </p:nvSpPr>
          <p:spPr bwMode="auto">
            <a:xfrm>
              <a:off x="2619" y="1759"/>
              <a:ext cx="97" cy="3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6" y="39"/>
                </a:cxn>
                <a:cxn ang="0">
                  <a:pos x="97" y="22"/>
                </a:cxn>
                <a:cxn ang="0">
                  <a:pos x="92" y="0"/>
                </a:cxn>
                <a:cxn ang="0">
                  <a:pos x="0" y="17"/>
                </a:cxn>
              </a:cxnLst>
              <a:rect l="0" t="0" r="r" b="b"/>
              <a:pathLst>
                <a:path w="97" h="39">
                  <a:moveTo>
                    <a:pt x="0" y="17"/>
                  </a:moveTo>
                  <a:lnTo>
                    <a:pt x="6" y="39"/>
                  </a:lnTo>
                  <a:lnTo>
                    <a:pt x="97" y="22"/>
                  </a:lnTo>
                  <a:lnTo>
                    <a:pt x="9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662" name="Freeform 54"/>
            <p:cNvSpPr>
              <a:spLocks/>
            </p:cNvSpPr>
            <p:nvPr/>
          </p:nvSpPr>
          <p:spPr bwMode="auto">
            <a:xfrm>
              <a:off x="2779" y="1730"/>
              <a:ext cx="97" cy="4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6" y="40"/>
                </a:cxn>
                <a:cxn ang="0">
                  <a:pos x="97" y="23"/>
                </a:cxn>
                <a:cxn ang="0">
                  <a:pos x="91" y="0"/>
                </a:cxn>
                <a:cxn ang="0">
                  <a:pos x="0" y="17"/>
                </a:cxn>
              </a:cxnLst>
              <a:rect l="0" t="0" r="r" b="b"/>
              <a:pathLst>
                <a:path w="97" h="40">
                  <a:moveTo>
                    <a:pt x="0" y="17"/>
                  </a:moveTo>
                  <a:lnTo>
                    <a:pt x="6" y="40"/>
                  </a:lnTo>
                  <a:lnTo>
                    <a:pt x="97" y="23"/>
                  </a:lnTo>
                  <a:lnTo>
                    <a:pt x="9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663" name="Freeform 55"/>
            <p:cNvSpPr>
              <a:spLocks/>
            </p:cNvSpPr>
            <p:nvPr/>
          </p:nvSpPr>
          <p:spPr bwMode="auto">
            <a:xfrm>
              <a:off x="2933" y="1707"/>
              <a:ext cx="97" cy="3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34"/>
                </a:cxn>
                <a:cxn ang="0">
                  <a:pos x="97" y="23"/>
                </a:cxn>
                <a:cxn ang="0">
                  <a:pos x="91" y="0"/>
                </a:cxn>
                <a:cxn ang="0">
                  <a:pos x="0" y="12"/>
                </a:cxn>
              </a:cxnLst>
              <a:rect l="0" t="0" r="r" b="b"/>
              <a:pathLst>
                <a:path w="97" h="34">
                  <a:moveTo>
                    <a:pt x="0" y="12"/>
                  </a:moveTo>
                  <a:lnTo>
                    <a:pt x="6" y="34"/>
                  </a:lnTo>
                  <a:lnTo>
                    <a:pt x="97" y="23"/>
                  </a:lnTo>
                  <a:lnTo>
                    <a:pt x="9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664" name="Freeform 56"/>
            <p:cNvSpPr>
              <a:spLocks/>
            </p:cNvSpPr>
            <p:nvPr/>
          </p:nvSpPr>
          <p:spPr bwMode="auto">
            <a:xfrm>
              <a:off x="3093" y="1679"/>
              <a:ext cx="97" cy="4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" y="40"/>
                </a:cxn>
                <a:cxn ang="0">
                  <a:pos x="97" y="23"/>
                </a:cxn>
                <a:cxn ang="0">
                  <a:pos x="91" y="0"/>
                </a:cxn>
                <a:cxn ang="0">
                  <a:pos x="0" y="17"/>
                </a:cxn>
              </a:cxnLst>
              <a:rect l="0" t="0" r="r" b="b"/>
              <a:pathLst>
                <a:path w="97" h="40">
                  <a:moveTo>
                    <a:pt x="0" y="17"/>
                  </a:moveTo>
                  <a:lnTo>
                    <a:pt x="5" y="40"/>
                  </a:lnTo>
                  <a:lnTo>
                    <a:pt x="97" y="23"/>
                  </a:lnTo>
                  <a:lnTo>
                    <a:pt x="9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665" name="Freeform 57"/>
            <p:cNvSpPr>
              <a:spLocks/>
            </p:cNvSpPr>
            <p:nvPr/>
          </p:nvSpPr>
          <p:spPr bwMode="auto">
            <a:xfrm>
              <a:off x="3252" y="1650"/>
              <a:ext cx="92" cy="4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6" y="40"/>
                </a:cxn>
                <a:cxn ang="0">
                  <a:pos x="92" y="23"/>
                </a:cxn>
                <a:cxn ang="0">
                  <a:pos x="86" y="0"/>
                </a:cxn>
                <a:cxn ang="0">
                  <a:pos x="0" y="17"/>
                </a:cxn>
              </a:cxnLst>
              <a:rect l="0" t="0" r="r" b="b"/>
              <a:pathLst>
                <a:path w="92" h="40">
                  <a:moveTo>
                    <a:pt x="0" y="17"/>
                  </a:moveTo>
                  <a:lnTo>
                    <a:pt x="6" y="40"/>
                  </a:lnTo>
                  <a:lnTo>
                    <a:pt x="92" y="23"/>
                  </a:lnTo>
                  <a:lnTo>
                    <a:pt x="8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666" name="Freeform 58"/>
            <p:cNvSpPr>
              <a:spLocks/>
            </p:cNvSpPr>
            <p:nvPr/>
          </p:nvSpPr>
          <p:spPr bwMode="auto">
            <a:xfrm>
              <a:off x="3406" y="1622"/>
              <a:ext cx="97" cy="4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6" y="40"/>
                </a:cxn>
                <a:cxn ang="0">
                  <a:pos x="97" y="23"/>
                </a:cxn>
                <a:cxn ang="0">
                  <a:pos x="91" y="0"/>
                </a:cxn>
                <a:cxn ang="0">
                  <a:pos x="0" y="17"/>
                </a:cxn>
              </a:cxnLst>
              <a:rect l="0" t="0" r="r" b="b"/>
              <a:pathLst>
                <a:path w="97" h="40">
                  <a:moveTo>
                    <a:pt x="0" y="17"/>
                  </a:moveTo>
                  <a:lnTo>
                    <a:pt x="6" y="40"/>
                  </a:lnTo>
                  <a:lnTo>
                    <a:pt x="97" y="23"/>
                  </a:lnTo>
                  <a:lnTo>
                    <a:pt x="91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667" name="Freeform 59"/>
            <p:cNvSpPr>
              <a:spLocks/>
            </p:cNvSpPr>
            <p:nvPr/>
          </p:nvSpPr>
          <p:spPr bwMode="auto">
            <a:xfrm>
              <a:off x="3566" y="1599"/>
              <a:ext cx="97" cy="3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" y="34"/>
                </a:cxn>
                <a:cxn ang="0">
                  <a:pos x="97" y="23"/>
                </a:cxn>
                <a:cxn ang="0">
                  <a:pos x="91" y="0"/>
                </a:cxn>
                <a:cxn ang="0">
                  <a:pos x="0" y="11"/>
                </a:cxn>
              </a:cxnLst>
              <a:rect l="0" t="0" r="r" b="b"/>
              <a:pathLst>
                <a:path w="97" h="34">
                  <a:moveTo>
                    <a:pt x="0" y="11"/>
                  </a:moveTo>
                  <a:lnTo>
                    <a:pt x="6" y="34"/>
                  </a:lnTo>
                  <a:lnTo>
                    <a:pt x="97" y="23"/>
                  </a:lnTo>
                  <a:lnTo>
                    <a:pt x="9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668" name="Freeform 60"/>
            <p:cNvSpPr>
              <a:spLocks/>
            </p:cNvSpPr>
            <p:nvPr/>
          </p:nvSpPr>
          <p:spPr bwMode="auto">
            <a:xfrm>
              <a:off x="3720" y="1570"/>
              <a:ext cx="97" cy="4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40"/>
                </a:cxn>
                <a:cxn ang="0">
                  <a:pos x="97" y="23"/>
                </a:cxn>
                <a:cxn ang="0">
                  <a:pos x="91" y="0"/>
                </a:cxn>
                <a:cxn ang="0">
                  <a:pos x="0" y="18"/>
                </a:cxn>
              </a:cxnLst>
              <a:rect l="0" t="0" r="r" b="b"/>
              <a:pathLst>
                <a:path w="97" h="40">
                  <a:moveTo>
                    <a:pt x="0" y="18"/>
                  </a:moveTo>
                  <a:lnTo>
                    <a:pt x="6" y="40"/>
                  </a:lnTo>
                  <a:lnTo>
                    <a:pt x="97" y="23"/>
                  </a:lnTo>
                  <a:lnTo>
                    <a:pt x="9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669" name="Freeform 61"/>
            <p:cNvSpPr>
              <a:spLocks/>
            </p:cNvSpPr>
            <p:nvPr/>
          </p:nvSpPr>
          <p:spPr bwMode="auto">
            <a:xfrm>
              <a:off x="3879" y="1542"/>
              <a:ext cx="97" cy="4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6" y="40"/>
                </a:cxn>
                <a:cxn ang="0">
                  <a:pos x="97" y="23"/>
                </a:cxn>
                <a:cxn ang="0">
                  <a:pos x="92" y="0"/>
                </a:cxn>
                <a:cxn ang="0">
                  <a:pos x="0" y="17"/>
                </a:cxn>
              </a:cxnLst>
              <a:rect l="0" t="0" r="r" b="b"/>
              <a:pathLst>
                <a:path w="97" h="40">
                  <a:moveTo>
                    <a:pt x="0" y="17"/>
                  </a:moveTo>
                  <a:lnTo>
                    <a:pt x="6" y="40"/>
                  </a:lnTo>
                  <a:lnTo>
                    <a:pt x="97" y="23"/>
                  </a:lnTo>
                  <a:lnTo>
                    <a:pt x="9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670" name="Freeform 62"/>
            <p:cNvSpPr>
              <a:spLocks/>
            </p:cNvSpPr>
            <p:nvPr/>
          </p:nvSpPr>
          <p:spPr bwMode="auto">
            <a:xfrm>
              <a:off x="4039" y="1513"/>
              <a:ext cx="91" cy="4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6" y="40"/>
                </a:cxn>
                <a:cxn ang="0">
                  <a:pos x="91" y="23"/>
                </a:cxn>
                <a:cxn ang="0">
                  <a:pos x="86" y="0"/>
                </a:cxn>
                <a:cxn ang="0">
                  <a:pos x="0" y="17"/>
                </a:cxn>
              </a:cxnLst>
              <a:rect l="0" t="0" r="r" b="b"/>
              <a:pathLst>
                <a:path w="91" h="40">
                  <a:moveTo>
                    <a:pt x="0" y="17"/>
                  </a:moveTo>
                  <a:lnTo>
                    <a:pt x="6" y="40"/>
                  </a:lnTo>
                  <a:lnTo>
                    <a:pt x="91" y="23"/>
                  </a:lnTo>
                  <a:lnTo>
                    <a:pt x="8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671" name="Freeform 63"/>
            <p:cNvSpPr>
              <a:spLocks/>
            </p:cNvSpPr>
            <p:nvPr/>
          </p:nvSpPr>
          <p:spPr bwMode="auto">
            <a:xfrm>
              <a:off x="4193" y="1496"/>
              <a:ext cx="51" cy="2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29"/>
                </a:cxn>
                <a:cxn ang="0">
                  <a:pos x="51" y="23"/>
                </a:cxn>
                <a:cxn ang="0">
                  <a:pos x="46" y="0"/>
                </a:cxn>
                <a:cxn ang="0">
                  <a:pos x="0" y="6"/>
                </a:cxn>
              </a:cxnLst>
              <a:rect l="0" t="0" r="r" b="b"/>
              <a:pathLst>
                <a:path w="51" h="29">
                  <a:moveTo>
                    <a:pt x="0" y="6"/>
                  </a:moveTo>
                  <a:lnTo>
                    <a:pt x="6" y="29"/>
                  </a:lnTo>
                  <a:lnTo>
                    <a:pt x="51" y="23"/>
                  </a:lnTo>
                  <a:lnTo>
                    <a:pt x="4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1F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0612" name="Text Box 4"/>
          <p:cNvSpPr txBox="1">
            <a:spLocks noChangeArrowheads="1"/>
          </p:cNvSpPr>
          <p:nvPr/>
        </p:nvSpPr>
        <p:spPr bwMode="auto">
          <a:xfrm>
            <a:off x="76200" y="90488"/>
            <a:ext cx="84095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</a:rPr>
              <a:t>Difference-in-Difference (DID)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with village controls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0613" name="Rectangle 5"/>
          <p:cNvSpPr>
            <a:spLocks noChangeArrowheads="1"/>
          </p:cNvSpPr>
          <p:nvPr/>
        </p:nvSpPr>
        <p:spPr bwMode="auto">
          <a:xfrm rot="16200000">
            <a:off x="-1077118" y="3164681"/>
            <a:ext cx="3175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>
                <a:solidFill>
                  <a:srgbClr val="000000"/>
                </a:solidFill>
                <a:latin typeface="Arial" charset="0"/>
              </a:rPr>
              <a:t>Qty. wood extracted (kg)</a:t>
            </a:r>
            <a:endParaRPr lang="en-US" sz="2300">
              <a:latin typeface="Arial" charset="0"/>
            </a:endParaRPr>
          </a:p>
        </p:txBody>
      </p:sp>
      <p:sp>
        <p:nvSpPr>
          <p:cNvPr id="580673" name="Rectangle 65"/>
          <p:cNvSpPr>
            <a:spLocks noChangeArrowheads="1"/>
          </p:cNvSpPr>
          <p:nvPr/>
        </p:nvSpPr>
        <p:spPr bwMode="auto">
          <a:xfrm>
            <a:off x="6532563" y="2571750"/>
            <a:ext cx="173037" cy="1714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674" name="AutoShape 66"/>
          <p:cNvSpPr>
            <a:spLocks/>
          </p:cNvSpPr>
          <p:nvPr/>
        </p:nvSpPr>
        <p:spPr bwMode="auto">
          <a:xfrm>
            <a:off x="6781800" y="2590800"/>
            <a:ext cx="381000" cy="11430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0675" name="Text Box 67"/>
          <p:cNvSpPr txBox="1">
            <a:spLocks noChangeArrowheads="1"/>
          </p:cNvSpPr>
          <p:nvPr/>
        </p:nvSpPr>
        <p:spPr bwMode="auto">
          <a:xfrm>
            <a:off x="7239000" y="2438400"/>
            <a:ext cx="1536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DID Est. </a:t>
            </a:r>
          </a:p>
          <a:p>
            <a:r>
              <a:rPr lang="en-US" b="1">
                <a:latin typeface="Arial" charset="0"/>
              </a:rPr>
              <a:t>w/ village</a:t>
            </a:r>
          </a:p>
          <a:p>
            <a:r>
              <a:rPr lang="en-US" b="1">
                <a:latin typeface="Arial" charset="0"/>
              </a:rPr>
              <a:t>controls</a:t>
            </a:r>
          </a:p>
        </p:txBody>
      </p:sp>
      <p:sp>
        <p:nvSpPr>
          <p:cNvPr id="580676" name="Rectangle 68"/>
          <p:cNvSpPr>
            <a:spLocks noChangeArrowheads="1"/>
          </p:cNvSpPr>
          <p:nvPr/>
        </p:nvSpPr>
        <p:spPr bwMode="auto">
          <a:xfrm>
            <a:off x="2028825" y="6056313"/>
            <a:ext cx="23653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Season 1</a:t>
            </a:r>
          </a:p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(Before Treatment)</a:t>
            </a:r>
            <a:endParaRPr lang="en-US"/>
          </a:p>
        </p:txBody>
      </p:sp>
      <p:sp>
        <p:nvSpPr>
          <p:cNvPr id="580677" name="Rectangle 69"/>
          <p:cNvSpPr>
            <a:spLocks noChangeArrowheads="1"/>
          </p:cNvSpPr>
          <p:nvPr/>
        </p:nvSpPr>
        <p:spPr bwMode="auto">
          <a:xfrm>
            <a:off x="5273675" y="6056313"/>
            <a:ext cx="21320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Season 2</a:t>
            </a:r>
          </a:p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(After Treatment)</a:t>
            </a:r>
            <a:endParaRPr lang="en-US"/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6096000" y="990600"/>
            <a:ext cx="3000375" cy="944563"/>
            <a:chOff x="3840" y="624"/>
            <a:chExt cx="1890" cy="595"/>
          </a:xfrm>
        </p:grpSpPr>
        <p:sp>
          <p:nvSpPr>
            <p:cNvPr id="580683" name="Rectangle 75"/>
            <p:cNvSpPr>
              <a:spLocks noChangeArrowheads="1"/>
            </p:cNvSpPr>
            <p:nvPr/>
          </p:nvSpPr>
          <p:spPr bwMode="auto">
            <a:xfrm>
              <a:off x="3840" y="624"/>
              <a:ext cx="1776" cy="59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6"/>
            <p:cNvGrpSpPr>
              <a:grpSpLocks/>
            </p:cNvGrpSpPr>
            <p:nvPr/>
          </p:nvGrpSpPr>
          <p:grpSpPr bwMode="auto">
            <a:xfrm>
              <a:off x="3936" y="744"/>
              <a:ext cx="205" cy="108"/>
              <a:chOff x="4071" y="744"/>
              <a:chExt cx="205" cy="108"/>
            </a:xfrm>
          </p:grpSpPr>
          <p:sp>
            <p:nvSpPr>
              <p:cNvPr id="580685" name="Line 77"/>
              <p:cNvSpPr>
                <a:spLocks noChangeShapeType="1"/>
              </p:cNvSpPr>
              <p:nvPr/>
            </p:nvSpPr>
            <p:spPr bwMode="auto">
              <a:xfrm>
                <a:off x="4071" y="795"/>
                <a:ext cx="205" cy="1"/>
              </a:xfrm>
              <a:prstGeom prst="line">
                <a:avLst/>
              </a:prstGeom>
              <a:noFill/>
              <a:ln w="269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686" name="Rectangle 78"/>
              <p:cNvSpPr>
                <a:spLocks noChangeArrowheads="1"/>
              </p:cNvSpPr>
              <p:nvPr/>
            </p:nvSpPr>
            <p:spPr bwMode="auto">
              <a:xfrm>
                <a:off x="4122" y="744"/>
                <a:ext cx="109" cy="108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0687" name="Rectangle 79"/>
            <p:cNvSpPr>
              <a:spLocks noChangeArrowheads="1"/>
            </p:cNvSpPr>
            <p:nvPr/>
          </p:nvSpPr>
          <p:spPr bwMode="auto">
            <a:xfrm>
              <a:off x="4238" y="687"/>
              <a:ext cx="14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Arial" charset="0"/>
                </a:rPr>
                <a:t>Recipients          </a:t>
              </a:r>
              <a:endParaRPr lang="en-US"/>
            </a:p>
          </p:txBody>
        </p:sp>
        <p:grpSp>
          <p:nvGrpSpPr>
            <p:cNvPr id="5" name="Group 80"/>
            <p:cNvGrpSpPr>
              <a:grpSpLocks/>
            </p:cNvGrpSpPr>
            <p:nvPr/>
          </p:nvGrpSpPr>
          <p:grpSpPr bwMode="auto">
            <a:xfrm>
              <a:off x="3936" y="1017"/>
              <a:ext cx="205" cy="86"/>
              <a:chOff x="4071" y="1017"/>
              <a:chExt cx="205" cy="86"/>
            </a:xfrm>
          </p:grpSpPr>
          <p:sp>
            <p:nvSpPr>
              <p:cNvPr id="580689" name="Line 81"/>
              <p:cNvSpPr>
                <a:spLocks noChangeShapeType="1"/>
              </p:cNvSpPr>
              <p:nvPr/>
            </p:nvSpPr>
            <p:spPr bwMode="auto">
              <a:xfrm>
                <a:off x="4071" y="1063"/>
                <a:ext cx="205" cy="1"/>
              </a:xfrm>
              <a:prstGeom prst="line">
                <a:avLst/>
              </a:prstGeom>
              <a:noFill/>
              <a:ln w="26988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690" name="Oval 82"/>
              <p:cNvSpPr>
                <a:spLocks noChangeArrowheads="1"/>
              </p:cNvSpPr>
              <p:nvPr/>
            </p:nvSpPr>
            <p:spPr bwMode="auto">
              <a:xfrm>
                <a:off x="4128" y="1017"/>
                <a:ext cx="85" cy="86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0691" name="Rectangle 83"/>
            <p:cNvSpPr>
              <a:spLocks noChangeArrowheads="1"/>
            </p:cNvSpPr>
            <p:nvPr/>
          </p:nvSpPr>
          <p:spPr bwMode="auto">
            <a:xfrm>
              <a:off x="4184" y="955"/>
              <a:ext cx="13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Arial" charset="0"/>
                </a:rPr>
                <a:t> Non-recipients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1085850" y="2438400"/>
            <a:ext cx="690682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i="1" dirty="0">
                <a:latin typeface="Garamond" pitchFamily="18" charset="0"/>
              </a:rPr>
              <a:t>Y</a:t>
            </a:r>
            <a:r>
              <a:rPr lang="en-US" sz="2800" b="1" i="1" dirty="0" smtClean="0">
                <a:latin typeface="Garamond" pitchFamily="18" charset="0"/>
              </a:rPr>
              <a:t> </a:t>
            </a:r>
            <a:r>
              <a:rPr lang="en-US" sz="2800" b="1" i="1" dirty="0">
                <a:latin typeface="Garamond" pitchFamily="18" charset="0"/>
              </a:rPr>
              <a:t>= </a:t>
            </a:r>
            <a:r>
              <a:rPr lang="en-US" sz="2800" b="1" i="1" dirty="0">
                <a:latin typeface="Symbol" pitchFamily="18" charset="2"/>
              </a:rPr>
              <a:t>b</a:t>
            </a:r>
            <a:r>
              <a:rPr lang="en-US" sz="2800" b="1" i="1" baseline="-25000" dirty="0"/>
              <a:t>0</a:t>
            </a:r>
            <a:r>
              <a:rPr lang="en-US" sz="2800" b="1" i="1" dirty="0"/>
              <a:t> + </a:t>
            </a:r>
            <a:r>
              <a:rPr lang="en-US" sz="2800" b="1" i="1" dirty="0">
                <a:latin typeface="Symbol" pitchFamily="18" charset="2"/>
              </a:rPr>
              <a:t>b</a:t>
            </a:r>
            <a:r>
              <a:rPr lang="en-US" sz="2800" b="1" i="1" baseline="-25000" dirty="0"/>
              <a:t>1</a:t>
            </a:r>
            <a:r>
              <a:rPr lang="en-US" sz="2800" b="1" i="1" dirty="0"/>
              <a:t>Seas2 + </a:t>
            </a:r>
            <a:r>
              <a:rPr lang="en-US" sz="2800" b="1" i="1" dirty="0">
                <a:latin typeface="Symbol" pitchFamily="18" charset="2"/>
              </a:rPr>
              <a:t>b</a:t>
            </a:r>
            <a:r>
              <a:rPr lang="en-US" sz="2800" b="1" i="1" baseline="-25000" dirty="0"/>
              <a:t>2</a:t>
            </a:r>
            <a:r>
              <a:rPr lang="en-US" sz="2800" b="1" i="1" dirty="0"/>
              <a:t>Treat + </a:t>
            </a:r>
            <a:r>
              <a:rPr lang="en-US" sz="2800" b="1" i="1" dirty="0">
                <a:latin typeface="Symbol" pitchFamily="18" charset="2"/>
              </a:rPr>
              <a:t>b</a:t>
            </a:r>
            <a:r>
              <a:rPr lang="en-US" sz="2800" b="1" i="1" baseline="-25000" dirty="0"/>
              <a:t>3</a:t>
            </a:r>
            <a:r>
              <a:rPr lang="en-US" sz="2800" b="1" i="1" dirty="0"/>
              <a:t>(Seas2*Treat) </a:t>
            </a:r>
          </a:p>
          <a:p>
            <a:pPr algn="l">
              <a:spcBef>
                <a:spcPct val="50000"/>
              </a:spcBef>
            </a:pPr>
            <a:r>
              <a:rPr lang="en-US" sz="2800" b="1" i="1" dirty="0"/>
              <a:t>       + </a:t>
            </a:r>
            <a:r>
              <a:rPr lang="en-US" sz="2800" b="1" i="1" dirty="0" err="1">
                <a:latin typeface="Symbol" pitchFamily="18" charset="2"/>
              </a:rPr>
              <a:t>d</a:t>
            </a:r>
            <a:r>
              <a:rPr lang="en-US" sz="2800" b="1" i="1" dirty="0" err="1"/>
              <a:t>X</a:t>
            </a:r>
            <a:r>
              <a:rPr lang="en-US" sz="2800" b="1" i="1" dirty="0"/>
              <a:t> + </a:t>
            </a:r>
            <a:r>
              <a:rPr lang="en-US" sz="2800" b="1" i="1" dirty="0">
                <a:latin typeface="Symbol" pitchFamily="18" charset="2"/>
              </a:rPr>
              <a:t>e</a:t>
            </a:r>
          </a:p>
        </p:txBody>
      </p:sp>
      <p:sp>
        <p:nvSpPr>
          <p:cNvPr id="386058" name="Text Box 10"/>
          <p:cNvSpPr txBox="1">
            <a:spLocks noChangeArrowheads="1"/>
          </p:cNvSpPr>
          <p:nvPr/>
        </p:nvSpPr>
        <p:spPr bwMode="auto">
          <a:xfrm>
            <a:off x="4449763" y="3200400"/>
            <a:ext cx="3068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rgbClr val="800000"/>
                </a:solidFill>
                <a:latin typeface="Arial" charset="0"/>
              </a:rPr>
              <a:t>DID Est. of Impact</a:t>
            </a:r>
          </a:p>
        </p:txBody>
      </p:sp>
      <p:sp>
        <p:nvSpPr>
          <p:cNvPr id="386080" name="AutoShape 32"/>
          <p:cNvSpPr>
            <a:spLocks/>
          </p:cNvSpPr>
          <p:nvPr/>
        </p:nvSpPr>
        <p:spPr bwMode="auto">
          <a:xfrm rot="-5400000">
            <a:off x="5434186" y="2838450"/>
            <a:ext cx="228600" cy="495300"/>
          </a:xfrm>
          <a:prstGeom prst="leftBrace">
            <a:avLst>
              <a:gd name="adj1" fmla="val 180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081" name="Rectangle 33"/>
          <p:cNvSpPr>
            <a:spLocks noChangeArrowheads="1"/>
          </p:cNvSpPr>
          <p:nvPr/>
        </p:nvSpPr>
        <p:spPr bwMode="auto">
          <a:xfrm>
            <a:off x="854075" y="4572000"/>
            <a:ext cx="690682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40000"/>
              </a:spcBef>
            </a:pPr>
            <a:r>
              <a:rPr lang="en-US" sz="2800" b="1" i="1" dirty="0">
                <a:latin typeface="Garamond" pitchFamily="18" charset="0"/>
              </a:rPr>
              <a:t>Y</a:t>
            </a:r>
            <a:r>
              <a:rPr lang="en-US" sz="2800" b="1" i="1" dirty="0" smtClean="0">
                <a:latin typeface="Garamond" pitchFamily="18" charset="0"/>
              </a:rPr>
              <a:t> </a:t>
            </a:r>
            <a:r>
              <a:rPr lang="en-US" sz="2800" b="1" i="1" dirty="0">
                <a:latin typeface="Garamond" pitchFamily="18" charset="0"/>
              </a:rPr>
              <a:t>= </a:t>
            </a:r>
            <a:r>
              <a:rPr lang="en-US" sz="2800" b="1" i="1" dirty="0">
                <a:latin typeface="Symbol" pitchFamily="18" charset="2"/>
              </a:rPr>
              <a:t>b</a:t>
            </a:r>
            <a:r>
              <a:rPr lang="en-US" sz="2800" b="1" i="1" baseline="-25000" dirty="0"/>
              <a:t>0</a:t>
            </a:r>
            <a:r>
              <a:rPr lang="en-US" sz="2800" b="1" i="1" dirty="0"/>
              <a:t> + </a:t>
            </a:r>
            <a:r>
              <a:rPr lang="en-US" sz="2800" b="1" i="1" dirty="0">
                <a:latin typeface="Symbol" pitchFamily="18" charset="2"/>
              </a:rPr>
              <a:t>b</a:t>
            </a:r>
            <a:r>
              <a:rPr lang="en-US" sz="2800" b="1" i="1" baseline="-25000" dirty="0"/>
              <a:t>1</a:t>
            </a:r>
            <a:r>
              <a:rPr lang="en-US" sz="2800" b="1" i="1" dirty="0"/>
              <a:t>Seas2 + </a:t>
            </a:r>
            <a:r>
              <a:rPr lang="en-US" sz="2800" b="1" i="1" dirty="0">
                <a:latin typeface="Symbol" pitchFamily="18" charset="2"/>
              </a:rPr>
              <a:t>b</a:t>
            </a:r>
            <a:r>
              <a:rPr lang="en-US" sz="2800" b="1" i="1" baseline="-25000" dirty="0"/>
              <a:t>2</a:t>
            </a:r>
            <a:r>
              <a:rPr lang="en-US" sz="2800" b="1" i="1" dirty="0"/>
              <a:t>Treat + </a:t>
            </a:r>
            <a:r>
              <a:rPr lang="en-US" sz="2800" b="1" i="1" dirty="0">
                <a:latin typeface="Symbol" pitchFamily="18" charset="2"/>
              </a:rPr>
              <a:t>b</a:t>
            </a:r>
            <a:r>
              <a:rPr lang="en-US" sz="2800" b="1" i="1" baseline="-25000" dirty="0"/>
              <a:t>3</a:t>
            </a:r>
            <a:r>
              <a:rPr lang="en-US" sz="2800" b="1" i="1" dirty="0"/>
              <a:t>(Seas2*Treat) </a:t>
            </a:r>
          </a:p>
          <a:p>
            <a:pPr algn="l">
              <a:spcBef>
                <a:spcPct val="50000"/>
              </a:spcBef>
            </a:pPr>
            <a:r>
              <a:rPr lang="en-US" sz="2800" b="1" i="1" dirty="0"/>
              <a:t>       + </a:t>
            </a:r>
            <a:r>
              <a:rPr lang="en-US" sz="2800" b="1" i="1" dirty="0" err="1">
                <a:latin typeface="Symbol" pitchFamily="18" charset="2"/>
              </a:rPr>
              <a:t>d</a:t>
            </a:r>
            <a:r>
              <a:rPr lang="en-US" sz="2800" b="1" i="1" dirty="0" err="1"/>
              <a:t>X</a:t>
            </a:r>
            <a:r>
              <a:rPr lang="en-US" sz="2800" b="1" i="1" dirty="0"/>
              <a:t> + </a:t>
            </a:r>
            <a:r>
              <a:rPr lang="en-US" sz="2800" b="1" i="1" dirty="0">
                <a:latin typeface="Symbol" pitchFamily="18" charset="2"/>
              </a:rPr>
              <a:t>g</a:t>
            </a:r>
            <a:r>
              <a:rPr lang="en-US" sz="2800" b="1" i="1" baseline="-25000" dirty="0"/>
              <a:t> </a:t>
            </a:r>
            <a:r>
              <a:rPr lang="en-US" sz="2800" b="1" i="1" dirty="0"/>
              <a:t>(Seas2*Treat*X) + </a:t>
            </a:r>
            <a:r>
              <a:rPr lang="en-US" sz="2800" b="1" i="1" dirty="0">
                <a:latin typeface="Symbol" pitchFamily="18" charset="2"/>
              </a:rPr>
              <a:t>e</a:t>
            </a:r>
          </a:p>
        </p:txBody>
      </p:sp>
      <p:sp>
        <p:nvSpPr>
          <p:cNvPr id="386082" name="Rectangle 34"/>
          <p:cNvSpPr>
            <a:spLocks noChangeArrowheads="1"/>
          </p:cNvSpPr>
          <p:nvPr/>
        </p:nvSpPr>
        <p:spPr bwMode="auto">
          <a:xfrm>
            <a:off x="228600" y="381000"/>
            <a:ext cx="8686800" cy="838200"/>
          </a:xfrm>
          <a:prstGeom prst="rect">
            <a:avLst/>
          </a:prstGeom>
          <a:solidFill>
            <a:srgbClr val="001F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083" name="Rectangle 35"/>
          <p:cNvSpPr>
            <a:spLocks noChangeArrowheads="1"/>
          </p:cNvSpPr>
          <p:nvPr/>
        </p:nvSpPr>
        <p:spPr bwMode="auto">
          <a:xfrm>
            <a:off x="381000" y="228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bg1"/>
                </a:solidFill>
                <a:latin typeface="Arial" charset="0"/>
              </a:rPr>
              <a:t>Empirical Approach</a:t>
            </a:r>
          </a:p>
        </p:txBody>
      </p:sp>
      <p:sp>
        <p:nvSpPr>
          <p:cNvPr id="386084" name="Rectangle 36"/>
          <p:cNvSpPr>
            <a:spLocks noChangeArrowheads="1"/>
          </p:cNvSpPr>
          <p:nvPr/>
        </p:nvSpPr>
        <p:spPr bwMode="auto">
          <a:xfrm>
            <a:off x="685800" y="3886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SzPct val="150000"/>
              <a:buFontTx/>
              <a:buChar char="•"/>
            </a:pPr>
            <a:r>
              <a:rPr lang="en-US" sz="2800" dirty="0">
                <a:latin typeface="Arial" charset="0"/>
              </a:rPr>
              <a:t>Include interaction </a:t>
            </a:r>
            <a:r>
              <a:rPr lang="en-US" sz="2800" dirty="0" smtClean="0">
                <a:latin typeface="Arial" charset="0"/>
              </a:rPr>
              <a:t>terms:</a:t>
            </a:r>
            <a:endParaRPr lang="en-US" sz="3400" b="1" dirty="0">
              <a:latin typeface="Garamond" pitchFamily="18" charset="0"/>
            </a:endParaRPr>
          </a:p>
        </p:txBody>
      </p:sp>
      <p:sp>
        <p:nvSpPr>
          <p:cNvPr id="386085" name="Rectangle 37"/>
          <p:cNvSpPr>
            <a:spLocks noChangeArrowheads="1"/>
          </p:cNvSpPr>
          <p:nvPr/>
        </p:nvSpPr>
        <p:spPr bwMode="auto">
          <a:xfrm>
            <a:off x="685800" y="12192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000" b="1" dirty="0">
              <a:latin typeface="Garamond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>
                <a:latin typeface="Arial" charset="0"/>
              </a:rPr>
              <a:t>Base DID </a:t>
            </a:r>
            <a:r>
              <a:rPr lang="en-US" sz="2800" dirty="0" smtClean="0">
                <a:latin typeface="Arial" charset="0"/>
              </a:rPr>
              <a:t>model:</a:t>
            </a:r>
            <a:endParaRPr lang="en-US" sz="3400" b="1" dirty="0">
              <a:latin typeface="Garamond" pitchFamily="18" charset="0"/>
            </a:endParaRPr>
          </a:p>
        </p:txBody>
      </p:sp>
      <p:sp>
        <p:nvSpPr>
          <p:cNvPr id="386088" name="AutoShape 40"/>
          <p:cNvSpPr>
            <a:spLocks/>
          </p:cNvSpPr>
          <p:nvPr/>
        </p:nvSpPr>
        <p:spPr bwMode="auto">
          <a:xfrm rot="-5400000">
            <a:off x="2401094" y="5657850"/>
            <a:ext cx="228600" cy="495300"/>
          </a:xfrm>
          <a:prstGeom prst="leftBrace">
            <a:avLst>
              <a:gd name="adj1" fmla="val 180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6089" name="Text Box 41"/>
          <p:cNvSpPr txBox="1">
            <a:spLocks noChangeArrowheads="1"/>
          </p:cNvSpPr>
          <p:nvPr/>
        </p:nvSpPr>
        <p:spPr bwMode="auto">
          <a:xfrm>
            <a:off x="1676400" y="6019800"/>
            <a:ext cx="4870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rgbClr val="800000"/>
                </a:solidFill>
                <a:latin typeface="Arial" charset="0"/>
              </a:rPr>
              <a:t>DID Est. of Differential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5" y="1340768"/>
            <a:ext cx="65547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8936" name="Rectangle 8"/>
          <p:cNvSpPr>
            <a:spLocks noChangeArrowheads="1"/>
          </p:cNvSpPr>
          <p:nvPr/>
        </p:nvSpPr>
        <p:spPr bwMode="auto">
          <a:xfrm>
            <a:off x="304800" y="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dirty="0">
                <a:latin typeface="Arial" charset="0"/>
              </a:rPr>
              <a:t>Random-Effects </a:t>
            </a:r>
            <a:r>
              <a:rPr lang="en-US" sz="2800" b="1" dirty="0" err="1">
                <a:latin typeface="Arial" charset="0"/>
              </a:rPr>
              <a:t>Tobit</a:t>
            </a:r>
            <a:r>
              <a:rPr lang="en-US" sz="2800" b="1" dirty="0">
                <a:latin typeface="Arial" charset="0"/>
              </a:rPr>
              <a:t> Regression Results </a:t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for </a:t>
            </a:r>
            <a:r>
              <a:rPr lang="en-US" sz="2800" b="1" dirty="0" smtClean="0">
                <a:latin typeface="Arial" charset="0"/>
              </a:rPr>
              <a:t>forest extraction </a:t>
            </a:r>
            <a:r>
              <a:rPr lang="en-US" sz="2800" b="1" dirty="0">
                <a:latin typeface="Arial" charset="0"/>
              </a:rPr>
              <a:t>(</a:t>
            </a:r>
            <a:r>
              <a:rPr lang="en-US" sz="2800" b="1" i="1" dirty="0">
                <a:latin typeface="Arial" charset="0"/>
              </a:rPr>
              <a:t>n</a:t>
            </a:r>
            <a:r>
              <a:rPr lang="en-US" sz="2800" b="1" dirty="0">
                <a:latin typeface="Arial" charset="0"/>
              </a:rPr>
              <a:t> = 198)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9375" y="2132856"/>
            <a:ext cx="4446761" cy="36004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3758" y="2492896"/>
            <a:ext cx="4446761" cy="43204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3758" y="2917329"/>
            <a:ext cx="4446761" cy="36004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854075" y="3429000"/>
            <a:ext cx="70675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40000"/>
              </a:spcBef>
            </a:pPr>
            <a:r>
              <a:rPr lang="en-US" sz="2800" b="1" i="1" dirty="0">
                <a:latin typeface="Garamond" pitchFamily="18" charset="0"/>
              </a:rPr>
              <a:t>Q = </a:t>
            </a:r>
            <a:r>
              <a:rPr lang="en-US" sz="2800" b="1" i="1" dirty="0">
                <a:latin typeface="Symbol" pitchFamily="18" charset="2"/>
              </a:rPr>
              <a:t>b</a:t>
            </a:r>
            <a:r>
              <a:rPr lang="en-US" sz="2800" b="1" i="1" baseline="-25000" dirty="0"/>
              <a:t>0</a:t>
            </a:r>
            <a:r>
              <a:rPr lang="en-US" sz="2800" b="1" i="1" dirty="0"/>
              <a:t> + </a:t>
            </a:r>
            <a:r>
              <a:rPr lang="en-US" sz="2800" b="1" i="1" dirty="0">
                <a:latin typeface="Symbol" pitchFamily="18" charset="2"/>
              </a:rPr>
              <a:t>b</a:t>
            </a:r>
            <a:r>
              <a:rPr lang="en-US" sz="2800" b="1" i="1" baseline="-25000" dirty="0"/>
              <a:t>1</a:t>
            </a:r>
            <a:r>
              <a:rPr lang="en-US" sz="2800" b="1" i="1" dirty="0"/>
              <a:t>Seas2 + </a:t>
            </a:r>
            <a:r>
              <a:rPr lang="en-US" sz="2800" b="1" i="1" dirty="0">
                <a:latin typeface="Symbol" pitchFamily="18" charset="2"/>
              </a:rPr>
              <a:t>b</a:t>
            </a:r>
            <a:r>
              <a:rPr lang="en-US" sz="2800" b="1" i="1" baseline="-25000" dirty="0"/>
              <a:t>2</a:t>
            </a:r>
            <a:r>
              <a:rPr lang="en-US" sz="2800" b="1" i="1" dirty="0"/>
              <a:t>Treat + </a:t>
            </a:r>
            <a:r>
              <a:rPr lang="en-US" sz="2800" b="1" i="1" dirty="0">
                <a:latin typeface="Symbol" pitchFamily="18" charset="2"/>
              </a:rPr>
              <a:t>b</a:t>
            </a:r>
            <a:r>
              <a:rPr lang="en-US" sz="2800" b="1" i="1" baseline="-25000" dirty="0"/>
              <a:t>3</a:t>
            </a:r>
            <a:r>
              <a:rPr lang="en-US" sz="2800" b="1" i="1" dirty="0"/>
              <a:t>(Seas2*Treat) </a:t>
            </a:r>
          </a:p>
          <a:p>
            <a:pPr algn="l">
              <a:spcBef>
                <a:spcPct val="40000"/>
              </a:spcBef>
            </a:pPr>
            <a:r>
              <a:rPr lang="en-US" sz="2800" b="1" i="1" dirty="0"/>
              <a:t>       + </a:t>
            </a:r>
            <a:r>
              <a:rPr lang="en-US" sz="2800" b="1" i="1" dirty="0" err="1">
                <a:latin typeface="Symbol" pitchFamily="18" charset="2"/>
              </a:rPr>
              <a:t>d</a:t>
            </a:r>
            <a:r>
              <a:rPr lang="en-US" sz="2800" b="1" i="1" dirty="0" err="1"/>
              <a:t>X</a:t>
            </a:r>
            <a:r>
              <a:rPr lang="en-US" sz="2800" b="1" i="1" dirty="0"/>
              <a:t> + </a:t>
            </a:r>
            <a:r>
              <a:rPr lang="en-US" sz="2800" b="1" i="1" dirty="0">
                <a:latin typeface="Symbol" pitchFamily="18" charset="2"/>
              </a:rPr>
              <a:t>g</a:t>
            </a:r>
            <a:r>
              <a:rPr lang="en-US" sz="2800" b="1" i="1" baseline="-25000" dirty="0"/>
              <a:t> </a:t>
            </a:r>
            <a:r>
              <a:rPr lang="en-US" sz="2800" b="1" i="1" dirty="0"/>
              <a:t>(Seas2*Treat*X’) + </a:t>
            </a:r>
            <a:r>
              <a:rPr lang="en-US" sz="2800" b="1" i="1" dirty="0">
                <a:latin typeface="Symbol" pitchFamily="18" charset="2"/>
              </a:rPr>
              <a:t>e</a:t>
            </a:r>
          </a:p>
        </p:txBody>
      </p:sp>
      <p:sp>
        <p:nvSpPr>
          <p:cNvPr id="424990" name="Rectangle 30"/>
          <p:cNvSpPr>
            <a:spLocks noChangeArrowheads="1"/>
          </p:cNvSpPr>
          <p:nvPr/>
        </p:nvSpPr>
        <p:spPr bwMode="auto">
          <a:xfrm>
            <a:off x="228600" y="381000"/>
            <a:ext cx="8686800" cy="838200"/>
          </a:xfrm>
          <a:prstGeom prst="rect">
            <a:avLst/>
          </a:prstGeom>
          <a:solidFill>
            <a:srgbClr val="001F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4991" name="Rectangle 31"/>
          <p:cNvSpPr>
            <a:spLocks noChangeArrowheads="1"/>
          </p:cNvSpPr>
          <p:nvPr/>
        </p:nvSpPr>
        <p:spPr bwMode="auto">
          <a:xfrm>
            <a:off x="381000" y="228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bg1"/>
                </a:solidFill>
                <a:latin typeface="Arial" charset="0"/>
              </a:rPr>
              <a:t>Empirical Approach</a:t>
            </a:r>
          </a:p>
        </p:txBody>
      </p:sp>
      <p:sp>
        <p:nvSpPr>
          <p:cNvPr id="424992" name="Rectangle 32"/>
          <p:cNvSpPr>
            <a:spLocks noChangeArrowheads="1"/>
          </p:cNvSpPr>
          <p:nvPr/>
        </p:nvSpPr>
        <p:spPr bwMode="auto">
          <a:xfrm>
            <a:off x="685800" y="12954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000" b="1" dirty="0">
              <a:latin typeface="Garamond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</a:rPr>
              <a:t>Include </a:t>
            </a:r>
            <a:r>
              <a:rPr lang="en-US" sz="2800" dirty="0">
                <a:latin typeface="Arial" charset="0"/>
              </a:rPr>
              <a:t>interaction terms to examine differential effects of starter pack:</a:t>
            </a:r>
            <a:endParaRPr lang="en-US" sz="3400" b="1" dirty="0">
              <a:latin typeface="Garamond" pitchFamily="18" charset="0"/>
            </a:endParaRPr>
          </a:p>
        </p:txBody>
      </p:sp>
      <p:sp>
        <p:nvSpPr>
          <p:cNvPr id="424993" name="Text Box 33"/>
          <p:cNvSpPr txBox="1">
            <a:spLocks noChangeArrowheads="1"/>
          </p:cNvSpPr>
          <p:nvPr/>
        </p:nvSpPr>
        <p:spPr bwMode="auto">
          <a:xfrm>
            <a:off x="1905000" y="4953000"/>
            <a:ext cx="5999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990000"/>
                </a:solidFill>
                <a:latin typeface="Arial" charset="0"/>
              </a:rPr>
              <a:t>X’ = older </a:t>
            </a:r>
            <a:r>
              <a:rPr lang="en-US" sz="2800" dirty="0" smtClean="0">
                <a:solidFill>
                  <a:srgbClr val="990000"/>
                </a:solidFill>
                <a:latin typeface="Arial" charset="0"/>
              </a:rPr>
              <a:t>household, </a:t>
            </a:r>
            <a:r>
              <a:rPr lang="en-US" sz="2800" dirty="0">
                <a:solidFill>
                  <a:srgbClr val="990000"/>
                </a:solidFill>
                <a:latin typeface="Arial" charset="0"/>
              </a:rPr>
              <a:t># adult males, </a:t>
            </a:r>
          </a:p>
          <a:p>
            <a:pPr algn="l"/>
            <a:r>
              <a:rPr lang="en-US" sz="2800" dirty="0">
                <a:solidFill>
                  <a:srgbClr val="990000"/>
                </a:solidFill>
                <a:latin typeface="Arial" charset="0"/>
              </a:rPr>
              <a:t>       and distance to forest</a:t>
            </a:r>
          </a:p>
        </p:txBody>
      </p:sp>
      <p:sp>
        <p:nvSpPr>
          <p:cNvPr id="424994" name="AutoShape 34"/>
          <p:cNvSpPr>
            <a:spLocks/>
          </p:cNvSpPr>
          <p:nvPr/>
        </p:nvSpPr>
        <p:spPr bwMode="auto">
          <a:xfrm rot="-5400000">
            <a:off x="4786114" y="4438650"/>
            <a:ext cx="228600" cy="495300"/>
          </a:xfrm>
          <a:prstGeom prst="leftBrace">
            <a:avLst>
              <a:gd name="adj1" fmla="val 180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944563" y="990600"/>
            <a:ext cx="686752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944563" y="990600"/>
            <a:ext cx="6856412" cy="548798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2205038" y="1192213"/>
            <a:ext cx="5403850" cy="3984625"/>
          </a:xfrm>
          <a:prstGeom prst="rect">
            <a:avLst/>
          </a:prstGeom>
          <a:solidFill>
            <a:srgbClr val="FFFFE1"/>
          </a:solidFill>
          <a:ln w="11176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590" name="Line 6"/>
          <p:cNvSpPr>
            <a:spLocks noChangeShapeType="1"/>
          </p:cNvSpPr>
          <p:nvPr/>
        </p:nvSpPr>
        <p:spPr bwMode="auto">
          <a:xfrm>
            <a:off x="2205038" y="1933575"/>
            <a:ext cx="5403850" cy="1588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591" name="Line 7"/>
          <p:cNvSpPr>
            <a:spLocks noChangeShapeType="1"/>
          </p:cNvSpPr>
          <p:nvPr/>
        </p:nvSpPr>
        <p:spPr bwMode="auto">
          <a:xfrm>
            <a:off x="2205038" y="2551113"/>
            <a:ext cx="5403850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592" name="Line 8"/>
          <p:cNvSpPr>
            <a:spLocks noChangeShapeType="1"/>
          </p:cNvSpPr>
          <p:nvPr/>
        </p:nvSpPr>
        <p:spPr bwMode="auto">
          <a:xfrm>
            <a:off x="2205038" y="3179763"/>
            <a:ext cx="5403850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593" name="Line 9"/>
          <p:cNvSpPr>
            <a:spLocks noChangeShapeType="1"/>
          </p:cNvSpPr>
          <p:nvPr/>
        </p:nvSpPr>
        <p:spPr bwMode="auto">
          <a:xfrm>
            <a:off x="2205038" y="3806825"/>
            <a:ext cx="5403850" cy="1588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594" name="Line 10"/>
          <p:cNvSpPr>
            <a:spLocks noChangeShapeType="1"/>
          </p:cNvSpPr>
          <p:nvPr/>
        </p:nvSpPr>
        <p:spPr bwMode="auto">
          <a:xfrm>
            <a:off x="2205038" y="4424363"/>
            <a:ext cx="5403850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595" name="Line 11"/>
          <p:cNvSpPr>
            <a:spLocks noChangeShapeType="1"/>
          </p:cNvSpPr>
          <p:nvPr/>
        </p:nvSpPr>
        <p:spPr bwMode="auto">
          <a:xfrm>
            <a:off x="2205038" y="5053013"/>
            <a:ext cx="5403850" cy="1587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596" name="Rectangle 12"/>
          <p:cNvSpPr>
            <a:spLocks noChangeArrowheads="1"/>
          </p:cNvSpPr>
          <p:nvPr/>
        </p:nvSpPr>
        <p:spPr bwMode="auto">
          <a:xfrm>
            <a:off x="2362200" y="1295400"/>
            <a:ext cx="1047750" cy="2647950"/>
          </a:xfrm>
          <a:prstGeom prst="rect">
            <a:avLst/>
          </a:prstGeom>
          <a:solidFill>
            <a:srgbClr val="960000"/>
          </a:solidFill>
          <a:ln w="22225">
            <a:solidFill>
              <a:srgbClr val="96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597" name="Rectangle 13"/>
          <p:cNvSpPr>
            <a:spLocks noChangeArrowheads="1"/>
          </p:cNvSpPr>
          <p:nvPr/>
        </p:nvSpPr>
        <p:spPr bwMode="auto">
          <a:xfrm>
            <a:off x="4373563" y="1295400"/>
            <a:ext cx="1036637" cy="482600"/>
          </a:xfrm>
          <a:prstGeom prst="rect">
            <a:avLst/>
          </a:prstGeom>
          <a:solidFill>
            <a:srgbClr val="3B2A3C"/>
          </a:solidFill>
          <a:ln w="22225">
            <a:solidFill>
              <a:srgbClr val="3B2A3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598" name="Rectangle 14"/>
          <p:cNvSpPr>
            <a:spLocks noChangeArrowheads="1"/>
          </p:cNvSpPr>
          <p:nvPr/>
        </p:nvSpPr>
        <p:spPr bwMode="auto">
          <a:xfrm>
            <a:off x="6450013" y="1304925"/>
            <a:ext cx="1047750" cy="2176463"/>
          </a:xfrm>
          <a:prstGeom prst="rect">
            <a:avLst/>
          </a:prstGeom>
          <a:solidFill>
            <a:srgbClr val="2D5536"/>
          </a:solidFill>
          <a:ln w="22225">
            <a:solidFill>
              <a:srgbClr val="2D553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599" name="Line 15"/>
          <p:cNvSpPr>
            <a:spLocks noChangeShapeType="1"/>
          </p:cNvSpPr>
          <p:nvPr/>
        </p:nvSpPr>
        <p:spPr bwMode="auto">
          <a:xfrm>
            <a:off x="6967538" y="1900238"/>
            <a:ext cx="1587" cy="3152775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00" name="Line 16"/>
          <p:cNvSpPr>
            <a:spLocks noChangeShapeType="1"/>
          </p:cNvSpPr>
          <p:nvPr/>
        </p:nvSpPr>
        <p:spPr bwMode="auto">
          <a:xfrm>
            <a:off x="6889750" y="5053013"/>
            <a:ext cx="168275" cy="1587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01" name="Line 17"/>
          <p:cNvSpPr>
            <a:spLocks noChangeShapeType="1"/>
          </p:cNvSpPr>
          <p:nvPr/>
        </p:nvSpPr>
        <p:spPr bwMode="auto">
          <a:xfrm>
            <a:off x="6889750" y="1900238"/>
            <a:ext cx="168275" cy="1587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02" name="Line 18"/>
          <p:cNvSpPr>
            <a:spLocks noChangeShapeType="1"/>
          </p:cNvSpPr>
          <p:nvPr/>
        </p:nvSpPr>
        <p:spPr bwMode="auto">
          <a:xfrm flipV="1">
            <a:off x="2205038" y="1192213"/>
            <a:ext cx="1587" cy="39735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03" name="Line 19"/>
          <p:cNvSpPr>
            <a:spLocks noChangeShapeType="1"/>
          </p:cNvSpPr>
          <p:nvPr/>
        </p:nvSpPr>
        <p:spPr bwMode="auto">
          <a:xfrm flipH="1">
            <a:off x="2127250" y="1304925"/>
            <a:ext cx="7778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04" name="Rectangle 20"/>
          <p:cNvSpPr>
            <a:spLocks noChangeArrowheads="1"/>
          </p:cNvSpPr>
          <p:nvPr/>
        </p:nvSpPr>
        <p:spPr bwMode="auto">
          <a:xfrm>
            <a:off x="1878013" y="1169988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451605" name="Line 21"/>
          <p:cNvSpPr>
            <a:spLocks noChangeShapeType="1"/>
          </p:cNvSpPr>
          <p:nvPr/>
        </p:nvSpPr>
        <p:spPr bwMode="auto">
          <a:xfrm flipH="1">
            <a:off x="2127250" y="1933575"/>
            <a:ext cx="7778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06" name="Rectangle 22"/>
          <p:cNvSpPr>
            <a:spLocks noChangeArrowheads="1"/>
          </p:cNvSpPr>
          <p:nvPr/>
        </p:nvSpPr>
        <p:spPr bwMode="auto">
          <a:xfrm>
            <a:off x="1635125" y="1787525"/>
            <a:ext cx="384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-50</a:t>
            </a:r>
            <a:endParaRPr lang="en-US"/>
          </a:p>
        </p:txBody>
      </p:sp>
      <p:sp>
        <p:nvSpPr>
          <p:cNvPr id="451607" name="Line 23"/>
          <p:cNvSpPr>
            <a:spLocks noChangeShapeType="1"/>
          </p:cNvSpPr>
          <p:nvPr/>
        </p:nvSpPr>
        <p:spPr bwMode="auto">
          <a:xfrm flipH="1">
            <a:off x="2127250" y="2551113"/>
            <a:ext cx="7778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08" name="Rectangle 24"/>
          <p:cNvSpPr>
            <a:spLocks noChangeArrowheads="1"/>
          </p:cNvSpPr>
          <p:nvPr/>
        </p:nvSpPr>
        <p:spPr bwMode="auto">
          <a:xfrm>
            <a:off x="1482725" y="2416175"/>
            <a:ext cx="53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-100</a:t>
            </a:r>
            <a:endParaRPr lang="en-US"/>
          </a:p>
        </p:txBody>
      </p:sp>
      <p:sp>
        <p:nvSpPr>
          <p:cNvPr id="451609" name="Line 25"/>
          <p:cNvSpPr>
            <a:spLocks noChangeShapeType="1"/>
          </p:cNvSpPr>
          <p:nvPr/>
        </p:nvSpPr>
        <p:spPr bwMode="auto">
          <a:xfrm flipH="1">
            <a:off x="2127250" y="3179763"/>
            <a:ext cx="7778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10" name="Rectangle 26"/>
          <p:cNvSpPr>
            <a:spLocks noChangeArrowheads="1"/>
          </p:cNvSpPr>
          <p:nvPr/>
        </p:nvSpPr>
        <p:spPr bwMode="auto">
          <a:xfrm>
            <a:off x="1482725" y="3044825"/>
            <a:ext cx="53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-150</a:t>
            </a:r>
            <a:endParaRPr lang="en-US"/>
          </a:p>
        </p:txBody>
      </p:sp>
      <p:sp>
        <p:nvSpPr>
          <p:cNvPr id="451611" name="Line 27"/>
          <p:cNvSpPr>
            <a:spLocks noChangeShapeType="1"/>
          </p:cNvSpPr>
          <p:nvPr/>
        </p:nvSpPr>
        <p:spPr bwMode="auto">
          <a:xfrm flipH="1">
            <a:off x="2133600" y="3810000"/>
            <a:ext cx="7778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12" name="Rectangle 28"/>
          <p:cNvSpPr>
            <a:spLocks noChangeArrowheads="1"/>
          </p:cNvSpPr>
          <p:nvPr/>
        </p:nvSpPr>
        <p:spPr bwMode="auto">
          <a:xfrm>
            <a:off x="1482725" y="3662363"/>
            <a:ext cx="53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-200</a:t>
            </a:r>
            <a:endParaRPr lang="en-US"/>
          </a:p>
        </p:txBody>
      </p:sp>
      <p:sp>
        <p:nvSpPr>
          <p:cNvPr id="451613" name="Line 29"/>
          <p:cNvSpPr>
            <a:spLocks noChangeShapeType="1"/>
          </p:cNvSpPr>
          <p:nvPr/>
        </p:nvSpPr>
        <p:spPr bwMode="auto">
          <a:xfrm flipH="1">
            <a:off x="2127250" y="4424363"/>
            <a:ext cx="7778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14" name="Rectangle 30"/>
          <p:cNvSpPr>
            <a:spLocks noChangeArrowheads="1"/>
          </p:cNvSpPr>
          <p:nvPr/>
        </p:nvSpPr>
        <p:spPr bwMode="auto">
          <a:xfrm>
            <a:off x="1482725" y="4289425"/>
            <a:ext cx="53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-250</a:t>
            </a:r>
            <a:endParaRPr lang="en-US"/>
          </a:p>
        </p:txBody>
      </p:sp>
      <p:sp>
        <p:nvSpPr>
          <p:cNvPr id="451615" name="Line 31"/>
          <p:cNvSpPr>
            <a:spLocks noChangeShapeType="1"/>
          </p:cNvSpPr>
          <p:nvPr/>
        </p:nvSpPr>
        <p:spPr bwMode="auto">
          <a:xfrm flipH="1">
            <a:off x="2133600" y="5029200"/>
            <a:ext cx="7778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16" name="Rectangle 32"/>
          <p:cNvSpPr>
            <a:spLocks noChangeArrowheads="1"/>
          </p:cNvSpPr>
          <p:nvPr/>
        </p:nvSpPr>
        <p:spPr bwMode="auto">
          <a:xfrm>
            <a:off x="1482725" y="4906963"/>
            <a:ext cx="53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-300</a:t>
            </a:r>
            <a:endParaRPr lang="en-US"/>
          </a:p>
        </p:txBody>
      </p:sp>
      <p:sp>
        <p:nvSpPr>
          <p:cNvPr id="451618" name="Line 34"/>
          <p:cNvSpPr>
            <a:spLocks noChangeShapeType="1"/>
          </p:cNvSpPr>
          <p:nvPr/>
        </p:nvSpPr>
        <p:spPr bwMode="auto">
          <a:xfrm>
            <a:off x="2205038" y="5165725"/>
            <a:ext cx="540385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19" name="Line 35"/>
          <p:cNvSpPr>
            <a:spLocks noChangeShapeType="1"/>
          </p:cNvSpPr>
          <p:nvPr/>
        </p:nvSpPr>
        <p:spPr bwMode="auto">
          <a:xfrm>
            <a:off x="2835275" y="5165725"/>
            <a:ext cx="1588" cy="777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20" name="Line 36"/>
          <p:cNvSpPr>
            <a:spLocks noChangeShapeType="1"/>
          </p:cNvSpPr>
          <p:nvPr/>
        </p:nvSpPr>
        <p:spPr bwMode="auto">
          <a:xfrm>
            <a:off x="4906963" y="5165725"/>
            <a:ext cx="1587" cy="777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21" name="Line 37"/>
          <p:cNvSpPr>
            <a:spLocks noChangeShapeType="1"/>
          </p:cNvSpPr>
          <p:nvPr/>
        </p:nvSpPr>
        <p:spPr bwMode="auto">
          <a:xfrm>
            <a:off x="6967538" y="5165725"/>
            <a:ext cx="1587" cy="777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22" name="Rectangle 38"/>
          <p:cNvSpPr>
            <a:spLocks noChangeArrowheads="1"/>
          </p:cNvSpPr>
          <p:nvPr/>
        </p:nvSpPr>
        <p:spPr bwMode="auto">
          <a:xfrm>
            <a:off x="4103688" y="5278438"/>
            <a:ext cx="16176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“Older” Head</a:t>
            </a:r>
          </a:p>
          <a:p>
            <a:endParaRPr lang="en-US" sz="2200">
              <a:latin typeface="Arial" charset="0"/>
            </a:endParaRPr>
          </a:p>
        </p:txBody>
      </p:sp>
      <p:sp>
        <p:nvSpPr>
          <p:cNvPr id="451635" name="Rectangle 51"/>
          <p:cNvSpPr>
            <a:spLocks noChangeArrowheads="1"/>
          </p:cNvSpPr>
          <p:nvPr/>
        </p:nvSpPr>
        <p:spPr bwMode="auto">
          <a:xfrm>
            <a:off x="1978025" y="5273675"/>
            <a:ext cx="19907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Base HHs</a:t>
            </a:r>
          </a:p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(Younger Head)</a:t>
            </a:r>
            <a:endParaRPr lang="en-US" sz="2200">
              <a:latin typeface="Arial" charset="0"/>
            </a:endParaRPr>
          </a:p>
        </p:txBody>
      </p:sp>
      <p:sp>
        <p:nvSpPr>
          <p:cNvPr id="451636" name="Rectangle 52"/>
          <p:cNvSpPr>
            <a:spLocks noChangeArrowheads="1"/>
          </p:cNvSpPr>
          <p:nvPr/>
        </p:nvSpPr>
        <p:spPr bwMode="auto">
          <a:xfrm>
            <a:off x="6332538" y="5273675"/>
            <a:ext cx="13620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Difference</a:t>
            </a:r>
          </a:p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2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= 0.023)</a:t>
            </a:r>
            <a:endParaRPr lang="en-US" sz="2200">
              <a:latin typeface="Arial" charset="0"/>
            </a:endParaRPr>
          </a:p>
        </p:txBody>
      </p:sp>
      <p:sp>
        <p:nvSpPr>
          <p:cNvPr id="451637" name="Rectangle 53"/>
          <p:cNvSpPr>
            <a:spLocks noChangeArrowheads="1"/>
          </p:cNvSpPr>
          <p:nvPr/>
        </p:nvSpPr>
        <p:spPr bwMode="auto">
          <a:xfrm rot="16200000">
            <a:off x="-1006475" y="3086101"/>
            <a:ext cx="4179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SP Effect on Wood Extracted (kg)</a:t>
            </a:r>
            <a:endParaRPr lang="en-US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438400" y="6099175"/>
            <a:ext cx="5029200" cy="530225"/>
            <a:chOff x="960" y="3792"/>
            <a:chExt cx="3168" cy="334"/>
          </a:xfrm>
        </p:grpSpPr>
        <p:sp>
          <p:nvSpPr>
            <p:cNvPr id="451640" name="Rectangle 56"/>
            <p:cNvSpPr>
              <a:spLocks noChangeArrowheads="1"/>
            </p:cNvSpPr>
            <p:nvPr/>
          </p:nvSpPr>
          <p:spPr bwMode="auto">
            <a:xfrm>
              <a:off x="960" y="3792"/>
              <a:ext cx="3168" cy="33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2688" y="3870"/>
              <a:ext cx="447" cy="106"/>
              <a:chOff x="3416" y="3248"/>
              <a:chExt cx="447" cy="106"/>
            </a:xfrm>
          </p:grpSpPr>
          <p:sp>
            <p:nvSpPr>
              <p:cNvPr id="451642" name="Line 58"/>
              <p:cNvSpPr>
                <a:spLocks noChangeShapeType="1"/>
              </p:cNvSpPr>
              <p:nvPr/>
            </p:nvSpPr>
            <p:spPr bwMode="auto">
              <a:xfrm>
                <a:off x="3416" y="3304"/>
                <a:ext cx="446" cy="1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3" name="Line 59"/>
              <p:cNvSpPr>
                <a:spLocks noChangeShapeType="1"/>
              </p:cNvSpPr>
              <p:nvPr/>
            </p:nvSpPr>
            <p:spPr bwMode="auto">
              <a:xfrm flipV="1">
                <a:off x="3416" y="3248"/>
                <a:ext cx="1" cy="10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4" name="Line 60"/>
              <p:cNvSpPr>
                <a:spLocks noChangeShapeType="1"/>
              </p:cNvSpPr>
              <p:nvPr/>
            </p:nvSpPr>
            <p:spPr bwMode="auto">
              <a:xfrm flipV="1">
                <a:off x="3862" y="3248"/>
                <a:ext cx="1" cy="10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645" name="Rectangle 61"/>
            <p:cNvSpPr>
              <a:spLocks noChangeArrowheads="1"/>
            </p:cNvSpPr>
            <p:nvPr/>
          </p:nvSpPr>
          <p:spPr bwMode="auto">
            <a:xfrm>
              <a:off x="1968" y="3821"/>
              <a:ext cx="4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Mean</a:t>
              </a:r>
              <a:endParaRPr lang="en-US">
                <a:latin typeface="Arial" charset="0"/>
              </a:endParaRPr>
            </a:p>
          </p:txBody>
        </p:sp>
        <p:sp>
          <p:nvSpPr>
            <p:cNvPr id="451646" name="Rectangle 62"/>
            <p:cNvSpPr>
              <a:spLocks noChangeArrowheads="1"/>
            </p:cNvSpPr>
            <p:nvPr/>
          </p:nvSpPr>
          <p:spPr bwMode="auto">
            <a:xfrm>
              <a:off x="3354" y="3821"/>
              <a:ext cx="6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90% CI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1131" y="3886"/>
              <a:ext cx="645" cy="146"/>
              <a:chOff x="1611" y="3886"/>
              <a:chExt cx="645" cy="146"/>
            </a:xfrm>
          </p:grpSpPr>
          <p:sp>
            <p:nvSpPr>
              <p:cNvPr id="451648" name="Rectangle 64"/>
              <p:cNvSpPr>
                <a:spLocks noChangeArrowheads="1"/>
              </p:cNvSpPr>
              <p:nvPr/>
            </p:nvSpPr>
            <p:spPr bwMode="auto">
              <a:xfrm>
                <a:off x="1611" y="3886"/>
                <a:ext cx="213" cy="146"/>
              </a:xfrm>
              <a:prstGeom prst="rect">
                <a:avLst/>
              </a:prstGeom>
              <a:solidFill>
                <a:srgbClr val="960000"/>
              </a:solidFill>
              <a:ln w="22225">
                <a:solidFill>
                  <a:srgbClr val="96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9" name="Rectangle 65"/>
              <p:cNvSpPr>
                <a:spLocks noChangeArrowheads="1"/>
              </p:cNvSpPr>
              <p:nvPr/>
            </p:nvSpPr>
            <p:spPr bwMode="auto">
              <a:xfrm>
                <a:off x="2043" y="3886"/>
                <a:ext cx="213" cy="146"/>
              </a:xfrm>
              <a:prstGeom prst="rect">
                <a:avLst/>
              </a:prstGeom>
              <a:solidFill>
                <a:srgbClr val="2D5536"/>
              </a:solidFill>
              <a:ln w="22225">
                <a:solidFill>
                  <a:srgbClr val="2D55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50" name="Rectangle 66"/>
              <p:cNvSpPr>
                <a:spLocks noChangeArrowheads="1"/>
              </p:cNvSpPr>
              <p:nvPr/>
            </p:nvSpPr>
            <p:spPr bwMode="auto">
              <a:xfrm>
                <a:off x="1824" y="3888"/>
                <a:ext cx="213" cy="143"/>
              </a:xfrm>
              <a:prstGeom prst="rect">
                <a:avLst/>
              </a:prstGeom>
              <a:solidFill>
                <a:srgbClr val="3B2A3C"/>
              </a:solidFill>
              <a:ln w="22225">
                <a:solidFill>
                  <a:srgbClr val="3B2A3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1651" name="Line 67"/>
          <p:cNvSpPr>
            <a:spLocks noChangeShapeType="1"/>
          </p:cNvSpPr>
          <p:nvPr/>
        </p:nvSpPr>
        <p:spPr bwMode="auto">
          <a:xfrm>
            <a:off x="2209800" y="1295400"/>
            <a:ext cx="5403850" cy="1588"/>
          </a:xfrm>
          <a:prstGeom prst="line">
            <a:avLst/>
          </a:prstGeom>
          <a:noFill/>
          <a:ln w="222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655" name="Rectangle 71"/>
          <p:cNvSpPr>
            <a:spLocks noChangeArrowheads="1"/>
          </p:cNvSpPr>
          <p:nvPr/>
        </p:nvSpPr>
        <p:spPr bwMode="auto">
          <a:xfrm>
            <a:off x="1143000" y="-76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 b="1">
                <a:latin typeface="Arial" charset="0"/>
              </a:rPr>
              <a:t>Differential Effect, by Householder 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914400" y="1066800"/>
            <a:ext cx="6867525" cy="5499100"/>
          </a:xfrm>
          <a:prstGeom prst="rect">
            <a:avLst/>
          </a:prstGeom>
          <a:solidFill>
            <a:srgbClr val="E1E6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914400" y="1066800"/>
            <a:ext cx="7315200" cy="5487988"/>
          </a:xfrm>
          <a:prstGeom prst="rect">
            <a:avLst/>
          </a:prstGeom>
          <a:solidFill>
            <a:srgbClr val="FFFFE1"/>
          </a:solidFill>
          <a:ln w="25400">
            <a:solidFill>
              <a:srgbClr val="FFFFE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2320925" y="1268413"/>
            <a:ext cx="5257800" cy="3984625"/>
          </a:xfrm>
          <a:prstGeom prst="rect">
            <a:avLst/>
          </a:prstGeom>
          <a:solidFill>
            <a:srgbClr val="FFFFE1"/>
          </a:solidFill>
          <a:ln w="1117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494" name="Line 6"/>
          <p:cNvSpPr>
            <a:spLocks noChangeShapeType="1"/>
          </p:cNvSpPr>
          <p:nvPr/>
        </p:nvSpPr>
        <p:spPr bwMode="auto">
          <a:xfrm>
            <a:off x="2320925" y="2009775"/>
            <a:ext cx="5257800" cy="1588"/>
          </a:xfrm>
          <a:prstGeom prst="line">
            <a:avLst/>
          </a:prstGeom>
          <a:noFill/>
          <a:ln w="222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495" name="Line 7"/>
          <p:cNvSpPr>
            <a:spLocks noChangeShapeType="1"/>
          </p:cNvSpPr>
          <p:nvPr/>
        </p:nvSpPr>
        <p:spPr bwMode="auto">
          <a:xfrm>
            <a:off x="2320925" y="2627313"/>
            <a:ext cx="5257800" cy="1587"/>
          </a:xfrm>
          <a:prstGeom prst="line">
            <a:avLst/>
          </a:prstGeom>
          <a:noFill/>
          <a:ln w="222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496" name="Line 8"/>
          <p:cNvSpPr>
            <a:spLocks noChangeShapeType="1"/>
          </p:cNvSpPr>
          <p:nvPr/>
        </p:nvSpPr>
        <p:spPr bwMode="auto">
          <a:xfrm>
            <a:off x="2320925" y="3255963"/>
            <a:ext cx="5257800" cy="1587"/>
          </a:xfrm>
          <a:prstGeom prst="line">
            <a:avLst/>
          </a:prstGeom>
          <a:noFill/>
          <a:ln w="222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>
            <a:off x="2320925" y="3883025"/>
            <a:ext cx="5257800" cy="1588"/>
          </a:xfrm>
          <a:prstGeom prst="line">
            <a:avLst/>
          </a:prstGeom>
          <a:noFill/>
          <a:ln w="222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>
            <a:off x="2320925" y="4500563"/>
            <a:ext cx="5257800" cy="1587"/>
          </a:xfrm>
          <a:prstGeom prst="line">
            <a:avLst/>
          </a:prstGeom>
          <a:noFill/>
          <a:ln w="222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499" name="Line 11"/>
          <p:cNvSpPr>
            <a:spLocks noChangeShapeType="1"/>
          </p:cNvSpPr>
          <p:nvPr/>
        </p:nvSpPr>
        <p:spPr bwMode="auto">
          <a:xfrm>
            <a:off x="2320925" y="5129213"/>
            <a:ext cx="5257800" cy="1587"/>
          </a:xfrm>
          <a:prstGeom prst="line">
            <a:avLst/>
          </a:prstGeom>
          <a:noFill/>
          <a:ln w="222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00" name="Rectangle 12"/>
          <p:cNvSpPr>
            <a:spLocks noChangeArrowheads="1"/>
          </p:cNvSpPr>
          <p:nvPr/>
        </p:nvSpPr>
        <p:spPr bwMode="auto">
          <a:xfrm>
            <a:off x="2438400" y="1373188"/>
            <a:ext cx="1001713" cy="673100"/>
          </a:xfrm>
          <a:prstGeom prst="rect">
            <a:avLst/>
          </a:prstGeom>
          <a:solidFill>
            <a:srgbClr val="960000"/>
          </a:solidFill>
          <a:ln w="22225">
            <a:solidFill>
              <a:srgbClr val="96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01" name="Rectangle 13"/>
          <p:cNvSpPr>
            <a:spLocks noChangeArrowheads="1"/>
          </p:cNvSpPr>
          <p:nvPr/>
        </p:nvSpPr>
        <p:spPr bwMode="auto">
          <a:xfrm>
            <a:off x="4449763" y="1381125"/>
            <a:ext cx="1012825" cy="3254375"/>
          </a:xfrm>
          <a:prstGeom prst="rect">
            <a:avLst/>
          </a:prstGeom>
          <a:solidFill>
            <a:srgbClr val="3B2A3C"/>
          </a:solidFill>
          <a:ln w="22225">
            <a:solidFill>
              <a:srgbClr val="3B2A3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02" name="Rectangle 14"/>
          <p:cNvSpPr>
            <a:spLocks noChangeArrowheads="1"/>
          </p:cNvSpPr>
          <p:nvPr/>
        </p:nvSpPr>
        <p:spPr bwMode="auto">
          <a:xfrm>
            <a:off x="6453188" y="1381125"/>
            <a:ext cx="1014412" cy="2592388"/>
          </a:xfrm>
          <a:prstGeom prst="rect">
            <a:avLst/>
          </a:prstGeom>
          <a:solidFill>
            <a:srgbClr val="2D5536"/>
          </a:solidFill>
          <a:ln w="22225">
            <a:solidFill>
              <a:srgbClr val="2D553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03" name="Line 15"/>
          <p:cNvSpPr>
            <a:spLocks noChangeShapeType="1"/>
          </p:cNvSpPr>
          <p:nvPr/>
        </p:nvSpPr>
        <p:spPr bwMode="auto">
          <a:xfrm flipV="1">
            <a:off x="6959600" y="2884488"/>
            <a:ext cx="1588" cy="2189162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>
            <a:off x="6870700" y="2884488"/>
            <a:ext cx="168275" cy="1587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05" name="Line 17"/>
          <p:cNvSpPr>
            <a:spLocks noChangeShapeType="1"/>
          </p:cNvSpPr>
          <p:nvPr/>
        </p:nvSpPr>
        <p:spPr bwMode="auto">
          <a:xfrm>
            <a:off x="6870700" y="5073650"/>
            <a:ext cx="168275" cy="1588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06" name="Line 18"/>
          <p:cNvSpPr>
            <a:spLocks noChangeShapeType="1"/>
          </p:cNvSpPr>
          <p:nvPr/>
        </p:nvSpPr>
        <p:spPr bwMode="auto">
          <a:xfrm flipV="1">
            <a:off x="2320925" y="1268413"/>
            <a:ext cx="1588" cy="39735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07" name="Line 19"/>
          <p:cNvSpPr>
            <a:spLocks noChangeShapeType="1"/>
          </p:cNvSpPr>
          <p:nvPr/>
        </p:nvSpPr>
        <p:spPr bwMode="auto">
          <a:xfrm flipH="1">
            <a:off x="2243138" y="1381125"/>
            <a:ext cx="777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08" name="Rectangle 20"/>
          <p:cNvSpPr>
            <a:spLocks noChangeArrowheads="1"/>
          </p:cNvSpPr>
          <p:nvPr/>
        </p:nvSpPr>
        <p:spPr bwMode="auto">
          <a:xfrm>
            <a:off x="1995488" y="1246188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447509" name="Line 21"/>
          <p:cNvSpPr>
            <a:spLocks noChangeShapeType="1"/>
          </p:cNvSpPr>
          <p:nvPr/>
        </p:nvSpPr>
        <p:spPr bwMode="auto">
          <a:xfrm flipH="1">
            <a:off x="2243138" y="2009775"/>
            <a:ext cx="777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10" name="Rectangle 22"/>
          <p:cNvSpPr>
            <a:spLocks noChangeArrowheads="1"/>
          </p:cNvSpPr>
          <p:nvPr/>
        </p:nvSpPr>
        <p:spPr bwMode="auto">
          <a:xfrm>
            <a:off x="1600200" y="1863725"/>
            <a:ext cx="53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-200</a:t>
            </a:r>
            <a:endParaRPr lang="en-US"/>
          </a:p>
        </p:txBody>
      </p:sp>
      <p:sp>
        <p:nvSpPr>
          <p:cNvPr id="447511" name="Line 23"/>
          <p:cNvSpPr>
            <a:spLocks noChangeShapeType="1"/>
          </p:cNvSpPr>
          <p:nvPr/>
        </p:nvSpPr>
        <p:spPr bwMode="auto">
          <a:xfrm flipH="1">
            <a:off x="2243138" y="2627313"/>
            <a:ext cx="777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12" name="Rectangle 24"/>
          <p:cNvSpPr>
            <a:spLocks noChangeArrowheads="1"/>
          </p:cNvSpPr>
          <p:nvPr/>
        </p:nvSpPr>
        <p:spPr bwMode="auto">
          <a:xfrm>
            <a:off x="1600200" y="2492375"/>
            <a:ext cx="53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-400</a:t>
            </a:r>
            <a:endParaRPr lang="en-US"/>
          </a:p>
        </p:txBody>
      </p:sp>
      <p:sp>
        <p:nvSpPr>
          <p:cNvPr id="447513" name="Line 25"/>
          <p:cNvSpPr>
            <a:spLocks noChangeShapeType="1"/>
          </p:cNvSpPr>
          <p:nvPr/>
        </p:nvSpPr>
        <p:spPr bwMode="auto">
          <a:xfrm flipH="1">
            <a:off x="2243138" y="3255963"/>
            <a:ext cx="777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14" name="Rectangle 26"/>
          <p:cNvSpPr>
            <a:spLocks noChangeArrowheads="1"/>
          </p:cNvSpPr>
          <p:nvPr/>
        </p:nvSpPr>
        <p:spPr bwMode="auto">
          <a:xfrm>
            <a:off x="1600200" y="3121025"/>
            <a:ext cx="53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-600</a:t>
            </a:r>
            <a:endParaRPr lang="en-US"/>
          </a:p>
        </p:txBody>
      </p:sp>
      <p:sp>
        <p:nvSpPr>
          <p:cNvPr id="447515" name="Line 27"/>
          <p:cNvSpPr>
            <a:spLocks noChangeShapeType="1"/>
          </p:cNvSpPr>
          <p:nvPr/>
        </p:nvSpPr>
        <p:spPr bwMode="auto">
          <a:xfrm flipH="1">
            <a:off x="2243138" y="3883025"/>
            <a:ext cx="777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16" name="Rectangle 28"/>
          <p:cNvSpPr>
            <a:spLocks noChangeArrowheads="1"/>
          </p:cNvSpPr>
          <p:nvPr/>
        </p:nvSpPr>
        <p:spPr bwMode="auto">
          <a:xfrm>
            <a:off x="1600200" y="3738563"/>
            <a:ext cx="531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-800</a:t>
            </a:r>
            <a:endParaRPr lang="en-US"/>
          </a:p>
        </p:txBody>
      </p:sp>
      <p:sp>
        <p:nvSpPr>
          <p:cNvPr id="447517" name="Line 29"/>
          <p:cNvSpPr>
            <a:spLocks noChangeShapeType="1"/>
          </p:cNvSpPr>
          <p:nvPr/>
        </p:nvSpPr>
        <p:spPr bwMode="auto">
          <a:xfrm flipH="1">
            <a:off x="2243138" y="4500563"/>
            <a:ext cx="777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18" name="Rectangle 30"/>
          <p:cNvSpPr>
            <a:spLocks noChangeArrowheads="1"/>
          </p:cNvSpPr>
          <p:nvPr/>
        </p:nvSpPr>
        <p:spPr bwMode="auto">
          <a:xfrm>
            <a:off x="1447800" y="4365625"/>
            <a:ext cx="679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-1000</a:t>
            </a:r>
            <a:endParaRPr lang="en-US"/>
          </a:p>
        </p:txBody>
      </p:sp>
      <p:sp>
        <p:nvSpPr>
          <p:cNvPr id="447519" name="Line 31"/>
          <p:cNvSpPr>
            <a:spLocks noChangeShapeType="1"/>
          </p:cNvSpPr>
          <p:nvPr/>
        </p:nvSpPr>
        <p:spPr bwMode="auto">
          <a:xfrm flipH="1">
            <a:off x="2243138" y="5129213"/>
            <a:ext cx="777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20" name="Rectangle 32"/>
          <p:cNvSpPr>
            <a:spLocks noChangeArrowheads="1"/>
          </p:cNvSpPr>
          <p:nvPr/>
        </p:nvSpPr>
        <p:spPr bwMode="auto">
          <a:xfrm>
            <a:off x="1447800" y="4983163"/>
            <a:ext cx="679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-1200</a:t>
            </a:r>
            <a:endParaRPr lang="en-US"/>
          </a:p>
        </p:txBody>
      </p:sp>
      <p:sp>
        <p:nvSpPr>
          <p:cNvPr id="447522" name="Line 34"/>
          <p:cNvSpPr>
            <a:spLocks noChangeShapeType="1"/>
          </p:cNvSpPr>
          <p:nvPr/>
        </p:nvSpPr>
        <p:spPr bwMode="auto">
          <a:xfrm>
            <a:off x="2320925" y="5241925"/>
            <a:ext cx="52578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23" name="Line 35"/>
          <p:cNvSpPr>
            <a:spLocks noChangeShapeType="1"/>
          </p:cNvSpPr>
          <p:nvPr/>
        </p:nvSpPr>
        <p:spPr bwMode="auto">
          <a:xfrm>
            <a:off x="2941638" y="5241925"/>
            <a:ext cx="1587" cy="777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24" name="Line 36"/>
          <p:cNvSpPr>
            <a:spLocks noChangeShapeType="1"/>
          </p:cNvSpPr>
          <p:nvPr/>
        </p:nvSpPr>
        <p:spPr bwMode="auto">
          <a:xfrm>
            <a:off x="4945063" y="5241925"/>
            <a:ext cx="1587" cy="777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25" name="Line 37"/>
          <p:cNvSpPr>
            <a:spLocks noChangeShapeType="1"/>
          </p:cNvSpPr>
          <p:nvPr/>
        </p:nvSpPr>
        <p:spPr bwMode="auto">
          <a:xfrm>
            <a:off x="6959600" y="5241925"/>
            <a:ext cx="1588" cy="777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526" name="Rectangle 38"/>
          <p:cNvSpPr>
            <a:spLocks noChangeArrowheads="1"/>
          </p:cNvSpPr>
          <p:nvPr/>
        </p:nvSpPr>
        <p:spPr bwMode="auto">
          <a:xfrm>
            <a:off x="3986213" y="5354638"/>
            <a:ext cx="19272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One Man in HH</a:t>
            </a:r>
            <a:endParaRPr lang="en-US" sz="2200">
              <a:latin typeface="Arial" charset="0"/>
            </a:endParaRPr>
          </a:p>
        </p:txBody>
      </p:sp>
      <p:sp>
        <p:nvSpPr>
          <p:cNvPr id="447538" name="Rectangle 50"/>
          <p:cNvSpPr>
            <a:spLocks noChangeArrowheads="1"/>
          </p:cNvSpPr>
          <p:nvPr/>
        </p:nvSpPr>
        <p:spPr bwMode="auto">
          <a:xfrm>
            <a:off x="2473325" y="5351463"/>
            <a:ext cx="11668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Base HH</a:t>
            </a:r>
          </a:p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(No Men)</a:t>
            </a:r>
            <a:endParaRPr lang="en-US" sz="2200">
              <a:latin typeface="Arial" charset="0"/>
            </a:endParaRPr>
          </a:p>
        </p:txBody>
      </p:sp>
      <p:sp>
        <p:nvSpPr>
          <p:cNvPr id="447539" name="Rectangle 51"/>
          <p:cNvSpPr>
            <a:spLocks noChangeArrowheads="1"/>
          </p:cNvSpPr>
          <p:nvPr/>
        </p:nvSpPr>
        <p:spPr bwMode="auto">
          <a:xfrm>
            <a:off x="6334125" y="5351463"/>
            <a:ext cx="13620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Difference</a:t>
            </a:r>
          </a:p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2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= 0.001)</a:t>
            </a:r>
            <a:endParaRPr lang="en-US" sz="2200">
              <a:latin typeface="Arial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438400" y="6175375"/>
            <a:ext cx="5029200" cy="530225"/>
            <a:chOff x="960" y="3792"/>
            <a:chExt cx="3168" cy="334"/>
          </a:xfrm>
        </p:grpSpPr>
        <p:sp>
          <p:nvSpPr>
            <p:cNvPr id="447544" name="Rectangle 56"/>
            <p:cNvSpPr>
              <a:spLocks noChangeArrowheads="1"/>
            </p:cNvSpPr>
            <p:nvPr/>
          </p:nvSpPr>
          <p:spPr bwMode="auto">
            <a:xfrm>
              <a:off x="960" y="3792"/>
              <a:ext cx="3168" cy="33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2688" y="3870"/>
              <a:ext cx="447" cy="106"/>
              <a:chOff x="3416" y="3248"/>
              <a:chExt cx="447" cy="106"/>
            </a:xfrm>
          </p:grpSpPr>
          <p:sp>
            <p:nvSpPr>
              <p:cNvPr id="447546" name="Line 58"/>
              <p:cNvSpPr>
                <a:spLocks noChangeShapeType="1"/>
              </p:cNvSpPr>
              <p:nvPr/>
            </p:nvSpPr>
            <p:spPr bwMode="auto">
              <a:xfrm>
                <a:off x="3416" y="3304"/>
                <a:ext cx="446" cy="1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547" name="Line 59"/>
              <p:cNvSpPr>
                <a:spLocks noChangeShapeType="1"/>
              </p:cNvSpPr>
              <p:nvPr/>
            </p:nvSpPr>
            <p:spPr bwMode="auto">
              <a:xfrm flipV="1">
                <a:off x="3416" y="3248"/>
                <a:ext cx="1" cy="10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548" name="Line 60"/>
              <p:cNvSpPr>
                <a:spLocks noChangeShapeType="1"/>
              </p:cNvSpPr>
              <p:nvPr/>
            </p:nvSpPr>
            <p:spPr bwMode="auto">
              <a:xfrm flipV="1">
                <a:off x="3862" y="3248"/>
                <a:ext cx="1" cy="10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7549" name="Rectangle 61"/>
            <p:cNvSpPr>
              <a:spLocks noChangeArrowheads="1"/>
            </p:cNvSpPr>
            <p:nvPr/>
          </p:nvSpPr>
          <p:spPr bwMode="auto">
            <a:xfrm>
              <a:off x="1968" y="3821"/>
              <a:ext cx="4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Mean</a:t>
              </a:r>
              <a:endParaRPr lang="en-US">
                <a:latin typeface="Arial" charset="0"/>
              </a:endParaRPr>
            </a:p>
          </p:txBody>
        </p:sp>
        <p:sp>
          <p:nvSpPr>
            <p:cNvPr id="447550" name="Rectangle 62"/>
            <p:cNvSpPr>
              <a:spLocks noChangeArrowheads="1"/>
            </p:cNvSpPr>
            <p:nvPr/>
          </p:nvSpPr>
          <p:spPr bwMode="auto">
            <a:xfrm>
              <a:off x="3354" y="3821"/>
              <a:ext cx="6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90% CI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1131" y="3886"/>
              <a:ext cx="645" cy="148"/>
              <a:chOff x="1611" y="3886"/>
              <a:chExt cx="645" cy="148"/>
            </a:xfrm>
          </p:grpSpPr>
          <p:sp>
            <p:nvSpPr>
              <p:cNvPr id="447552" name="Rectangle 64"/>
              <p:cNvSpPr>
                <a:spLocks noChangeArrowheads="1"/>
              </p:cNvSpPr>
              <p:nvPr/>
            </p:nvSpPr>
            <p:spPr bwMode="auto">
              <a:xfrm>
                <a:off x="1611" y="3886"/>
                <a:ext cx="213" cy="146"/>
              </a:xfrm>
              <a:prstGeom prst="rect">
                <a:avLst/>
              </a:prstGeom>
              <a:solidFill>
                <a:srgbClr val="960000"/>
              </a:solidFill>
              <a:ln w="22225">
                <a:solidFill>
                  <a:srgbClr val="96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553" name="Rectangle 65"/>
              <p:cNvSpPr>
                <a:spLocks noChangeArrowheads="1"/>
              </p:cNvSpPr>
              <p:nvPr/>
            </p:nvSpPr>
            <p:spPr bwMode="auto">
              <a:xfrm>
                <a:off x="2043" y="3886"/>
                <a:ext cx="213" cy="146"/>
              </a:xfrm>
              <a:prstGeom prst="rect">
                <a:avLst/>
              </a:prstGeom>
              <a:solidFill>
                <a:srgbClr val="2D5536"/>
              </a:solidFill>
              <a:ln w="22225">
                <a:solidFill>
                  <a:srgbClr val="2D55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554" name="Rectangle 66"/>
              <p:cNvSpPr>
                <a:spLocks noChangeArrowheads="1"/>
              </p:cNvSpPr>
              <p:nvPr/>
            </p:nvSpPr>
            <p:spPr bwMode="auto">
              <a:xfrm>
                <a:off x="1824" y="3888"/>
                <a:ext cx="213" cy="146"/>
              </a:xfrm>
              <a:prstGeom prst="rect">
                <a:avLst/>
              </a:prstGeom>
              <a:solidFill>
                <a:srgbClr val="3B2A3C"/>
              </a:solidFill>
              <a:ln w="22225">
                <a:solidFill>
                  <a:srgbClr val="3B2A3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7557" name="Rectangle 69"/>
          <p:cNvSpPr>
            <a:spLocks noChangeArrowheads="1"/>
          </p:cNvSpPr>
          <p:nvPr/>
        </p:nvSpPr>
        <p:spPr bwMode="auto">
          <a:xfrm>
            <a:off x="914400" y="-76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 b="1">
                <a:latin typeface="Arial" charset="0"/>
              </a:rPr>
              <a:t>Differential Effect, by Number Adult Males </a:t>
            </a:r>
          </a:p>
        </p:txBody>
      </p:sp>
      <p:sp>
        <p:nvSpPr>
          <p:cNvPr id="447558" name="Rectangle 70"/>
          <p:cNvSpPr>
            <a:spLocks noChangeArrowheads="1"/>
          </p:cNvSpPr>
          <p:nvPr/>
        </p:nvSpPr>
        <p:spPr bwMode="auto">
          <a:xfrm rot="16200000">
            <a:off x="-1006475" y="3086101"/>
            <a:ext cx="4179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SP Effect on Wood Extracted (kg)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M&amp;E vs. Impact 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2537" y="1412776"/>
            <a:ext cx="8296274" cy="4974067"/>
          </a:xfrm>
        </p:spPr>
        <p:txBody>
          <a:bodyPr/>
          <a:lstStyle/>
          <a:p>
            <a:r>
              <a:rPr lang="en-US" sz="2400" b="1" dirty="0" smtClean="0"/>
              <a:t>Traditional M&amp;E</a:t>
            </a:r>
          </a:p>
          <a:p>
            <a:pPr lvl="1"/>
            <a:r>
              <a:rPr lang="en-US" sz="2400" dirty="0" smtClean="0"/>
              <a:t>Measures trends in indicators and implementation</a:t>
            </a:r>
          </a:p>
          <a:p>
            <a:pPr lvl="1"/>
            <a:r>
              <a:rPr lang="en-US" sz="2400" dirty="0" smtClean="0"/>
              <a:t>Are the benefits going to those intended?</a:t>
            </a:r>
          </a:p>
          <a:p>
            <a:pPr lvl="1"/>
            <a:r>
              <a:rPr lang="en-US" sz="2400" dirty="0" smtClean="0"/>
              <a:t>Is the project being implemented as planned?</a:t>
            </a:r>
          </a:p>
          <a:p>
            <a:pPr lvl="1"/>
            <a:r>
              <a:rPr lang="en-US" sz="2400" b="1" dirty="0" smtClean="0"/>
              <a:t>Not focused on causality</a:t>
            </a:r>
          </a:p>
          <a:p>
            <a:r>
              <a:rPr lang="en-US" sz="2400" b="1" dirty="0" smtClean="0"/>
              <a:t>Impact evaluation</a:t>
            </a:r>
          </a:p>
          <a:p>
            <a:pPr lvl="1"/>
            <a:r>
              <a:rPr lang="en-US" sz="2400" dirty="0" smtClean="0"/>
              <a:t>Measures impact on the beneficiaries that are caused by the intervention/program/policy</a:t>
            </a:r>
          </a:p>
          <a:p>
            <a:pPr lvl="1"/>
            <a:r>
              <a:rPr lang="en-US" sz="2400" dirty="0" smtClean="0"/>
              <a:t>Asks: “What are the effects of the intervention?”</a:t>
            </a:r>
          </a:p>
          <a:p>
            <a:pPr lvl="1"/>
            <a:r>
              <a:rPr lang="en-US" sz="2400" dirty="0" smtClean="0"/>
              <a:t>Asks: “How would the outcome change if the program or policy changed?”</a:t>
            </a:r>
          </a:p>
          <a:p>
            <a:pPr lvl="1"/>
            <a:r>
              <a:rPr lang="en-US" sz="2400" b="1" dirty="0" smtClean="0"/>
              <a:t>The focus is on establishing causality (hard!!!)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990600" y="1066800"/>
            <a:ext cx="686752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990600" y="1066800"/>
            <a:ext cx="6856413" cy="5487988"/>
          </a:xfrm>
          <a:prstGeom prst="rect">
            <a:avLst/>
          </a:prstGeom>
          <a:noFill/>
          <a:ln w="11176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2286000" y="1219200"/>
            <a:ext cx="5403850" cy="3984625"/>
          </a:xfrm>
          <a:prstGeom prst="rect">
            <a:avLst/>
          </a:prstGeom>
          <a:solidFill>
            <a:srgbClr val="FFFFE1"/>
          </a:solidFill>
          <a:ln w="11176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>
            <a:off x="2251075" y="1381125"/>
            <a:ext cx="5403850" cy="1588"/>
          </a:xfrm>
          <a:prstGeom prst="line">
            <a:avLst/>
          </a:prstGeom>
          <a:noFill/>
          <a:ln w="22225">
            <a:solidFill>
              <a:srgbClr val="E1E6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>
            <a:off x="2251075" y="2009775"/>
            <a:ext cx="5403850" cy="1588"/>
          </a:xfrm>
          <a:prstGeom prst="line">
            <a:avLst/>
          </a:prstGeom>
          <a:noFill/>
          <a:ln w="22225">
            <a:solidFill>
              <a:srgbClr val="E1E6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>
            <a:off x="2251075" y="2627313"/>
            <a:ext cx="5403850" cy="1587"/>
          </a:xfrm>
          <a:prstGeom prst="line">
            <a:avLst/>
          </a:prstGeom>
          <a:noFill/>
          <a:ln w="22225">
            <a:solidFill>
              <a:srgbClr val="E1E6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>
            <a:off x="2251075" y="3255963"/>
            <a:ext cx="5403850" cy="1587"/>
          </a:xfrm>
          <a:prstGeom prst="line">
            <a:avLst/>
          </a:prstGeom>
          <a:noFill/>
          <a:ln w="22225">
            <a:solidFill>
              <a:srgbClr val="E1E6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2" name="Line 10"/>
          <p:cNvSpPr>
            <a:spLocks noChangeShapeType="1"/>
          </p:cNvSpPr>
          <p:nvPr/>
        </p:nvSpPr>
        <p:spPr bwMode="auto">
          <a:xfrm>
            <a:off x="2251075" y="3883025"/>
            <a:ext cx="5403850" cy="1588"/>
          </a:xfrm>
          <a:prstGeom prst="line">
            <a:avLst/>
          </a:prstGeom>
          <a:noFill/>
          <a:ln w="22225">
            <a:solidFill>
              <a:srgbClr val="E1E6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3" name="Line 11"/>
          <p:cNvSpPr>
            <a:spLocks noChangeShapeType="1"/>
          </p:cNvSpPr>
          <p:nvPr/>
        </p:nvSpPr>
        <p:spPr bwMode="auto">
          <a:xfrm>
            <a:off x="2251075" y="4500563"/>
            <a:ext cx="5403850" cy="1587"/>
          </a:xfrm>
          <a:prstGeom prst="line">
            <a:avLst/>
          </a:prstGeom>
          <a:noFill/>
          <a:ln w="22225">
            <a:solidFill>
              <a:srgbClr val="E1E6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4" name="Rectangle 12"/>
          <p:cNvSpPr>
            <a:spLocks noChangeArrowheads="1"/>
          </p:cNvSpPr>
          <p:nvPr/>
        </p:nvSpPr>
        <p:spPr bwMode="auto">
          <a:xfrm>
            <a:off x="2363788" y="1381125"/>
            <a:ext cx="1047750" cy="2647950"/>
          </a:xfrm>
          <a:prstGeom prst="rect">
            <a:avLst/>
          </a:prstGeom>
          <a:solidFill>
            <a:srgbClr val="960000"/>
          </a:solidFill>
          <a:ln w="22225">
            <a:solidFill>
              <a:srgbClr val="96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5" name="Rectangle 13"/>
          <p:cNvSpPr>
            <a:spLocks noChangeArrowheads="1"/>
          </p:cNvSpPr>
          <p:nvPr/>
        </p:nvSpPr>
        <p:spPr bwMode="auto">
          <a:xfrm>
            <a:off x="4435475" y="1381125"/>
            <a:ext cx="1036638" cy="998538"/>
          </a:xfrm>
          <a:prstGeom prst="rect">
            <a:avLst/>
          </a:prstGeom>
          <a:solidFill>
            <a:srgbClr val="3B2A3C"/>
          </a:solidFill>
          <a:ln w="22225">
            <a:solidFill>
              <a:srgbClr val="3B2A3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6" name="Rectangle 14"/>
          <p:cNvSpPr>
            <a:spLocks noChangeArrowheads="1"/>
          </p:cNvSpPr>
          <p:nvPr/>
        </p:nvSpPr>
        <p:spPr bwMode="auto">
          <a:xfrm>
            <a:off x="6496050" y="1381125"/>
            <a:ext cx="1047750" cy="1660525"/>
          </a:xfrm>
          <a:prstGeom prst="rect">
            <a:avLst/>
          </a:prstGeom>
          <a:solidFill>
            <a:srgbClr val="2D5536"/>
          </a:solidFill>
          <a:ln w="22225">
            <a:solidFill>
              <a:srgbClr val="2D553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7" name="Line 15"/>
          <p:cNvSpPr>
            <a:spLocks noChangeShapeType="1"/>
          </p:cNvSpPr>
          <p:nvPr/>
        </p:nvSpPr>
        <p:spPr bwMode="auto">
          <a:xfrm>
            <a:off x="7013575" y="1662113"/>
            <a:ext cx="1588" cy="2738437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8" name="Line 16"/>
          <p:cNvSpPr>
            <a:spLocks noChangeShapeType="1"/>
          </p:cNvSpPr>
          <p:nvPr/>
        </p:nvSpPr>
        <p:spPr bwMode="auto">
          <a:xfrm>
            <a:off x="6935788" y="4400550"/>
            <a:ext cx="168275" cy="1588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49" name="Line 17"/>
          <p:cNvSpPr>
            <a:spLocks noChangeShapeType="1"/>
          </p:cNvSpPr>
          <p:nvPr/>
        </p:nvSpPr>
        <p:spPr bwMode="auto">
          <a:xfrm>
            <a:off x="6935788" y="1662113"/>
            <a:ext cx="168275" cy="1587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50" name="Line 18"/>
          <p:cNvSpPr>
            <a:spLocks noChangeShapeType="1"/>
          </p:cNvSpPr>
          <p:nvPr/>
        </p:nvSpPr>
        <p:spPr bwMode="auto">
          <a:xfrm flipV="1">
            <a:off x="2251075" y="1268413"/>
            <a:ext cx="1588" cy="39735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51" name="Line 19"/>
          <p:cNvSpPr>
            <a:spLocks noChangeShapeType="1"/>
          </p:cNvSpPr>
          <p:nvPr/>
        </p:nvSpPr>
        <p:spPr bwMode="auto">
          <a:xfrm flipH="1">
            <a:off x="2173288" y="1381125"/>
            <a:ext cx="777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52" name="Rectangle 20"/>
          <p:cNvSpPr>
            <a:spLocks noChangeArrowheads="1"/>
          </p:cNvSpPr>
          <p:nvPr/>
        </p:nvSpPr>
        <p:spPr bwMode="auto">
          <a:xfrm>
            <a:off x="1924050" y="1246188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453653" name="Line 21"/>
          <p:cNvSpPr>
            <a:spLocks noChangeShapeType="1"/>
          </p:cNvSpPr>
          <p:nvPr/>
        </p:nvSpPr>
        <p:spPr bwMode="auto">
          <a:xfrm flipH="1">
            <a:off x="2173288" y="2009775"/>
            <a:ext cx="777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54" name="Rectangle 22"/>
          <p:cNvSpPr>
            <a:spLocks noChangeArrowheads="1"/>
          </p:cNvSpPr>
          <p:nvPr/>
        </p:nvSpPr>
        <p:spPr bwMode="auto">
          <a:xfrm>
            <a:off x="1681163" y="1863725"/>
            <a:ext cx="384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-50</a:t>
            </a:r>
            <a:endParaRPr lang="en-US"/>
          </a:p>
        </p:txBody>
      </p:sp>
      <p:sp>
        <p:nvSpPr>
          <p:cNvPr id="453655" name="Line 23"/>
          <p:cNvSpPr>
            <a:spLocks noChangeShapeType="1"/>
          </p:cNvSpPr>
          <p:nvPr/>
        </p:nvSpPr>
        <p:spPr bwMode="auto">
          <a:xfrm flipH="1">
            <a:off x="2173288" y="2627313"/>
            <a:ext cx="777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56" name="Rectangle 24"/>
          <p:cNvSpPr>
            <a:spLocks noChangeArrowheads="1"/>
          </p:cNvSpPr>
          <p:nvPr/>
        </p:nvSpPr>
        <p:spPr bwMode="auto">
          <a:xfrm>
            <a:off x="1528763" y="2492375"/>
            <a:ext cx="5318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-100</a:t>
            </a:r>
            <a:endParaRPr lang="en-US"/>
          </a:p>
        </p:txBody>
      </p:sp>
      <p:sp>
        <p:nvSpPr>
          <p:cNvPr id="453657" name="Line 25"/>
          <p:cNvSpPr>
            <a:spLocks noChangeShapeType="1"/>
          </p:cNvSpPr>
          <p:nvPr/>
        </p:nvSpPr>
        <p:spPr bwMode="auto">
          <a:xfrm flipH="1">
            <a:off x="2173288" y="3255963"/>
            <a:ext cx="777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58" name="Rectangle 26"/>
          <p:cNvSpPr>
            <a:spLocks noChangeArrowheads="1"/>
          </p:cNvSpPr>
          <p:nvPr/>
        </p:nvSpPr>
        <p:spPr bwMode="auto">
          <a:xfrm>
            <a:off x="1528763" y="3121025"/>
            <a:ext cx="5318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-150</a:t>
            </a:r>
            <a:endParaRPr lang="en-US"/>
          </a:p>
        </p:txBody>
      </p:sp>
      <p:sp>
        <p:nvSpPr>
          <p:cNvPr id="453659" name="Line 27"/>
          <p:cNvSpPr>
            <a:spLocks noChangeShapeType="1"/>
          </p:cNvSpPr>
          <p:nvPr/>
        </p:nvSpPr>
        <p:spPr bwMode="auto">
          <a:xfrm flipH="1">
            <a:off x="2173288" y="3883025"/>
            <a:ext cx="777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60" name="Rectangle 28"/>
          <p:cNvSpPr>
            <a:spLocks noChangeArrowheads="1"/>
          </p:cNvSpPr>
          <p:nvPr/>
        </p:nvSpPr>
        <p:spPr bwMode="auto">
          <a:xfrm>
            <a:off x="1528763" y="3738563"/>
            <a:ext cx="5318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-200</a:t>
            </a:r>
            <a:endParaRPr lang="en-US"/>
          </a:p>
        </p:txBody>
      </p:sp>
      <p:sp>
        <p:nvSpPr>
          <p:cNvPr id="453661" name="Line 29"/>
          <p:cNvSpPr>
            <a:spLocks noChangeShapeType="1"/>
          </p:cNvSpPr>
          <p:nvPr/>
        </p:nvSpPr>
        <p:spPr bwMode="auto">
          <a:xfrm flipH="1">
            <a:off x="2173288" y="4500563"/>
            <a:ext cx="777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62" name="Rectangle 30"/>
          <p:cNvSpPr>
            <a:spLocks noChangeArrowheads="1"/>
          </p:cNvSpPr>
          <p:nvPr/>
        </p:nvSpPr>
        <p:spPr bwMode="auto">
          <a:xfrm>
            <a:off x="1528763" y="4365625"/>
            <a:ext cx="5318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-250</a:t>
            </a:r>
            <a:endParaRPr lang="en-US"/>
          </a:p>
        </p:txBody>
      </p:sp>
      <p:sp>
        <p:nvSpPr>
          <p:cNvPr id="453663" name="Line 31"/>
          <p:cNvSpPr>
            <a:spLocks noChangeShapeType="1"/>
          </p:cNvSpPr>
          <p:nvPr/>
        </p:nvSpPr>
        <p:spPr bwMode="auto">
          <a:xfrm flipH="1">
            <a:off x="2173288" y="5129213"/>
            <a:ext cx="777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64" name="Rectangle 32"/>
          <p:cNvSpPr>
            <a:spLocks noChangeArrowheads="1"/>
          </p:cNvSpPr>
          <p:nvPr/>
        </p:nvSpPr>
        <p:spPr bwMode="auto">
          <a:xfrm>
            <a:off x="1528763" y="4983163"/>
            <a:ext cx="5318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-300</a:t>
            </a:r>
            <a:endParaRPr lang="en-US"/>
          </a:p>
        </p:txBody>
      </p:sp>
      <p:sp>
        <p:nvSpPr>
          <p:cNvPr id="453666" name="Line 34"/>
          <p:cNvSpPr>
            <a:spLocks noChangeShapeType="1"/>
          </p:cNvSpPr>
          <p:nvPr/>
        </p:nvSpPr>
        <p:spPr bwMode="auto">
          <a:xfrm>
            <a:off x="2251075" y="5241925"/>
            <a:ext cx="540385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67" name="Line 35"/>
          <p:cNvSpPr>
            <a:spLocks noChangeShapeType="1"/>
          </p:cNvSpPr>
          <p:nvPr/>
        </p:nvSpPr>
        <p:spPr bwMode="auto">
          <a:xfrm>
            <a:off x="2895600" y="5257800"/>
            <a:ext cx="1588" cy="777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68" name="Line 36"/>
          <p:cNvSpPr>
            <a:spLocks noChangeShapeType="1"/>
          </p:cNvSpPr>
          <p:nvPr/>
        </p:nvSpPr>
        <p:spPr bwMode="auto">
          <a:xfrm>
            <a:off x="4953000" y="5241925"/>
            <a:ext cx="1588" cy="777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69" name="Line 37"/>
          <p:cNvSpPr>
            <a:spLocks noChangeShapeType="1"/>
          </p:cNvSpPr>
          <p:nvPr/>
        </p:nvSpPr>
        <p:spPr bwMode="auto">
          <a:xfrm>
            <a:off x="7013575" y="5241925"/>
            <a:ext cx="1588" cy="777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670" name="Rectangle 38"/>
          <p:cNvSpPr>
            <a:spLocks noChangeArrowheads="1"/>
          </p:cNvSpPr>
          <p:nvPr/>
        </p:nvSpPr>
        <p:spPr bwMode="auto">
          <a:xfrm>
            <a:off x="4064000" y="5354638"/>
            <a:ext cx="17891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1 km to Forest</a:t>
            </a:r>
            <a:endParaRPr lang="en-US" sz="2200">
              <a:latin typeface="Arial" charset="0"/>
            </a:endParaRPr>
          </a:p>
        </p:txBody>
      </p:sp>
      <p:sp>
        <p:nvSpPr>
          <p:cNvPr id="453682" name="Rectangle 50"/>
          <p:cNvSpPr>
            <a:spLocks noChangeArrowheads="1"/>
          </p:cNvSpPr>
          <p:nvPr/>
        </p:nvSpPr>
        <p:spPr bwMode="auto">
          <a:xfrm>
            <a:off x="6353175" y="5334000"/>
            <a:ext cx="13620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Difference</a:t>
            </a:r>
          </a:p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200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 = 0.047)</a:t>
            </a:r>
            <a:endParaRPr lang="en-US" sz="2200">
              <a:latin typeface="Arial" charset="0"/>
            </a:endParaRPr>
          </a:p>
        </p:txBody>
      </p:sp>
      <p:sp>
        <p:nvSpPr>
          <p:cNvPr id="453683" name="Rectangle 51"/>
          <p:cNvSpPr>
            <a:spLocks noChangeArrowheads="1"/>
          </p:cNvSpPr>
          <p:nvPr/>
        </p:nvSpPr>
        <p:spPr bwMode="auto">
          <a:xfrm>
            <a:off x="1939925" y="5334000"/>
            <a:ext cx="19764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Base HH</a:t>
            </a:r>
          </a:p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(0 km to Forest)</a:t>
            </a:r>
            <a:endParaRPr lang="en-US" sz="2200">
              <a:latin typeface="Arial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743200" y="6175375"/>
            <a:ext cx="5029200" cy="530225"/>
            <a:chOff x="960" y="3792"/>
            <a:chExt cx="3168" cy="334"/>
          </a:xfrm>
        </p:grpSpPr>
        <p:sp>
          <p:nvSpPr>
            <p:cNvPr id="453687" name="Rectangle 55"/>
            <p:cNvSpPr>
              <a:spLocks noChangeArrowheads="1"/>
            </p:cNvSpPr>
            <p:nvPr/>
          </p:nvSpPr>
          <p:spPr bwMode="auto">
            <a:xfrm>
              <a:off x="960" y="3792"/>
              <a:ext cx="3168" cy="33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2688" y="3870"/>
              <a:ext cx="447" cy="106"/>
              <a:chOff x="3416" y="3248"/>
              <a:chExt cx="447" cy="106"/>
            </a:xfrm>
          </p:grpSpPr>
          <p:sp>
            <p:nvSpPr>
              <p:cNvPr id="453689" name="Line 57"/>
              <p:cNvSpPr>
                <a:spLocks noChangeShapeType="1"/>
              </p:cNvSpPr>
              <p:nvPr/>
            </p:nvSpPr>
            <p:spPr bwMode="auto">
              <a:xfrm>
                <a:off x="3416" y="3304"/>
                <a:ext cx="446" cy="1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90" name="Line 58"/>
              <p:cNvSpPr>
                <a:spLocks noChangeShapeType="1"/>
              </p:cNvSpPr>
              <p:nvPr/>
            </p:nvSpPr>
            <p:spPr bwMode="auto">
              <a:xfrm flipV="1">
                <a:off x="3416" y="3248"/>
                <a:ext cx="1" cy="10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91" name="Line 59"/>
              <p:cNvSpPr>
                <a:spLocks noChangeShapeType="1"/>
              </p:cNvSpPr>
              <p:nvPr/>
            </p:nvSpPr>
            <p:spPr bwMode="auto">
              <a:xfrm flipV="1">
                <a:off x="3862" y="3248"/>
                <a:ext cx="1" cy="10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3692" name="Rectangle 60"/>
            <p:cNvSpPr>
              <a:spLocks noChangeArrowheads="1"/>
            </p:cNvSpPr>
            <p:nvPr/>
          </p:nvSpPr>
          <p:spPr bwMode="auto">
            <a:xfrm>
              <a:off x="1968" y="3821"/>
              <a:ext cx="4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Mean</a:t>
              </a:r>
              <a:endParaRPr lang="en-US">
                <a:latin typeface="Arial" charset="0"/>
              </a:endParaRPr>
            </a:p>
          </p:txBody>
        </p:sp>
        <p:sp>
          <p:nvSpPr>
            <p:cNvPr id="453693" name="Rectangle 61"/>
            <p:cNvSpPr>
              <a:spLocks noChangeArrowheads="1"/>
            </p:cNvSpPr>
            <p:nvPr/>
          </p:nvSpPr>
          <p:spPr bwMode="auto">
            <a:xfrm>
              <a:off x="3354" y="3821"/>
              <a:ext cx="6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charset="0"/>
                </a:rPr>
                <a:t>90% CI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1131" y="3886"/>
              <a:ext cx="645" cy="148"/>
              <a:chOff x="1611" y="3886"/>
              <a:chExt cx="645" cy="148"/>
            </a:xfrm>
          </p:grpSpPr>
          <p:sp>
            <p:nvSpPr>
              <p:cNvPr id="453695" name="Rectangle 63"/>
              <p:cNvSpPr>
                <a:spLocks noChangeArrowheads="1"/>
              </p:cNvSpPr>
              <p:nvPr/>
            </p:nvSpPr>
            <p:spPr bwMode="auto">
              <a:xfrm>
                <a:off x="1611" y="3886"/>
                <a:ext cx="213" cy="146"/>
              </a:xfrm>
              <a:prstGeom prst="rect">
                <a:avLst/>
              </a:prstGeom>
              <a:solidFill>
                <a:srgbClr val="960000"/>
              </a:solidFill>
              <a:ln w="22225">
                <a:solidFill>
                  <a:srgbClr val="96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96" name="Rectangle 64"/>
              <p:cNvSpPr>
                <a:spLocks noChangeArrowheads="1"/>
              </p:cNvSpPr>
              <p:nvPr/>
            </p:nvSpPr>
            <p:spPr bwMode="auto">
              <a:xfrm>
                <a:off x="2043" y="3886"/>
                <a:ext cx="213" cy="146"/>
              </a:xfrm>
              <a:prstGeom prst="rect">
                <a:avLst/>
              </a:prstGeom>
              <a:solidFill>
                <a:srgbClr val="2D5536"/>
              </a:solidFill>
              <a:ln w="22225">
                <a:solidFill>
                  <a:srgbClr val="2D55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97" name="Rectangle 65"/>
              <p:cNvSpPr>
                <a:spLocks noChangeArrowheads="1"/>
              </p:cNvSpPr>
              <p:nvPr/>
            </p:nvSpPr>
            <p:spPr bwMode="auto">
              <a:xfrm>
                <a:off x="1824" y="3888"/>
                <a:ext cx="213" cy="146"/>
              </a:xfrm>
              <a:prstGeom prst="rect">
                <a:avLst/>
              </a:prstGeom>
              <a:solidFill>
                <a:srgbClr val="3B2A3C"/>
              </a:solidFill>
              <a:ln w="22225">
                <a:solidFill>
                  <a:srgbClr val="3B2A3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3701" name="Rectangle 69"/>
          <p:cNvSpPr>
            <a:spLocks noChangeArrowheads="1"/>
          </p:cNvSpPr>
          <p:nvPr/>
        </p:nvSpPr>
        <p:spPr bwMode="auto">
          <a:xfrm>
            <a:off x="1219200" y="-76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 b="1">
                <a:latin typeface="Arial" charset="0"/>
              </a:rPr>
              <a:t>Differential Effect, by Distance to Forest </a:t>
            </a:r>
          </a:p>
        </p:txBody>
      </p:sp>
      <p:sp>
        <p:nvSpPr>
          <p:cNvPr id="453702" name="Rectangle 70"/>
          <p:cNvSpPr>
            <a:spLocks noChangeArrowheads="1"/>
          </p:cNvSpPr>
          <p:nvPr/>
        </p:nvSpPr>
        <p:spPr bwMode="auto">
          <a:xfrm rot="16200000">
            <a:off x="-1006475" y="3086101"/>
            <a:ext cx="4179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charset="0"/>
              </a:rPr>
              <a:t>SP Effect on Wood Extracted (kg)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ChangeArrowheads="1"/>
          </p:cNvSpPr>
          <p:nvPr/>
        </p:nvSpPr>
        <p:spPr bwMode="auto">
          <a:xfrm>
            <a:off x="304800" y="381000"/>
            <a:ext cx="8534400" cy="838200"/>
          </a:xfrm>
          <a:prstGeom prst="rect">
            <a:avLst/>
          </a:prstGeom>
          <a:solidFill>
            <a:srgbClr val="001F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381000" y="228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bg1"/>
                </a:solidFill>
                <a:latin typeface="Arial" charset="0"/>
              </a:rPr>
              <a:t>Conclusion &amp; Implications</a:t>
            </a:r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685800" y="1295400"/>
            <a:ext cx="7772400" cy="53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 b="1" dirty="0">
              <a:latin typeface="Garamond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  <a:cs typeface="Times New Roman" pitchFamily="18" charset="0"/>
              </a:rPr>
              <a:t>Evidence </a:t>
            </a:r>
            <a:r>
              <a:rPr lang="en-US" sz="2800" dirty="0">
                <a:latin typeface="Arial" charset="0"/>
                <a:cs typeface="Times New Roman" pitchFamily="18" charset="0"/>
              </a:rPr>
              <a:t>Malawi smallholders use forests for shock 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coping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  <a:cs typeface="Times New Roman" pitchFamily="18" charset="0"/>
              </a:rPr>
              <a:t>Some evidence that positive income shocks reduced forest use</a:t>
            </a:r>
            <a:endParaRPr lang="en-US" sz="2800" dirty="0">
              <a:latin typeface="Arial" charset="0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>
                <a:latin typeface="Arial" charset="0"/>
                <a:cs typeface="Times New Roman" pitchFamily="18" charset="0"/>
              </a:rPr>
              <a:t>Some ideas for future research: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>
                <a:latin typeface="Arial" charset="0"/>
                <a:cs typeface="Times New Roman" pitchFamily="18" charset="0"/>
              </a:rPr>
              <a:t>larger sample 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(</a:t>
            </a:r>
            <a:r>
              <a:rPr lang="en-US" sz="2800" dirty="0">
                <a:latin typeface="Arial" charset="0"/>
                <a:cs typeface="Times New Roman" pitchFamily="18" charset="0"/>
              </a:rPr>
              <a:t>improved causal analysis)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  <a:cs typeface="Times New Roman" pitchFamily="18" charset="0"/>
              </a:rPr>
              <a:t>longer panel (confirm validity </a:t>
            </a:r>
            <a:r>
              <a:rPr lang="en-US" sz="2800" dirty="0">
                <a:latin typeface="Arial" charset="0"/>
                <a:cs typeface="Times New Roman" pitchFamily="18" charset="0"/>
              </a:rPr>
              <a:t>of DID)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>
                <a:latin typeface="Arial" charset="0"/>
                <a:cs typeface="Times New Roman" pitchFamily="18" charset="0"/>
              </a:rPr>
              <a:t>other shock measures </a:t>
            </a:r>
            <a:endParaRPr lang="en-US" sz="2800" dirty="0" smtClean="0">
              <a:latin typeface="Arial" charset="0"/>
              <a:cs typeface="Times New Roman" pitchFamily="18" charset="0"/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sz="2800" dirty="0" smtClean="0">
                <a:latin typeface="Arial" charset="0"/>
                <a:cs typeface="Times New Roman" pitchFamily="18" charset="0"/>
              </a:rPr>
              <a:t>control for more (unobservable) contextual </a:t>
            </a:r>
            <a:r>
              <a:rPr lang="en-US" sz="2800" dirty="0">
                <a:latin typeface="Arial" charset="0"/>
                <a:cs typeface="Times New Roman" pitchFamily="18" charset="0"/>
              </a:rPr>
              <a:t>factors (e.g., market conditions, property regime, climate, etc.)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endParaRPr lang="en-US" sz="2800" dirty="0">
              <a:latin typeface="Arial" charset="0"/>
              <a:cs typeface="Times New Roman" pitchFamily="18" charset="0"/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endParaRPr lang="en-US" sz="2800" dirty="0">
              <a:latin typeface="Arial" charset="0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8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8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8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8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8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8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65746" y="228600"/>
            <a:ext cx="9131532" cy="5638800"/>
            <a:chOff x="458303" y="1600200"/>
            <a:chExt cx="8064969" cy="452596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Right Arrow 6"/>
            <p:cNvSpPr/>
            <p:nvPr/>
          </p:nvSpPr>
          <p:spPr>
            <a:xfrm>
              <a:off x="1074419" y="1600200"/>
              <a:ext cx="6995160" cy="4525963"/>
            </a:xfrm>
            <a:prstGeom prst="rightArrow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58303" y="3251565"/>
              <a:ext cx="2153594" cy="1223233"/>
            </a:xfrm>
            <a:custGeom>
              <a:avLst/>
              <a:gdLst>
                <a:gd name="connsiteX0" fmla="*/ 0 w 5090457"/>
                <a:gd name="connsiteY0" fmla="*/ 301737 h 1810385"/>
                <a:gd name="connsiteX1" fmla="*/ 88377 w 5090457"/>
                <a:gd name="connsiteY1" fmla="*/ 88377 h 1810385"/>
                <a:gd name="connsiteX2" fmla="*/ 301737 w 5090457"/>
                <a:gd name="connsiteY2" fmla="*/ 1 h 1810385"/>
                <a:gd name="connsiteX3" fmla="*/ 4788720 w 5090457"/>
                <a:gd name="connsiteY3" fmla="*/ 0 h 1810385"/>
                <a:gd name="connsiteX4" fmla="*/ 5002080 w 5090457"/>
                <a:gd name="connsiteY4" fmla="*/ 88377 h 1810385"/>
                <a:gd name="connsiteX5" fmla="*/ 5090456 w 5090457"/>
                <a:gd name="connsiteY5" fmla="*/ 301737 h 1810385"/>
                <a:gd name="connsiteX6" fmla="*/ 5090457 w 5090457"/>
                <a:gd name="connsiteY6" fmla="*/ 1508648 h 1810385"/>
                <a:gd name="connsiteX7" fmla="*/ 5002080 w 5090457"/>
                <a:gd name="connsiteY7" fmla="*/ 1722008 h 1810385"/>
                <a:gd name="connsiteX8" fmla="*/ 4788720 w 5090457"/>
                <a:gd name="connsiteY8" fmla="*/ 1810385 h 1810385"/>
                <a:gd name="connsiteX9" fmla="*/ 301737 w 5090457"/>
                <a:gd name="connsiteY9" fmla="*/ 1810385 h 1810385"/>
                <a:gd name="connsiteX10" fmla="*/ 88377 w 5090457"/>
                <a:gd name="connsiteY10" fmla="*/ 1722008 h 1810385"/>
                <a:gd name="connsiteX11" fmla="*/ 0 w 5090457"/>
                <a:gd name="connsiteY11" fmla="*/ 1508648 h 1810385"/>
                <a:gd name="connsiteX12" fmla="*/ 0 w 5090457"/>
                <a:gd name="connsiteY12" fmla="*/ 301737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90457" h="1810385">
                  <a:moveTo>
                    <a:pt x="0" y="301737"/>
                  </a:moveTo>
                  <a:cubicBezTo>
                    <a:pt x="0" y="221711"/>
                    <a:pt x="31790" y="144963"/>
                    <a:pt x="88377" y="88377"/>
                  </a:cubicBezTo>
                  <a:cubicBezTo>
                    <a:pt x="144964" y="31790"/>
                    <a:pt x="221712" y="0"/>
                    <a:pt x="301737" y="1"/>
                  </a:cubicBezTo>
                  <a:lnTo>
                    <a:pt x="4788720" y="0"/>
                  </a:lnTo>
                  <a:cubicBezTo>
                    <a:pt x="4868746" y="0"/>
                    <a:pt x="4945494" y="31790"/>
                    <a:pt x="5002080" y="88377"/>
                  </a:cubicBezTo>
                  <a:cubicBezTo>
                    <a:pt x="5058667" y="144964"/>
                    <a:pt x="5090457" y="221712"/>
                    <a:pt x="5090456" y="301737"/>
                  </a:cubicBezTo>
                  <a:cubicBezTo>
                    <a:pt x="5090456" y="704041"/>
                    <a:pt x="5090457" y="1106344"/>
                    <a:pt x="5090457" y="1508648"/>
                  </a:cubicBezTo>
                  <a:cubicBezTo>
                    <a:pt x="5090457" y="1588674"/>
                    <a:pt x="5058667" y="1665422"/>
                    <a:pt x="5002080" y="1722008"/>
                  </a:cubicBezTo>
                  <a:cubicBezTo>
                    <a:pt x="4945493" y="1778595"/>
                    <a:pt x="4868745" y="1810385"/>
                    <a:pt x="4788720" y="1810385"/>
                  </a:cubicBezTo>
                  <a:lnTo>
                    <a:pt x="301737" y="1810385"/>
                  </a:lnTo>
                  <a:cubicBezTo>
                    <a:pt x="221711" y="1810385"/>
                    <a:pt x="144963" y="1778595"/>
                    <a:pt x="88377" y="1722008"/>
                  </a:cubicBezTo>
                  <a:cubicBezTo>
                    <a:pt x="31790" y="1665421"/>
                    <a:pt x="0" y="1588673"/>
                    <a:pt x="0" y="1508648"/>
                  </a:cubicBezTo>
                  <a:lnTo>
                    <a:pt x="0" y="30173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156" tIns="233156" rIns="233156" bIns="233156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Intervention</a:t>
              </a:r>
              <a:endParaRPr lang="en-US" sz="28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480120" y="3190404"/>
              <a:ext cx="2043152" cy="1223233"/>
            </a:xfrm>
            <a:custGeom>
              <a:avLst/>
              <a:gdLst>
                <a:gd name="connsiteX0" fmla="*/ 0 w 2574040"/>
                <a:gd name="connsiteY0" fmla="*/ 301737 h 1810385"/>
                <a:gd name="connsiteX1" fmla="*/ 88377 w 2574040"/>
                <a:gd name="connsiteY1" fmla="*/ 88377 h 1810385"/>
                <a:gd name="connsiteX2" fmla="*/ 301737 w 2574040"/>
                <a:gd name="connsiteY2" fmla="*/ 1 h 1810385"/>
                <a:gd name="connsiteX3" fmla="*/ 2272303 w 2574040"/>
                <a:gd name="connsiteY3" fmla="*/ 0 h 1810385"/>
                <a:gd name="connsiteX4" fmla="*/ 2485663 w 2574040"/>
                <a:gd name="connsiteY4" fmla="*/ 88377 h 1810385"/>
                <a:gd name="connsiteX5" fmla="*/ 2574039 w 2574040"/>
                <a:gd name="connsiteY5" fmla="*/ 301737 h 1810385"/>
                <a:gd name="connsiteX6" fmla="*/ 2574040 w 2574040"/>
                <a:gd name="connsiteY6" fmla="*/ 1508648 h 1810385"/>
                <a:gd name="connsiteX7" fmla="*/ 2485663 w 2574040"/>
                <a:gd name="connsiteY7" fmla="*/ 1722008 h 1810385"/>
                <a:gd name="connsiteX8" fmla="*/ 2272303 w 2574040"/>
                <a:gd name="connsiteY8" fmla="*/ 1810385 h 1810385"/>
                <a:gd name="connsiteX9" fmla="*/ 301737 w 2574040"/>
                <a:gd name="connsiteY9" fmla="*/ 1810385 h 1810385"/>
                <a:gd name="connsiteX10" fmla="*/ 88377 w 2574040"/>
                <a:gd name="connsiteY10" fmla="*/ 1722008 h 1810385"/>
                <a:gd name="connsiteX11" fmla="*/ 0 w 2574040"/>
                <a:gd name="connsiteY11" fmla="*/ 1508648 h 1810385"/>
                <a:gd name="connsiteX12" fmla="*/ 0 w 2574040"/>
                <a:gd name="connsiteY12" fmla="*/ 301737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4040" h="1810385">
                  <a:moveTo>
                    <a:pt x="0" y="301737"/>
                  </a:moveTo>
                  <a:cubicBezTo>
                    <a:pt x="0" y="221711"/>
                    <a:pt x="31790" y="144963"/>
                    <a:pt x="88377" y="88377"/>
                  </a:cubicBezTo>
                  <a:cubicBezTo>
                    <a:pt x="144964" y="31790"/>
                    <a:pt x="221712" y="0"/>
                    <a:pt x="301737" y="1"/>
                  </a:cubicBezTo>
                  <a:lnTo>
                    <a:pt x="2272303" y="0"/>
                  </a:lnTo>
                  <a:cubicBezTo>
                    <a:pt x="2352329" y="0"/>
                    <a:pt x="2429077" y="31790"/>
                    <a:pt x="2485663" y="88377"/>
                  </a:cubicBezTo>
                  <a:cubicBezTo>
                    <a:pt x="2542250" y="144964"/>
                    <a:pt x="2574040" y="221712"/>
                    <a:pt x="2574039" y="301737"/>
                  </a:cubicBezTo>
                  <a:cubicBezTo>
                    <a:pt x="2574039" y="704041"/>
                    <a:pt x="2574040" y="1106344"/>
                    <a:pt x="2574040" y="1508648"/>
                  </a:cubicBezTo>
                  <a:cubicBezTo>
                    <a:pt x="2574040" y="1588674"/>
                    <a:pt x="2542250" y="1665422"/>
                    <a:pt x="2485663" y="1722008"/>
                  </a:cubicBezTo>
                  <a:cubicBezTo>
                    <a:pt x="2429076" y="1778595"/>
                    <a:pt x="2352328" y="1810385"/>
                    <a:pt x="2272303" y="1810385"/>
                  </a:cubicBezTo>
                  <a:lnTo>
                    <a:pt x="301737" y="1810385"/>
                  </a:lnTo>
                  <a:cubicBezTo>
                    <a:pt x="221711" y="1810385"/>
                    <a:pt x="144963" y="1778595"/>
                    <a:pt x="88377" y="1722008"/>
                  </a:cubicBezTo>
                  <a:cubicBezTo>
                    <a:pt x="31790" y="1665421"/>
                    <a:pt x="0" y="1588673"/>
                    <a:pt x="0" y="1508648"/>
                  </a:cubicBezTo>
                  <a:lnTo>
                    <a:pt x="0" y="30173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156" tIns="233156" rIns="233156" bIns="233156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Outcomes</a:t>
              </a:r>
              <a:endParaRPr lang="en-US" sz="2800" b="1" kern="1200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464325" y="961205"/>
            <a:ext cx="4419600" cy="3886200"/>
            <a:chOff x="1676400" y="1066800"/>
            <a:chExt cx="5420106" cy="4029372"/>
          </a:xfrm>
        </p:grpSpPr>
        <p:sp>
          <p:nvSpPr>
            <p:cNvPr id="12" name="Freeform 11"/>
            <p:cNvSpPr/>
            <p:nvPr/>
          </p:nvSpPr>
          <p:spPr>
            <a:xfrm>
              <a:off x="4876800" y="1162050"/>
              <a:ext cx="2035242" cy="828972"/>
            </a:xfrm>
            <a:custGeom>
              <a:avLst/>
              <a:gdLst>
                <a:gd name="connsiteX0" fmla="*/ 0 w 828972"/>
                <a:gd name="connsiteY0" fmla="*/ 0 h 828972"/>
                <a:gd name="connsiteX1" fmla="*/ 828972 w 828972"/>
                <a:gd name="connsiteY1" fmla="*/ 0 h 828972"/>
                <a:gd name="connsiteX2" fmla="*/ 828972 w 828972"/>
                <a:gd name="connsiteY2" fmla="*/ 828972 h 828972"/>
                <a:gd name="connsiteX3" fmla="*/ 0 w 828972"/>
                <a:gd name="connsiteY3" fmla="*/ 828972 h 828972"/>
                <a:gd name="connsiteX4" fmla="*/ 0 w 828972"/>
                <a:gd name="connsiteY4" fmla="*/ 0 h 82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972" h="828972">
                  <a:moveTo>
                    <a:pt x="0" y="0"/>
                  </a:moveTo>
                  <a:lnTo>
                    <a:pt x="828972" y="0"/>
                  </a:lnTo>
                  <a:lnTo>
                    <a:pt x="828972" y="828972"/>
                  </a:lnTo>
                  <a:lnTo>
                    <a:pt x="0" y="8289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Understand the intervention</a:t>
              </a:r>
              <a:endParaRPr lang="en-US" sz="2000" b="1" kern="1200" dirty="0"/>
            </a:p>
          </p:txBody>
        </p:sp>
        <p:sp>
          <p:nvSpPr>
            <p:cNvPr id="13" name="Circular Arrow 12"/>
            <p:cNvSpPr/>
            <p:nvPr/>
          </p:nvSpPr>
          <p:spPr>
            <a:xfrm>
              <a:off x="3505200" y="1219200"/>
              <a:ext cx="3110360" cy="3110360"/>
            </a:xfrm>
            <a:prstGeom prst="circularArrow">
              <a:avLst>
                <a:gd name="adj1" fmla="val 5197"/>
                <a:gd name="adj2" fmla="val 335693"/>
                <a:gd name="adj3" fmla="val 21294139"/>
                <a:gd name="adj4" fmla="val 19765453"/>
                <a:gd name="adj5" fmla="val 6063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5486400" y="2971800"/>
              <a:ext cx="1610106" cy="828972"/>
            </a:xfrm>
            <a:custGeom>
              <a:avLst/>
              <a:gdLst>
                <a:gd name="connsiteX0" fmla="*/ 0 w 828972"/>
                <a:gd name="connsiteY0" fmla="*/ 0 h 828972"/>
                <a:gd name="connsiteX1" fmla="*/ 828972 w 828972"/>
                <a:gd name="connsiteY1" fmla="*/ 0 h 828972"/>
                <a:gd name="connsiteX2" fmla="*/ 828972 w 828972"/>
                <a:gd name="connsiteY2" fmla="*/ 828972 h 828972"/>
                <a:gd name="connsiteX3" fmla="*/ 0 w 828972"/>
                <a:gd name="connsiteY3" fmla="*/ 828972 h 828972"/>
                <a:gd name="connsiteX4" fmla="*/ 0 w 828972"/>
                <a:gd name="connsiteY4" fmla="*/ 0 h 82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972" h="828972">
                  <a:moveTo>
                    <a:pt x="0" y="0"/>
                  </a:moveTo>
                  <a:lnTo>
                    <a:pt x="828972" y="0"/>
                  </a:lnTo>
                  <a:lnTo>
                    <a:pt x="828972" y="828972"/>
                  </a:lnTo>
                  <a:lnTo>
                    <a:pt x="0" y="8289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Develop testable hypotheses</a:t>
              </a:r>
              <a:endParaRPr lang="en-US" sz="2000" b="1" kern="1200" dirty="0"/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3352800" y="1752600"/>
              <a:ext cx="3110360" cy="3110360"/>
            </a:xfrm>
            <a:prstGeom prst="circularArrow">
              <a:avLst>
                <a:gd name="adj1" fmla="val 5197"/>
                <a:gd name="adj2" fmla="val 335693"/>
                <a:gd name="adj3" fmla="val 4015628"/>
                <a:gd name="adj4" fmla="val 2252579"/>
                <a:gd name="adj5" fmla="val 6063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114800" y="4267200"/>
              <a:ext cx="1127306" cy="828972"/>
            </a:xfrm>
            <a:custGeom>
              <a:avLst/>
              <a:gdLst>
                <a:gd name="connsiteX0" fmla="*/ 0 w 828972"/>
                <a:gd name="connsiteY0" fmla="*/ 0 h 828972"/>
                <a:gd name="connsiteX1" fmla="*/ 828972 w 828972"/>
                <a:gd name="connsiteY1" fmla="*/ 0 h 828972"/>
                <a:gd name="connsiteX2" fmla="*/ 828972 w 828972"/>
                <a:gd name="connsiteY2" fmla="*/ 828972 h 828972"/>
                <a:gd name="connsiteX3" fmla="*/ 0 w 828972"/>
                <a:gd name="connsiteY3" fmla="*/ 828972 h 828972"/>
                <a:gd name="connsiteX4" fmla="*/ 0 w 828972"/>
                <a:gd name="connsiteY4" fmla="*/ 0 h 82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972" h="828972">
                  <a:moveTo>
                    <a:pt x="0" y="0"/>
                  </a:moveTo>
                  <a:lnTo>
                    <a:pt x="828972" y="0"/>
                  </a:lnTo>
                  <a:lnTo>
                    <a:pt x="828972" y="828972"/>
                  </a:lnTo>
                  <a:lnTo>
                    <a:pt x="0" y="8289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Collect data</a:t>
              </a:r>
              <a:endParaRPr lang="en-US" sz="2000" b="1" kern="1200" dirty="0"/>
            </a:p>
          </p:txBody>
        </p:sp>
        <p:sp>
          <p:nvSpPr>
            <p:cNvPr id="17" name="Circular Arrow 16"/>
            <p:cNvSpPr/>
            <p:nvPr/>
          </p:nvSpPr>
          <p:spPr>
            <a:xfrm>
              <a:off x="2743200" y="1676400"/>
              <a:ext cx="3110360" cy="3110360"/>
            </a:xfrm>
            <a:prstGeom prst="circularArrow">
              <a:avLst>
                <a:gd name="adj1" fmla="val 5197"/>
                <a:gd name="adj2" fmla="val 335693"/>
                <a:gd name="adj3" fmla="val 8211728"/>
                <a:gd name="adj4" fmla="val 6448679"/>
                <a:gd name="adj5" fmla="val 6063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1676400" y="2965174"/>
              <a:ext cx="1997570" cy="828972"/>
            </a:xfrm>
            <a:custGeom>
              <a:avLst/>
              <a:gdLst>
                <a:gd name="connsiteX0" fmla="*/ 0 w 828972"/>
                <a:gd name="connsiteY0" fmla="*/ 0 h 828972"/>
                <a:gd name="connsiteX1" fmla="*/ 828972 w 828972"/>
                <a:gd name="connsiteY1" fmla="*/ 0 h 828972"/>
                <a:gd name="connsiteX2" fmla="*/ 828972 w 828972"/>
                <a:gd name="connsiteY2" fmla="*/ 828972 h 828972"/>
                <a:gd name="connsiteX3" fmla="*/ 0 w 828972"/>
                <a:gd name="connsiteY3" fmla="*/ 828972 h 828972"/>
                <a:gd name="connsiteX4" fmla="*/ 0 w 828972"/>
                <a:gd name="connsiteY4" fmla="*/ 0 h 82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972" h="828972">
                  <a:moveTo>
                    <a:pt x="0" y="0"/>
                  </a:moveTo>
                  <a:lnTo>
                    <a:pt x="828972" y="0"/>
                  </a:lnTo>
                  <a:lnTo>
                    <a:pt x="828972" y="828972"/>
                  </a:lnTo>
                  <a:lnTo>
                    <a:pt x="0" y="8289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Test hypotheses and revisit assumptions</a:t>
              </a:r>
              <a:endParaRPr lang="en-US" sz="2000" b="1" kern="1200" dirty="0"/>
            </a:p>
          </p:txBody>
        </p:sp>
        <p:sp>
          <p:nvSpPr>
            <p:cNvPr id="19" name="Circular Arrow 18"/>
            <p:cNvSpPr/>
            <p:nvPr/>
          </p:nvSpPr>
          <p:spPr>
            <a:xfrm>
              <a:off x="2517451" y="1145807"/>
              <a:ext cx="3110360" cy="3110360"/>
            </a:xfrm>
            <a:prstGeom prst="circularArrow">
              <a:avLst>
                <a:gd name="adj1" fmla="val 5197"/>
                <a:gd name="adj2" fmla="val 335693"/>
                <a:gd name="adj3" fmla="val 12298854"/>
                <a:gd name="adj4" fmla="val 10770168"/>
                <a:gd name="adj5" fmla="val 6063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2438400" y="1422220"/>
              <a:ext cx="1736906" cy="711380"/>
            </a:xfrm>
            <a:custGeom>
              <a:avLst/>
              <a:gdLst>
                <a:gd name="connsiteX0" fmla="*/ 0 w 828972"/>
                <a:gd name="connsiteY0" fmla="*/ 0 h 828972"/>
                <a:gd name="connsiteX1" fmla="*/ 828972 w 828972"/>
                <a:gd name="connsiteY1" fmla="*/ 0 h 828972"/>
                <a:gd name="connsiteX2" fmla="*/ 828972 w 828972"/>
                <a:gd name="connsiteY2" fmla="*/ 828972 h 828972"/>
                <a:gd name="connsiteX3" fmla="*/ 0 w 828972"/>
                <a:gd name="connsiteY3" fmla="*/ 828972 h 828972"/>
                <a:gd name="connsiteX4" fmla="*/ 0 w 828972"/>
                <a:gd name="connsiteY4" fmla="*/ 0 h 82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972" h="828972">
                  <a:moveTo>
                    <a:pt x="0" y="0"/>
                  </a:moveTo>
                  <a:lnTo>
                    <a:pt x="828972" y="0"/>
                  </a:lnTo>
                  <a:lnTo>
                    <a:pt x="828972" y="828972"/>
                  </a:lnTo>
                  <a:lnTo>
                    <a:pt x="0" y="8289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Characterize the site</a:t>
              </a:r>
              <a:endParaRPr lang="en-US" sz="2000" b="1" kern="1200" dirty="0"/>
            </a:p>
          </p:txBody>
        </p:sp>
        <p:sp>
          <p:nvSpPr>
            <p:cNvPr id="21" name="Circular Arrow 20"/>
            <p:cNvSpPr/>
            <p:nvPr/>
          </p:nvSpPr>
          <p:spPr>
            <a:xfrm>
              <a:off x="2971800" y="1066800"/>
              <a:ext cx="3110360" cy="3110360"/>
            </a:xfrm>
            <a:prstGeom prst="circularArrow">
              <a:avLst>
                <a:gd name="adj1" fmla="val 5197"/>
                <a:gd name="adj2" fmla="val 335693"/>
                <a:gd name="adj3" fmla="val 16866614"/>
                <a:gd name="adj4" fmla="val 15197694"/>
                <a:gd name="adj5" fmla="val 6063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9940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thanks to…..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151" y="1191237"/>
            <a:ext cx="8296274" cy="5046075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Pamela Jagger (UNC)</a:t>
            </a:r>
            <a:br>
              <a:rPr lang="en-US" dirty="0" smtClean="0"/>
            </a:br>
            <a:r>
              <a:rPr lang="en-US" dirty="0"/>
              <a:t>William </a:t>
            </a:r>
            <a:r>
              <a:rPr lang="en-US" dirty="0" err="1"/>
              <a:t>Sunderlin</a:t>
            </a:r>
            <a:r>
              <a:rPr lang="en-US" dirty="0"/>
              <a:t> (CIFOR) </a:t>
            </a:r>
          </a:p>
          <a:p>
            <a:pPr algn="ctr">
              <a:buNone/>
            </a:pPr>
            <a:r>
              <a:rPr lang="en-US" dirty="0" smtClean="0"/>
              <a:t>Monica </a:t>
            </a:r>
            <a:r>
              <a:rPr lang="en-US" dirty="0"/>
              <a:t>Fisher </a:t>
            </a:r>
            <a:r>
              <a:rPr lang="en-US" dirty="0" smtClean="0"/>
              <a:t>(CIMMYT)</a:t>
            </a:r>
          </a:p>
          <a:p>
            <a:pPr algn="ctr">
              <a:buNone/>
            </a:pPr>
            <a:r>
              <a:rPr lang="en-US" dirty="0" err="1" smtClean="0"/>
              <a:t>Subhrendu</a:t>
            </a:r>
            <a:r>
              <a:rPr lang="en-US" dirty="0" smtClean="0"/>
              <a:t> Pattanayak (Duke University)</a:t>
            </a:r>
          </a:p>
          <a:p>
            <a:pPr algn="ctr">
              <a:buNone/>
            </a:pPr>
            <a:r>
              <a:rPr lang="en-US" dirty="0" smtClean="0"/>
              <a:t>Erin Sills (North Carolina State University)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for contributions to this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of Impact 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8811" y="1191237"/>
            <a:ext cx="8296274" cy="5262099"/>
          </a:xfrm>
        </p:spPr>
        <p:txBody>
          <a:bodyPr/>
          <a:lstStyle/>
          <a:p>
            <a:r>
              <a:rPr lang="en-US" sz="2400" dirty="0" smtClean="0"/>
              <a:t>The question of </a:t>
            </a:r>
            <a:r>
              <a:rPr lang="en-US" sz="2400" b="1" dirty="0" smtClean="0">
                <a:solidFill>
                  <a:srgbClr val="C00000"/>
                </a:solidFill>
              </a:rPr>
              <a:t>causality</a:t>
            </a:r>
            <a:r>
              <a:rPr lang="en-US" sz="2400" dirty="0" smtClean="0"/>
              <a:t> makes IE different from other monitoring and evaluation approaches: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Main question is one of </a:t>
            </a:r>
            <a:r>
              <a:rPr lang="en-US" sz="2400" b="1" dirty="0" smtClean="0">
                <a:solidFill>
                  <a:srgbClr val="C00000"/>
                </a:solidFill>
              </a:rPr>
              <a:t>attribution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– isolating the effects of the program from other factors and potential selection bias: 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Counterfactual outcomes </a:t>
            </a:r>
            <a:r>
              <a:rPr lang="en-US" sz="2400" dirty="0" smtClean="0"/>
              <a:t>(i.e. outcomes for participants not exposed to the program), or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Use survey data to construct </a:t>
            </a:r>
            <a:r>
              <a:rPr lang="en-US" sz="2400" b="1" dirty="0" smtClean="0">
                <a:solidFill>
                  <a:srgbClr val="C00000"/>
                </a:solidFill>
              </a:rPr>
              <a:t>comparison groups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for those who are participants or receive treatment.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1F3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947" name="Text Box 3"/>
          <p:cNvSpPr txBox="1">
            <a:spLocks noChangeArrowheads="1"/>
          </p:cNvSpPr>
          <p:nvPr/>
        </p:nvSpPr>
        <p:spPr bwMode="auto">
          <a:xfrm>
            <a:off x="76200" y="90488"/>
            <a:ext cx="3640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</a:rPr>
              <a:t>The Problem of 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Bias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2195513" y="238918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charset="0"/>
              </a:rPr>
              <a:t>T</a:t>
            </a:r>
            <a:endParaRPr lang="en-US" sz="3200" b="1" baseline="-25000" dirty="0">
              <a:latin typeface="Arial" charset="0"/>
            </a:endParaRPr>
          </a:p>
        </p:txBody>
      </p:sp>
      <p:sp>
        <p:nvSpPr>
          <p:cNvPr id="594951" name="Line 7"/>
          <p:cNvSpPr>
            <a:spLocks noChangeShapeType="1"/>
          </p:cNvSpPr>
          <p:nvPr/>
        </p:nvSpPr>
        <p:spPr bwMode="auto">
          <a:xfrm>
            <a:off x="4038600" y="1524000"/>
            <a:ext cx="14478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952" name="Line 8"/>
          <p:cNvSpPr>
            <a:spLocks noChangeShapeType="1"/>
          </p:cNvSpPr>
          <p:nvPr/>
        </p:nvSpPr>
        <p:spPr bwMode="auto">
          <a:xfrm>
            <a:off x="2895600" y="27432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953" name="Line 9"/>
          <p:cNvSpPr>
            <a:spLocks noChangeShapeType="1"/>
          </p:cNvSpPr>
          <p:nvPr/>
        </p:nvSpPr>
        <p:spPr bwMode="auto">
          <a:xfrm flipH="1">
            <a:off x="2438400" y="1524000"/>
            <a:ext cx="12192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956" name="Text Box 12"/>
          <p:cNvSpPr txBox="1">
            <a:spLocks noChangeArrowheads="1"/>
          </p:cNvSpPr>
          <p:nvPr/>
        </p:nvSpPr>
        <p:spPr bwMode="auto">
          <a:xfrm>
            <a:off x="5540375" y="2438400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charset="0"/>
              </a:rPr>
              <a:t>Y</a:t>
            </a:r>
            <a:endParaRPr lang="en-US" sz="3200" b="1" baseline="-25000" dirty="0">
              <a:latin typeface="Arial" charset="0"/>
            </a:endParaRPr>
          </a:p>
        </p:txBody>
      </p:sp>
      <p:sp>
        <p:nvSpPr>
          <p:cNvPr id="594959" name="Text Box 15"/>
          <p:cNvSpPr txBox="1">
            <a:spLocks noChangeArrowheads="1"/>
          </p:cNvSpPr>
          <p:nvPr/>
        </p:nvSpPr>
        <p:spPr bwMode="auto">
          <a:xfrm>
            <a:off x="3617913" y="1090613"/>
            <a:ext cx="455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charset="0"/>
              </a:rPr>
              <a:t>X</a:t>
            </a:r>
            <a:endParaRPr lang="en-US" sz="3200" b="1" baseline="-25000" dirty="0">
              <a:latin typeface="Arial" charset="0"/>
            </a:endParaRPr>
          </a:p>
        </p:txBody>
      </p:sp>
      <p:sp>
        <p:nvSpPr>
          <p:cNvPr id="594961" name="Rectangle 17"/>
          <p:cNvSpPr>
            <a:spLocks noChangeArrowheads="1"/>
          </p:cNvSpPr>
          <p:nvPr/>
        </p:nvSpPr>
        <p:spPr bwMode="auto">
          <a:xfrm>
            <a:off x="685800" y="4576936"/>
            <a:ext cx="8206680" cy="331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SzPct val="150000"/>
            </a:pPr>
            <a:r>
              <a:rPr lang="en-US" sz="2400" u="sng" dirty="0" smtClean="0">
                <a:latin typeface="Arial" charset="0"/>
              </a:rPr>
              <a:t>Problem</a:t>
            </a:r>
            <a:r>
              <a:rPr lang="en-US" sz="2400" u="sng" dirty="0"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		X (a confounder) influences both T and Y. 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				If </a:t>
            </a:r>
            <a:r>
              <a:rPr lang="en-US" sz="2400" dirty="0">
                <a:latin typeface="Arial" charset="0"/>
              </a:rPr>
              <a:t>T is correlated with X, </a:t>
            </a:r>
            <a:r>
              <a:rPr lang="en-US" sz="2400" dirty="0" smtClean="0">
                <a:latin typeface="Arial" charset="0"/>
              </a:rPr>
              <a:t>the estimate of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				the </a:t>
            </a:r>
            <a:r>
              <a:rPr lang="en-US" sz="2400" dirty="0">
                <a:latin typeface="Arial" charset="0"/>
              </a:rPr>
              <a:t>effect of T on </a:t>
            </a:r>
            <a:r>
              <a:rPr lang="en-US" sz="2400" dirty="0" smtClean="0">
                <a:latin typeface="Arial" charset="0"/>
              </a:rPr>
              <a:t>Y will be </a:t>
            </a:r>
            <a:r>
              <a:rPr lang="en-US" sz="2400" b="1" dirty="0" smtClean="0">
                <a:solidFill>
                  <a:srgbClr val="990000"/>
                </a:solidFill>
                <a:latin typeface="Arial" charset="0"/>
              </a:rPr>
              <a:t>biased</a:t>
            </a:r>
            <a:r>
              <a:rPr lang="en-US" sz="2400" dirty="0" smtClean="0">
                <a:latin typeface="Arial" charset="0"/>
              </a:rPr>
              <a:t>.</a:t>
            </a:r>
            <a:br>
              <a:rPr lang="en-US" sz="2400" dirty="0" smtClean="0">
                <a:latin typeface="Arial" charset="0"/>
              </a:rPr>
            </a:br>
            <a:endParaRPr lang="en-US" sz="2400" dirty="0">
              <a:latin typeface="Arial" charset="0"/>
            </a:endParaRPr>
          </a:p>
          <a:p>
            <a:pPr>
              <a:spcBef>
                <a:spcPct val="20000"/>
              </a:spcBef>
              <a:buSzPct val="150000"/>
            </a:pPr>
            <a:r>
              <a:rPr lang="en-US" sz="2400" u="sng" dirty="0">
                <a:latin typeface="Arial" charset="0"/>
              </a:rPr>
              <a:t>Goal: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			Break the link between X and T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3380799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Arial" charset="0"/>
              </a:rPr>
              <a:t>Expectation:</a:t>
            </a:r>
            <a:r>
              <a:rPr lang="en-US" sz="2400" dirty="0">
                <a:latin typeface="Arial" charset="0"/>
              </a:rPr>
              <a:t> 	T (the treatment) influences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						Y (the outcome)</a:t>
            </a:r>
            <a:br>
              <a:rPr lang="en-US" sz="2400" dirty="0">
                <a:latin typeface="Arial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16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9" grpId="0"/>
      <p:bldP spid="594951" grpId="0" animBg="1"/>
      <p:bldP spid="594952" grpId="0" animBg="1"/>
      <p:bldP spid="594953" grpId="0" animBg="1"/>
      <p:bldP spid="594956" grpId="0"/>
      <p:bldP spid="59495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151" y="1533525"/>
            <a:ext cx="8296274" cy="4703787"/>
          </a:xfrm>
        </p:spPr>
        <p:txBody>
          <a:bodyPr/>
          <a:lstStyle/>
          <a:p>
            <a:r>
              <a:rPr lang="en-US" sz="2800" dirty="0" smtClean="0"/>
              <a:t>How to establish that T (treatment, program, policy) causes Y (the outcome):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400" dirty="0" smtClean="0"/>
              <a:t>Does T precede Y in time?</a:t>
            </a:r>
          </a:p>
          <a:p>
            <a:pPr lvl="1"/>
            <a:r>
              <a:rPr lang="en-US" sz="2400" dirty="0" smtClean="0"/>
              <a:t>Is T correlated with Y?</a:t>
            </a:r>
          </a:p>
          <a:p>
            <a:pPr lvl="1"/>
            <a:r>
              <a:rPr lang="en-US" sz="2400" dirty="0" smtClean="0"/>
              <a:t>Can we rule out or control for other variables(X) that can explain the relationship between T and Y?</a:t>
            </a: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Key: The researcher must understand the process or theory that generates the data – otherwise you can only establish a correlation between T and 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151" y="1533525"/>
            <a:ext cx="8296274" cy="4991819"/>
          </a:xfrm>
        </p:spPr>
        <p:txBody>
          <a:bodyPr/>
          <a:lstStyle/>
          <a:p>
            <a:pPr marL="0" indent="0">
              <a:spcBef>
                <a:spcPct val="20000"/>
              </a:spcBef>
              <a:buSzPct val="150000"/>
              <a:buNone/>
            </a:pPr>
            <a:r>
              <a:rPr lang="en-US" sz="2400" dirty="0" smtClean="0">
                <a:latin typeface="Arial" charset="0"/>
              </a:rPr>
              <a:t>1. 	Make </a:t>
            </a:r>
            <a:r>
              <a:rPr lang="en-US" sz="2400" dirty="0">
                <a:latin typeface="Arial" charset="0"/>
              </a:rPr>
              <a:t>assignment to the treatment </a:t>
            </a:r>
            <a:r>
              <a:rPr lang="en-US" sz="2400" dirty="0" smtClean="0">
                <a:latin typeface="Arial" charset="0"/>
              </a:rPr>
              <a:t>group 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random by </a:t>
            </a:r>
            <a:r>
              <a:rPr lang="en-US" sz="2400" b="1" dirty="0" smtClean="0">
                <a:solidFill>
                  <a:srgbClr val="990000"/>
                </a:solidFill>
                <a:latin typeface="Arial" charset="0"/>
              </a:rPr>
              <a:t/>
            </a:r>
            <a:br>
              <a:rPr lang="en-US" sz="2400" b="1" dirty="0" smtClean="0">
                <a:solidFill>
                  <a:srgbClr val="990000"/>
                </a:solidFill>
                <a:latin typeface="Arial" charset="0"/>
              </a:rPr>
            </a:br>
            <a:r>
              <a:rPr lang="en-US" sz="2400" b="1" dirty="0" smtClean="0">
                <a:solidFill>
                  <a:srgbClr val="990000"/>
                </a:solidFill>
                <a:latin typeface="Arial" charset="0"/>
              </a:rPr>
              <a:t>	construction.</a:t>
            </a:r>
            <a:r>
              <a:rPr lang="en-US" sz="2400" dirty="0" smtClean="0">
                <a:solidFill>
                  <a:srgbClr val="990000"/>
                </a:solidFill>
                <a:latin typeface="Arial" charset="0"/>
              </a:rPr>
              <a:t>  </a:t>
            </a:r>
            <a:r>
              <a:rPr lang="en-US" sz="2400" dirty="0" smtClean="0">
                <a:latin typeface="Arial" charset="0"/>
              </a:rPr>
              <a:t>This is normally referred to as a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“Randomized Control Trial” (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RCT</a:t>
            </a:r>
            <a:r>
              <a:rPr lang="en-US" sz="2400" dirty="0" smtClean="0">
                <a:latin typeface="Arial" charset="0"/>
              </a:rPr>
              <a:t>) and is the gold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standard for impact evaluation studies.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(a “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natural experiment</a:t>
            </a:r>
            <a:r>
              <a:rPr lang="en-US" sz="2400" dirty="0" smtClean="0">
                <a:latin typeface="Arial" charset="0"/>
              </a:rPr>
              <a:t>” might suffice) or </a:t>
            </a:r>
          </a:p>
          <a:p>
            <a:pPr marL="0" indent="0">
              <a:spcBef>
                <a:spcPct val="20000"/>
              </a:spcBef>
              <a:buSzPct val="150000"/>
              <a:buNone/>
            </a:pPr>
            <a:endParaRPr lang="en-US" sz="1800" dirty="0">
              <a:latin typeface="Arial" charset="0"/>
            </a:endParaRPr>
          </a:p>
          <a:p>
            <a:pPr marL="0" indent="0">
              <a:spcBef>
                <a:spcPct val="20000"/>
              </a:spcBef>
              <a:buSzPct val="150000"/>
              <a:buNone/>
            </a:pPr>
            <a:r>
              <a:rPr lang="en-US" sz="2400" dirty="0" smtClean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smtClean="0">
                <a:latin typeface="Arial" charset="0"/>
              </a:rPr>
              <a:t>	Perform </a:t>
            </a:r>
            <a:r>
              <a:rPr lang="en-US" sz="2400" dirty="0">
                <a:latin typeface="Arial" charset="0"/>
              </a:rPr>
              <a:t>regression with adequate controls for </a:t>
            </a:r>
            <a:r>
              <a:rPr lang="en-US" sz="2400" dirty="0" smtClean="0">
                <a:latin typeface="Arial" charset="0"/>
              </a:rPr>
              <a:t>X.  This is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the “standard” regression approach, but may be plagued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by the problem that not all elements of X may be 	observed. This is the problem of 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unobservables </a:t>
            </a:r>
            <a:r>
              <a:rPr lang="en-US" sz="2400" dirty="0" smtClean="0">
                <a:latin typeface="Arial" charset="0"/>
              </a:rPr>
              <a:t>and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leads to omitted variable bias.</a:t>
            </a:r>
            <a:endParaRPr lang="en-US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228600"/>
            <a:ext cx="9144000" cy="5638800"/>
            <a:chOff x="534011" y="1600200"/>
            <a:chExt cx="8075977" cy="4525963"/>
          </a:xfrm>
        </p:grpSpPr>
        <p:sp>
          <p:nvSpPr>
            <p:cNvPr id="7" name="Right Arrow 6"/>
            <p:cNvSpPr/>
            <p:nvPr/>
          </p:nvSpPr>
          <p:spPr>
            <a:xfrm>
              <a:off x="1074419" y="1600200"/>
              <a:ext cx="6995160" cy="4525963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534011" y="3251565"/>
              <a:ext cx="2153594" cy="1223233"/>
            </a:xfrm>
            <a:custGeom>
              <a:avLst/>
              <a:gdLst>
                <a:gd name="connsiteX0" fmla="*/ 0 w 5090457"/>
                <a:gd name="connsiteY0" fmla="*/ 301737 h 1810385"/>
                <a:gd name="connsiteX1" fmla="*/ 88377 w 5090457"/>
                <a:gd name="connsiteY1" fmla="*/ 88377 h 1810385"/>
                <a:gd name="connsiteX2" fmla="*/ 301737 w 5090457"/>
                <a:gd name="connsiteY2" fmla="*/ 1 h 1810385"/>
                <a:gd name="connsiteX3" fmla="*/ 4788720 w 5090457"/>
                <a:gd name="connsiteY3" fmla="*/ 0 h 1810385"/>
                <a:gd name="connsiteX4" fmla="*/ 5002080 w 5090457"/>
                <a:gd name="connsiteY4" fmla="*/ 88377 h 1810385"/>
                <a:gd name="connsiteX5" fmla="*/ 5090456 w 5090457"/>
                <a:gd name="connsiteY5" fmla="*/ 301737 h 1810385"/>
                <a:gd name="connsiteX6" fmla="*/ 5090457 w 5090457"/>
                <a:gd name="connsiteY6" fmla="*/ 1508648 h 1810385"/>
                <a:gd name="connsiteX7" fmla="*/ 5002080 w 5090457"/>
                <a:gd name="connsiteY7" fmla="*/ 1722008 h 1810385"/>
                <a:gd name="connsiteX8" fmla="*/ 4788720 w 5090457"/>
                <a:gd name="connsiteY8" fmla="*/ 1810385 h 1810385"/>
                <a:gd name="connsiteX9" fmla="*/ 301737 w 5090457"/>
                <a:gd name="connsiteY9" fmla="*/ 1810385 h 1810385"/>
                <a:gd name="connsiteX10" fmla="*/ 88377 w 5090457"/>
                <a:gd name="connsiteY10" fmla="*/ 1722008 h 1810385"/>
                <a:gd name="connsiteX11" fmla="*/ 0 w 5090457"/>
                <a:gd name="connsiteY11" fmla="*/ 1508648 h 1810385"/>
                <a:gd name="connsiteX12" fmla="*/ 0 w 5090457"/>
                <a:gd name="connsiteY12" fmla="*/ 301737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90457" h="1810385">
                  <a:moveTo>
                    <a:pt x="0" y="301737"/>
                  </a:moveTo>
                  <a:cubicBezTo>
                    <a:pt x="0" y="221711"/>
                    <a:pt x="31790" y="144963"/>
                    <a:pt x="88377" y="88377"/>
                  </a:cubicBezTo>
                  <a:cubicBezTo>
                    <a:pt x="144964" y="31790"/>
                    <a:pt x="221712" y="0"/>
                    <a:pt x="301737" y="1"/>
                  </a:cubicBezTo>
                  <a:lnTo>
                    <a:pt x="4788720" y="0"/>
                  </a:lnTo>
                  <a:cubicBezTo>
                    <a:pt x="4868746" y="0"/>
                    <a:pt x="4945494" y="31790"/>
                    <a:pt x="5002080" y="88377"/>
                  </a:cubicBezTo>
                  <a:cubicBezTo>
                    <a:pt x="5058667" y="144964"/>
                    <a:pt x="5090457" y="221712"/>
                    <a:pt x="5090456" y="301737"/>
                  </a:cubicBezTo>
                  <a:cubicBezTo>
                    <a:pt x="5090456" y="704041"/>
                    <a:pt x="5090457" y="1106344"/>
                    <a:pt x="5090457" y="1508648"/>
                  </a:cubicBezTo>
                  <a:cubicBezTo>
                    <a:pt x="5090457" y="1588674"/>
                    <a:pt x="5058667" y="1665422"/>
                    <a:pt x="5002080" y="1722008"/>
                  </a:cubicBezTo>
                  <a:cubicBezTo>
                    <a:pt x="4945493" y="1778595"/>
                    <a:pt x="4868745" y="1810385"/>
                    <a:pt x="4788720" y="1810385"/>
                  </a:cubicBezTo>
                  <a:lnTo>
                    <a:pt x="301737" y="1810385"/>
                  </a:lnTo>
                  <a:cubicBezTo>
                    <a:pt x="221711" y="1810385"/>
                    <a:pt x="144963" y="1778595"/>
                    <a:pt x="88377" y="1722008"/>
                  </a:cubicBezTo>
                  <a:cubicBezTo>
                    <a:pt x="31790" y="1665421"/>
                    <a:pt x="0" y="1588673"/>
                    <a:pt x="0" y="1508648"/>
                  </a:cubicBezTo>
                  <a:lnTo>
                    <a:pt x="0" y="30173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156" tIns="233156" rIns="233156" bIns="233156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Intervention/program</a:t>
              </a:r>
              <a:br>
                <a:rPr lang="en-US" sz="2800" b="1" kern="1200" dirty="0" smtClean="0"/>
              </a:br>
              <a:r>
                <a:rPr lang="en-US" sz="2800" b="1" kern="1200" dirty="0" smtClean="0"/>
                <a:t>/policy</a:t>
              </a:r>
              <a:endParaRPr lang="en-US" sz="28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566836" y="3190404"/>
              <a:ext cx="2043152" cy="1223233"/>
            </a:xfrm>
            <a:custGeom>
              <a:avLst/>
              <a:gdLst>
                <a:gd name="connsiteX0" fmla="*/ 0 w 2574040"/>
                <a:gd name="connsiteY0" fmla="*/ 301737 h 1810385"/>
                <a:gd name="connsiteX1" fmla="*/ 88377 w 2574040"/>
                <a:gd name="connsiteY1" fmla="*/ 88377 h 1810385"/>
                <a:gd name="connsiteX2" fmla="*/ 301737 w 2574040"/>
                <a:gd name="connsiteY2" fmla="*/ 1 h 1810385"/>
                <a:gd name="connsiteX3" fmla="*/ 2272303 w 2574040"/>
                <a:gd name="connsiteY3" fmla="*/ 0 h 1810385"/>
                <a:gd name="connsiteX4" fmla="*/ 2485663 w 2574040"/>
                <a:gd name="connsiteY4" fmla="*/ 88377 h 1810385"/>
                <a:gd name="connsiteX5" fmla="*/ 2574039 w 2574040"/>
                <a:gd name="connsiteY5" fmla="*/ 301737 h 1810385"/>
                <a:gd name="connsiteX6" fmla="*/ 2574040 w 2574040"/>
                <a:gd name="connsiteY6" fmla="*/ 1508648 h 1810385"/>
                <a:gd name="connsiteX7" fmla="*/ 2485663 w 2574040"/>
                <a:gd name="connsiteY7" fmla="*/ 1722008 h 1810385"/>
                <a:gd name="connsiteX8" fmla="*/ 2272303 w 2574040"/>
                <a:gd name="connsiteY8" fmla="*/ 1810385 h 1810385"/>
                <a:gd name="connsiteX9" fmla="*/ 301737 w 2574040"/>
                <a:gd name="connsiteY9" fmla="*/ 1810385 h 1810385"/>
                <a:gd name="connsiteX10" fmla="*/ 88377 w 2574040"/>
                <a:gd name="connsiteY10" fmla="*/ 1722008 h 1810385"/>
                <a:gd name="connsiteX11" fmla="*/ 0 w 2574040"/>
                <a:gd name="connsiteY11" fmla="*/ 1508648 h 1810385"/>
                <a:gd name="connsiteX12" fmla="*/ 0 w 2574040"/>
                <a:gd name="connsiteY12" fmla="*/ 301737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4040" h="1810385">
                  <a:moveTo>
                    <a:pt x="0" y="301737"/>
                  </a:moveTo>
                  <a:cubicBezTo>
                    <a:pt x="0" y="221711"/>
                    <a:pt x="31790" y="144963"/>
                    <a:pt x="88377" y="88377"/>
                  </a:cubicBezTo>
                  <a:cubicBezTo>
                    <a:pt x="144964" y="31790"/>
                    <a:pt x="221712" y="0"/>
                    <a:pt x="301737" y="1"/>
                  </a:cubicBezTo>
                  <a:lnTo>
                    <a:pt x="2272303" y="0"/>
                  </a:lnTo>
                  <a:cubicBezTo>
                    <a:pt x="2352329" y="0"/>
                    <a:pt x="2429077" y="31790"/>
                    <a:pt x="2485663" y="88377"/>
                  </a:cubicBezTo>
                  <a:cubicBezTo>
                    <a:pt x="2542250" y="144964"/>
                    <a:pt x="2574040" y="221712"/>
                    <a:pt x="2574039" y="301737"/>
                  </a:cubicBezTo>
                  <a:cubicBezTo>
                    <a:pt x="2574039" y="704041"/>
                    <a:pt x="2574040" y="1106344"/>
                    <a:pt x="2574040" y="1508648"/>
                  </a:cubicBezTo>
                  <a:cubicBezTo>
                    <a:pt x="2574040" y="1588674"/>
                    <a:pt x="2542250" y="1665422"/>
                    <a:pt x="2485663" y="1722008"/>
                  </a:cubicBezTo>
                  <a:cubicBezTo>
                    <a:pt x="2429076" y="1778595"/>
                    <a:pt x="2352328" y="1810385"/>
                    <a:pt x="2272303" y="1810385"/>
                  </a:cubicBezTo>
                  <a:lnTo>
                    <a:pt x="301737" y="1810385"/>
                  </a:lnTo>
                  <a:cubicBezTo>
                    <a:pt x="221711" y="1810385"/>
                    <a:pt x="144963" y="1778595"/>
                    <a:pt x="88377" y="1722008"/>
                  </a:cubicBezTo>
                  <a:cubicBezTo>
                    <a:pt x="31790" y="1665421"/>
                    <a:pt x="0" y="1588673"/>
                    <a:pt x="0" y="1508648"/>
                  </a:cubicBezTo>
                  <a:lnTo>
                    <a:pt x="0" y="301737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156" tIns="233156" rIns="233156" bIns="233156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Outcomes</a:t>
              </a:r>
              <a:endParaRPr lang="en-US" sz="2800" b="1" kern="1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438401" y="2209801"/>
            <a:ext cx="4392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most effective way to link interventions/programs to outcomes is by establishing a </a:t>
            </a:r>
            <a:r>
              <a:rPr lang="en-US" sz="2800" b="1" dirty="0" smtClean="0">
                <a:solidFill>
                  <a:srgbClr val="C00000"/>
                </a:solidFill>
              </a:rPr>
              <a:t>control group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CIFO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3719</TotalTime>
  <Words>1286</Words>
  <Application>Microsoft Office PowerPoint</Application>
  <PresentationFormat>On-screen Show (4:3)</PresentationFormat>
  <Paragraphs>439</Paragraphs>
  <Slides>43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Arial Black</vt:lpstr>
      <vt:lpstr>Arial Narrow</vt:lpstr>
      <vt:lpstr>Calibri</vt:lpstr>
      <vt:lpstr>Corbel</vt:lpstr>
      <vt:lpstr>Garamond</vt:lpstr>
      <vt:lpstr>Symbol</vt:lpstr>
      <vt:lpstr>Times New Roman</vt:lpstr>
      <vt:lpstr>Verdana</vt:lpstr>
      <vt:lpstr>Wingdings</vt:lpstr>
      <vt:lpstr>Wingdings 2</vt:lpstr>
      <vt:lpstr>CIFOR</vt:lpstr>
      <vt:lpstr>file:///D:\Documents\Employment\7.%20Interview%20Materials\Interviews\CIFOR%20Interview\Seminar\Analysis\Intensity%20of%20use.xls!Control</vt:lpstr>
      <vt:lpstr>file:///D:\Documents\Employment\7.%20Interview%20Materials\Interviews\CIFOR%20Interview\Seminar\Analysis\Intensity%20of%20use.xls!Treatment</vt:lpstr>
      <vt:lpstr>PowerPoint Presentation</vt:lpstr>
      <vt:lpstr>Evaluating Projects and Policies  </vt:lpstr>
      <vt:lpstr>Project impacts</vt:lpstr>
      <vt:lpstr>M&amp;E vs. Impact Evaluation</vt:lpstr>
      <vt:lpstr>Key elements of Impact Evaluation</vt:lpstr>
      <vt:lpstr>PowerPoint Presentation</vt:lpstr>
      <vt:lpstr>Causation</vt:lpstr>
      <vt:lpstr>Approaches</vt:lpstr>
      <vt:lpstr>PowerPoint Presentation</vt:lpstr>
      <vt:lpstr>Project impacts</vt:lpstr>
      <vt:lpstr>Project impacts</vt:lpstr>
      <vt:lpstr>Project impacts</vt:lpstr>
      <vt:lpstr>Project impacts</vt:lpstr>
      <vt:lpstr>Project impacts</vt:lpstr>
      <vt:lpstr>Confounders – a challenge for causation</vt:lpstr>
      <vt:lpstr>PowerPoint Presentation</vt:lpstr>
      <vt:lpstr>Research Designs</vt:lpstr>
      <vt:lpstr>Research Designs</vt:lpstr>
      <vt:lpstr>Research Designs</vt:lpstr>
      <vt:lpstr>Research Designs</vt:lpstr>
      <vt:lpstr>Research Designs with ‘Controls’</vt:lpstr>
      <vt:lpstr>Analysis</vt:lpstr>
      <vt:lpstr>BACI</vt:lpstr>
      <vt:lpstr>Good impact evaluation will allow you to…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With thanks to…..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shivelyg@purdue.edu</dc:creator>
  <cp:lastModifiedBy>Shively, Gerald E.</cp:lastModifiedBy>
  <cp:revision>303</cp:revision>
  <cp:lastPrinted>2011-10-25T11:57:50Z</cp:lastPrinted>
  <dcterms:created xsi:type="dcterms:W3CDTF">2010-11-04T02:44:51Z</dcterms:created>
  <dcterms:modified xsi:type="dcterms:W3CDTF">2018-10-23T18:42:01Z</dcterms:modified>
</cp:coreProperties>
</file>