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4"/>
  </p:notesMasterIdLst>
  <p:sldIdLst>
    <p:sldId id="256" r:id="rId3"/>
    <p:sldId id="263" r:id="rId4"/>
    <p:sldId id="319" r:id="rId5"/>
    <p:sldId id="327" r:id="rId6"/>
    <p:sldId id="344" r:id="rId7"/>
    <p:sldId id="345" r:id="rId8"/>
    <p:sldId id="322" r:id="rId9"/>
    <p:sldId id="336" r:id="rId10"/>
    <p:sldId id="296" r:id="rId11"/>
    <p:sldId id="342" r:id="rId12"/>
    <p:sldId id="339" r:id="rId13"/>
    <p:sldId id="324" r:id="rId14"/>
    <p:sldId id="306" r:id="rId15"/>
    <p:sldId id="310" r:id="rId16"/>
    <p:sldId id="313" r:id="rId17"/>
    <p:sldId id="309" r:id="rId18"/>
    <p:sldId id="312" r:id="rId19"/>
    <p:sldId id="318" r:id="rId20"/>
    <p:sldId id="290" r:id="rId21"/>
    <p:sldId id="335" r:id="rId22"/>
    <p:sldId id="33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370" autoAdjust="0"/>
    <p:restoredTop sz="91422" autoAdjust="0"/>
  </p:normalViewPr>
  <p:slideViewPr>
    <p:cSldViewPr snapToGrid="0">
      <p:cViewPr varScale="1">
        <p:scale>
          <a:sx n="58" d="100"/>
          <a:sy n="58" d="100"/>
        </p:scale>
        <p:origin x="408" y="40"/>
      </p:cViewPr>
      <p:guideLst/>
    </p:cSldViewPr>
  </p:slideViewPr>
  <p:notesTextViewPr>
    <p:cViewPr>
      <p:scale>
        <a:sx n="1" d="1"/>
        <a:sy n="1" d="1"/>
      </p:scale>
      <p:origin x="0" y="-30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urzer, Senay" userId="6e1e49a7-5b60-4698-8edb-ffc2c422fcda" providerId="ADAL" clId="{B92BAF35-1555-4184-B860-81559E6849BA}"/>
    <pc:docChg chg="undo redo custSel addSld delSld modSld sldOrd delMainMaster">
      <pc:chgData name="Purzer, Senay" userId="6e1e49a7-5b60-4698-8edb-ffc2c422fcda" providerId="ADAL" clId="{B92BAF35-1555-4184-B860-81559E6849BA}" dt="2023-08-28T03:59:56.302" v="4894" actId="1076"/>
      <pc:docMkLst>
        <pc:docMk/>
      </pc:docMkLst>
      <pc:sldChg chg="addSp delSp modSp mod">
        <pc:chgData name="Purzer, Senay" userId="6e1e49a7-5b60-4698-8edb-ffc2c422fcda" providerId="ADAL" clId="{B92BAF35-1555-4184-B860-81559E6849BA}" dt="2023-08-25T19:19:26.981" v="4490" actId="1076"/>
        <pc:sldMkLst>
          <pc:docMk/>
          <pc:sldMk cId="1341964746" sldId="256"/>
        </pc:sldMkLst>
        <pc:spChg chg="mod">
          <ac:chgData name="Purzer, Senay" userId="6e1e49a7-5b60-4698-8edb-ffc2c422fcda" providerId="ADAL" clId="{B92BAF35-1555-4184-B860-81559E6849BA}" dt="2023-08-25T19:11:36.404" v="4471" actId="113"/>
          <ac:spMkLst>
            <pc:docMk/>
            <pc:sldMk cId="1341964746" sldId="256"/>
            <ac:spMk id="2" creationId="{00000000-0000-0000-0000-000000000000}"/>
          </ac:spMkLst>
        </pc:spChg>
        <pc:spChg chg="mod">
          <ac:chgData name="Purzer, Senay" userId="6e1e49a7-5b60-4698-8edb-ffc2c422fcda" providerId="ADAL" clId="{B92BAF35-1555-4184-B860-81559E6849BA}" dt="2023-08-25T14:11:11.998" v="2443" actId="2711"/>
          <ac:spMkLst>
            <pc:docMk/>
            <pc:sldMk cId="1341964746" sldId="256"/>
            <ac:spMk id="3" creationId="{00000000-0000-0000-0000-000000000000}"/>
          </ac:spMkLst>
        </pc:spChg>
        <pc:spChg chg="add mod">
          <ac:chgData name="Purzer, Senay" userId="6e1e49a7-5b60-4698-8edb-ffc2c422fcda" providerId="ADAL" clId="{B92BAF35-1555-4184-B860-81559E6849BA}" dt="2023-08-25T19:19:02.318" v="4486" actId="1076"/>
          <ac:spMkLst>
            <pc:docMk/>
            <pc:sldMk cId="1341964746" sldId="256"/>
            <ac:spMk id="7" creationId="{DE20B898-6F71-4F32-97E3-6325382A8AA3}"/>
          </ac:spMkLst>
        </pc:spChg>
        <pc:picChg chg="add mod">
          <ac:chgData name="Purzer, Senay" userId="6e1e49a7-5b60-4698-8edb-ffc2c422fcda" providerId="ADAL" clId="{B92BAF35-1555-4184-B860-81559E6849BA}" dt="2023-08-25T19:18:59.941" v="4485" actId="14100"/>
          <ac:picMkLst>
            <pc:docMk/>
            <pc:sldMk cId="1341964746" sldId="256"/>
            <ac:picMk id="8" creationId="{6F0C794B-3B9E-4CCA-80F0-9ADA5A28D536}"/>
          </ac:picMkLst>
        </pc:picChg>
        <pc:picChg chg="mod">
          <ac:chgData name="Purzer, Senay" userId="6e1e49a7-5b60-4698-8edb-ffc2c422fcda" providerId="ADAL" clId="{B92BAF35-1555-4184-B860-81559E6849BA}" dt="2023-08-25T19:19:26.981" v="4490" actId="1076"/>
          <ac:picMkLst>
            <pc:docMk/>
            <pc:sldMk cId="1341964746" sldId="256"/>
            <ac:picMk id="2050" creationId="{B1C397A5-B9FC-443C-8D94-A6B9323D6A2C}"/>
          </ac:picMkLst>
        </pc:picChg>
        <pc:picChg chg="del mod">
          <ac:chgData name="Purzer, Senay" userId="6e1e49a7-5b60-4698-8edb-ffc2c422fcda" providerId="ADAL" clId="{B92BAF35-1555-4184-B860-81559E6849BA}" dt="2023-08-25T19:19:18.262" v="4489" actId="478"/>
          <ac:picMkLst>
            <pc:docMk/>
            <pc:sldMk cId="1341964746" sldId="256"/>
            <ac:picMk id="2052" creationId="{99FC94BA-F8D7-4C17-9BB6-59B3D2E94868}"/>
          </ac:picMkLst>
        </pc:picChg>
      </pc:sldChg>
      <pc:sldChg chg="addSp delSp modSp add del mod">
        <pc:chgData name="Purzer, Senay" userId="6e1e49a7-5b60-4698-8edb-ffc2c422fcda" providerId="ADAL" clId="{B92BAF35-1555-4184-B860-81559E6849BA}" dt="2023-08-25T18:24:44.474" v="4424" actId="47"/>
        <pc:sldMkLst>
          <pc:docMk/>
          <pc:sldMk cId="445906344" sldId="258"/>
        </pc:sldMkLst>
        <pc:spChg chg="add del mod">
          <ac:chgData name="Purzer, Senay" userId="6e1e49a7-5b60-4698-8edb-ffc2c422fcda" providerId="ADAL" clId="{B92BAF35-1555-4184-B860-81559E6849BA}" dt="2023-08-24T19:59:20.514" v="2399" actId="478"/>
          <ac:spMkLst>
            <pc:docMk/>
            <pc:sldMk cId="445906344" sldId="258"/>
            <ac:spMk id="7" creationId="{D8E46252-A5AE-428B-AB2E-FC535A5066A7}"/>
          </ac:spMkLst>
        </pc:spChg>
        <pc:spChg chg="mod">
          <ac:chgData name="Purzer, Senay" userId="6e1e49a7-5b60-4698-8edb-ffc2c422fcda" providerId="ADAL" clId="{B92BAF35-1555-4184-B860-81559E6849BA}" dt="2023-08-24T20:00:04.785" v="2411" actId="255"/>
          <ac:spMkLst>
            <pc:docMk/>
            <pc:sldMk cId="445906344" sldId="258"/>
            <ac:spMk id="8" creationId="{05805525-2524-4DA4-A878-33A1AD96F623}"/>
          </ac:spMkLst>
        </pc:spChg>
        <pc:spChg chg="mod">
          <ac:chgData name="Purzer, Senay" userId="6e1e49a7-5b60-4698-8edb-ffc2c422fcda" providerId="ADAL" clId="{B92BAF35-1555-4184-B860-81559E6849BA}" dt="2023-08-24T19:59:48.020" v="2409" actId="1076"/>
          <ac:spMkLst>
            <pc:docMk/>
            <pc:sldMk cId="445906344" sldId="258"/>
            <ac:spMk id="9" creationId="{9A4B56F9-921D-4EEB-B195-EDFA9014030C}"/>
          </ac:spMkLst>
        </pc:spChg>
      </pc:sldChg>
      <pc:sldChg chg="add del">
        <pc:chgData name="Purzer, Senay" userId="6e1e49a7-5b60-4698-8edb-ffc2c422fcda" providerId="ADAL" clId="{B92BAF35-1555-4184-B860-81559E6849BA}" dt="2023-08-25T18:24:45.961" v="4427" actId="47"/>
        <pc:sldMkLst>
          <pc:docMk/>
          <pc:sldMk cId="983066305" sldId="260"/>
        </pc:sldMkLst>
      </pc:sldChg>
      <pc:sldChg chg="delSp del mod">
        <pc:chgData name="Purzer, Senay" userId="6e1e49a7-5b60-4698-8edb-ffc2c422fcda" providerId="ADAL" clId="{B92BAF35-1555-4184-B860-81559E6849BA}" dt="2023-08-24T19:55:08.116" v="2367" actId="47"/>
        <pc:sldMkLst>
          <pc:docMk/>
          <pc:sldMk cId="2238824902" sldId="261"/>
        </pc:sldMkLst>
        <pc:spChg chg="del">
          <ac:chgData name="Purzer, Senay" userId="6e1e49a7-5b60-4698-8edb-ffc2c422fcda" providerId="ADAL" clId="{B92BAF35-1555-4184-B860-81559E6849BA}" dt="2023-08-24T19:54:31.840" v="2363" actId="478"/>
          <ac:spMkLst>
            <pc:docMk/>
            <pc:sldMk cId="2238824902" sldId="261"/>
            <ac:spMk id="6" creationId="{F2625065-AB5C-AE87-1F47-DA52E8C5090F}"/>
          </ac:spMkLst>
        </pc:spChg>
      </pc:sldChg>
      <pc:sldChg chg="delSp modSp mod">
        <pc:chgData name="Purzer, Senay" userId="6e1e49a7-5b60-4698-8edb-ffc2c422fcda" providerId="ADAL" clId="{B92BAF35-1555-4184-B860-81559E6849BA}" dt="2023-08-25T17:01:36.512" v="2959" actId="20577"/>
        <pc:sldMkLst>
          <pc:docMk/>
          <pc:sldMk cId="4000899366" sldId="263"/>
        </pc:sldMkLst>
        <pc:spChg chg="mod">
          <ac:chgData name="Purzer, Senay" userId="6e1e49a7-5b60-4698-8edb-ffc2c422fcda" providerId="ADAL" clId="{B92BAF35-1555-4184-B860-81559E6849BA}" dt="2023-08-24T10:57:57.652" v="1304" actId="20577"/>
          <ac:spMkLst>
            <pc:docMk/>
            <pc:sldMk cId="4000899366" sldId="263"/>
            <ac:spMk id="2" creationId="{7248F924-CF25-4DD9-8101-85352215D722}"/>
          </ac:spMkLst>
        </pc:spChg>
        <pc:spChg chg="mod">
          <ac:chgData name="Purzer, Senay" userId="6e1e49a7-5b60-4698-8edb-ffc2c422fcda" providerId="ADAL" clId="{B92BAF35-1555-4184-B860-81559E6849BA}" dt="2023-08-25T17:01:36.512" v="2959" actId="20577"/>
          <ac:spMkLst>
            <pc:docMk/>
            <pc:sldMk cId="4000899366" sldId="263"/>
            <ac:spMk id="3" creationId="{46AA37FF-9F45-4C0F-B7E6-77CE502B093F}"/>
          </ac:spMkLst>
        </pc:spChg>
        <pc:spChg chg="del">
          <ac:chgData name="Purzer, Senay" userId="6e1e49a7-5b60-4698-8edb-ffc2c422fcda" providerId="ADAL" clId="{B92BAF35-1555-4184-B860-81559E6849BA}" dt="2023-08-24T08:43:45.784" v="161" actId="478"/>
          <ac:spMkLst>
            <pc:docMk/>
            <pc:sldMk cId="4000899366" sldId="263"/>
            <ac:spMk id="5" creationId="{93626D3D-8F48-48CD-B5FA-2F0FAB7F64BB}"/>
          </ac:spMkLst>
        </pc:spChg>
      </pc:sldChg>
      <pc:sldChg chg="addSp delSp modSp del mod">
        <pc:chgData name="Purzer, Senay" userId="6e1e49a7-5b60-4698-8edb-ffc2c422fcda" providerId="ADAL" clId="{B92BAF35-1555-4184-B860-81559E6849BA}" dt="2023-08-25T17:50:34.753" v="3949" actId="47"/>
        <pc:sldMkLst>
          <pc:docMk/>
          <pc:sldMk cId="3797665473" sldId="265"/>
        </pc:sldMkLst>
        <pc:spChg chg="mod">
          <ac:chgData name="Purzer, Senay" userId="6e1e49a7-5b60-4698-8edb-ffc2c422fcda" providerId="ADAL" clId="{B92BAF35-1555-4184-B860-81559E6849BA}" dt="2023-08-24T19:56:25.132" v="2385" actId="20577"/>
          <ac:spMkLst>
            <pc:docMk/>
            <pc:sldMk cId="3797665473" sldId="265"/>
            <ac:spMk id="2" creationId="{C7DB7E41-46EE-4802-BCB5-FFC049AA6AEA}"/>
          </ac:spMkLst>
        </pc:spChg>
        <pc:spChg chg="del">
          <ac:chgData name="Purzer, Senay" userId="6e1e49a7-5b60-4698-8edb-ffc2c422fcda" providerId="ADAL" clId="{B92BAF35-1555-4184-B860-81559E6849BA}" dt="2023-08-24T19:56:22.229" v="2384" actId="478"/>
          <ac:spMkLst>
            <pc:docMk/>
            <pc:sldMk cId="3797665473" sldId="265"/>
            <ac:spMk id="3" creationId="{16E2DA0A-E570-4129-8D9C-6338564D28B1}"/>
          </ac:spMkLst>
        </pc:spChg>
        <pc:spChg chg="add mod">
          <ac:chgData name="Purzer, Senay" userId="6e1e49a7-5b60-4698-8edb-ffc2c422fcda" providerId="ADAL" clId="{B92BAF35-1555-4184-B860-81559E6849BA}" dt="2023-08-24T19:56:22.229" v="2384" actId="478"/>
          <ac:spMkLst>
            <pc:docMk/>
            <pc:sldMk cId="3797665473" sldId="265"/>
            <ac:spMk id="9" creationId="{68586770-8F9E-4399-8FE6-493D7C95FC8D}"/>
          </ac:spMkLst>
        </pc:spChg>
        <pc:spChg chg="add del mod">
          <ac:chgData name="Purzer, Senay" userId="6e1e49a7-5b60-4698-8edb-ffc2c422fcda" providerId="ADAL" clId="{B92BAF35-1555-4184-B860-81559E6849BA}" dt="2023-08-24T20:01:06.323" v="2414"/>
          <ac:spMkLst>
            <pc:docMk/>
            <pc:sldMk cId="3797665473" sldId="265"/>
            <ac:spMk id="10" creationId="{C61A96BC-476E-4ACC-852E-20F1C5CCD17D}"/>
          </ac:spMkLst>
        </pc:spChg>
        <pc:spChg chg="mod">
          <ac:chgData name="Purzer, Senay" userId="6e1e49a7-5b60-4698-8edb-ffc2c422fcda" providerId="ADAL" clId="{B92BAF35-1555-4184-B860-81559E6849BA}" dt="2023-08-24T20:01:18.432" v="2418"/>
          <ac:spMkLst>
            <pc:docMk/>
            <pc:sldMk cId="3797665473" sldId="265"/>
            <ac:spMk id="13" creationId="{FE1A07A5-1999-4CF1-91CD-9A137E171B71}"/>
          </ac:spMkLst>
        </pc:spChg>
        <pc:spChg chg="mod">
          <ac:chgData name="Purzer, Senay" userId="6e1e49a7-5b60-4698-8edb-ffc2c422fcda" providerId="ADAL" clId="{B92BAF35-1555-4184-B860-81559E6849BA}" dt="2023-08-24T20:01:18.432" v="2418"/>
          <ac:spMkLst>
            <pc:docMk/>
            <pc:sldMk cId="3797665473" sldId="265"/>
            <ac:spMk id="14" creationId="{45ECBD0C-4FB8-4AEE-87B8-9FB45C161E0D}"/>
          </ac:spMkLst>
        </pc:spChg>
        <pc:spChg chg="mod">
          <ac:chgData name="Purzer, Senay" userId="6e1e49a7-5b60-4698-8edb-ffc2c422fcda" providerId="ADAL" clId="{B92BAF35-1555-4184-B860-81559E6849BA}" dt="2023-08-24T20:01:18.432" v="2418"/>
          <ac:spMkLst>
            <pc:docMk/>
            <pc:sldMk cId="3797665473" sldId="265"/>
            <ac:spMk id="15" creationId="{2E67AB2D-7B00-4A72-9FC8-96C504A8C794}"/>
          </ac:spMkLst>
        </pc:spChg>
        <pc:spChg chg="mod">
          <ac:chgData name="Purzer, Senay" userId="6e1e49a7-5b60-4698-8edb-ffc2c422fcda" providerId="ADAL" clId="{B92BAF35-1555-4184-B860-81559E6849BA}" dt="2023-08-24T20:01:18.432" v="2418"/>
          <ac:spMkLst>
            <pc:docMk/>
            <pc:sldMk cId="3797665473" sldId="265"/>
            <ac:spMk id="16" creationId="{77C34648-8DFA-4EE3-9715-7C832FCD81E9}"/>
          </ac:spMkLst>
        </pc:spChg>
        <pc:spChg chg="mod">
          <ac:chgData name="Purzer, Senay" userId="6e1e49a7-5b60-4698-8edb-ffc2c422fcda" providerId="ADAL" clId="{B92BAF35-1555-4184-B860-81559E6849BA}" dt="2023-08-24T20:01:18.432" v="2418"/>
          <ac:spMkLst>
            <pc:docMk/>
            <pc:sldMk cId="3797665473" sldId="265"/>
            <ac:spMk id="17" creationId="{64CC7EA7-CD0B-4218-8892-89326ECEE293}"/>
          </ac:spMkLst>
        </pc:spChg>
        <pc:spChg chg="mod">
          <ac:chgData name="Purzer, Senay" userId="6e1e49a7-5b60-4698-8edb-ffc2c422fcda" providerId="ADAL" clId="{B92BAF35-1555-4184-B860-81559E6849BA}" dt="2023-08-24T20:01:18.432" v="2418"/>
          <ac:spMkLst>
            <pc:docMk/>
            <pc:sldMk cId="3797665473" sldId="265"/>
            <ac:spMk id="18" creationId="{0306ECFD-5267-46CE-9C99-75FE6ABE7C87}"/>
          </ac:spMkLst>
        </pc:spChg>
        <pc:spChg chg="mod">
          <ac:chgData name="Purzer, Senay" userId="6e1e49a7-5b60-4698-8edb-ffc2c422fcda" providerId="ADAL" clId="{B92BAF35-1555-4184-B860-81559E6849BA}" dt="2023-08-24T20:01:18.432" v="2418"/>
          <ac:spMkLst>
            <pc:docMk/>
            <pc:sldMk cId="3797665473" sldId="265"/>
            <ac:spMk id="19" creationId="{BE0F3C44-2791-43DC-804D-B0427667A22E}"/>
          </ac:spMkLst>
        </pc:spChg>
        <pc:spChg chg="mod">
          <ac:chgData name="Purzer, Senay" userId="6e1e49a7-5b60-4698-8edb-ffc2c422fcda" providerId="ADAL" clId="{B92BAF35-1555-4184-B860-81559E6849BA}" dt="2023-08-24T20:01:18.432" v="2418"/>
          <ac:spMkLst>
            <pc:docMk/>
            <pc:sldMk cId="3797665473" sldId="265"/>
            <ac:spMk id="21" creationId="{E960CE72-77A7-498F-9A71-90653B5F7DC0}"/>
          </ac:spMkLst>
        </pc:spChg>
        <pc:spChg chg="mod">
          <ac:chgData name="Purzer, Senay" userId="6e1e49a7-5b60-4698-8edb-ffc2c422fcda" providerId="ADAL" clId="{B92BAF35-1555-4184-B860-81559E6849BA}" dt="2023-08-24T20:01:18.432" v="2418"/>
          <ac:spMkLst>
            <pc:docMk/>
            <pc:sldMk cId="3797665473" sldId="265"/>
            <ac:spMk id="22" creationId="{3A9C0407-2FCB-4EC3-8A7F-76614BD15FF3}"/>
          </ac:spMkLst>
        </pc:spChg>
        <pc:spChg chg="mod">
          <ac:chgData name="Purzer, Senay" userId="6e1e49a7-5b60-4698-8edb-ffc2c422fcda" providerId="ADAL" clId="{B92BAF35-1555-4184-B860-81559E6849BA}" dt="2023-08-24T20:01:18.432" v="2418"/>
          <ac:spMkLst>
            <pc:docMk/>
            <pc:sldMk cId="3797665473" sldId="265"/>
            <ac:spMk id="23" creationId="{5ED1ED7E-7E65-4F49-A5CA-9390E578D826}"/>
          </ac:spMkLst>
        </pc:spChg>
        <pc:spChg chg="mod">
          <ac:chgData name="Purzer, Senay" userId="6e1e49a7-5b60-4698-8edb-ffc2c422fcda" providerId="ADAL" clId="{B92BAF35-1555-4184-B860-81559E6849BA}" dt="2023-08-24T20:01:18.432" v="2418"/>
          <ac:spMkLst>
            <pc:docMk/>
            <pc:sldMk cId="3797665473" sldId="265"/>
            <ac:spMk id="24" creationId="{B451D7C1-8320-41AD-8270-41E21A28F907}"/>
          </ac:spMkLst>
        </pc:spChg>
        <pc:spChg chg="mod">
          <ac:chgData name="Purzer, Senay" userId="6e1e49a7-5b60-4698-8edb-ffc2c422fcda" providerId="ADAL" clId="{B92BAF35-1555-4184-B860-81559E6849BA}" dt="2023-08-24T20:01:18.432" v="2418"/>
          <ac:spMkLst>
            <pc:docMk/>
            <pc:sldMk cId="3797665473" sldId="265"/>
            <ac:spMk id="25" creationId="{52ABBAA7-3B70-4921-AC76-8EF43AB96B80}"/>
          </ac:spMkLst>
        </pc:spChg>
        <pc:spChg chg="mod">
          <ac:chgData name="Purzer, Senay" userId="6e1e49a7-5b60-4698-8edb-ffc2c422fcda" providerId="ADAL" clId="{B92BAF35-1555-4184-B860-81559E6849BA}" dt="2023-08-24T20:01:18.432" v="2418"/>
          <ac:spMkLst>
            <pc:docMk/>
            <pc:sldMk cId="3797665473" sldId="265"/>
            <ac:spMk id="27" creationId="{BEA30FC3-B7B2-42D2-8E0E-1B2C7F29DA80}"/>
          </ac:spMkLst>
        </pc:spChg>
        <pc:spChg chg="mod">
          <ac:chgData name="Purzer, Senay" userId="6e1e49a7-5b60-4698-8edb-ffc2c422fcda" providerId="ADAL" clId="{B92BAF35-1555-4184-B860-81559E6849BA}" dt="2023-08-24T20:01:18.432" v="2418"/>
          <ac:spMkLst>
            <pc:docMk/>
            <pc:sldMk cId="3797665473" sldId="265"/>
            <ac:spMk id="28" creationId="{AFC3B482-2D29-40FF-8534-B0FEF86085C8}"/>
          </ac:spMkLst>
        </pc:spChg>
        <pc:spChg chg="mod">
          <ac:chgData name="Purzer, Senay" userId="6e1e49a7-5b60-4698-8edb-ffc2c422fcda" providerId="ADAL" clId="{B92BAF35-1555-4184-B860-81559E6849BA}" dt="2023-08-24T20:01:18.432" v="2418"/>
          <ac:spMkLst>
            <pc:docMk/>
            <pc:sldMk cId="3797665473" sldId="265"/>
            <ac:spMk id="29" creationId="{B018324F-D883-4198-A3A7-280AB6F935B1}"/>
          </ac:spMkLst>
        </pc:spChg>
        <pc:spChg chg="mod">
          <ac:chgData name="Purzer, Senay" userId="6e1e49a7-5b60-4698-8edb-ffc2c422fcda" providerId="ADAL" clId="{B92BAF35-1555-4184-B860-81559E6849BA}" dt="2023-08-24T20:01:18.432" v="2418"/>
          <ac:spMkLst>
            <pc:docMk/>
            <pc:sldMk cId="3797665473" sldId="265"/>
            <ac:spMk id="30" creationId="{075E1E1E-6E82-4BB9-94FD-D734451EBC3E}"/>
          </ac:spMkLst>
        </pc:spChg>
        <pc:spChg chg="mod">
          <ac:chgData name="Purzer, Senay" userId="6e1e49a7-5b60-4698-8edb-ffc2c422fcda" providerId="ADAL" clId="{B92BAF35-1555-4184-B860-81559E6849BA}" dt="2023-08-24T20:01:18.432" v="2418"/>
          <ac:spMkLst>
            <pc:docMk/>
            <pc:sldMk cId="3797665473" sldId="265"/>
            <ac:spMk id="31" creationId="{002E06E3-71F1-4207-9396-590449E37EC5}"/>
          </ac:spMkLst>
        </pc:spChg>
        <pc:spChg chg="mod">
          <ac:chgData name="Purzer, Senay" userId="6e1e49a7-5b60-4698-8edb-ffc2c422fcda" providerId="ADAL" clId="{B92BAF35-1555-4184-B860-81559E6849BA}" dt="2023-08-24T20:01:18.432" v="2418"/>
          <ac:spMkLst>
            <pc:docMk/>
            <pc:sldMk cId="3797665473" sldId="265"/>
            <ac:spMk id="32" creationId="{1656083B-CFFD-4693-91D8-34F811FF0785}"/>
          </ac:spMkLst>
        </pc:spChg>
        <pc:spChg chg="mod">
          <ac:chgData name="Purzer, Senay" userId="6e1e49a7-5b60-4698-8edb-ffc2c422fcda" providerId="ADAL" clId="{B92BAF35-1555-4184-B860-81559E6849BA}" dt="2023-08-24T20:01:18.432" v="2418"/>
          <ac:spMkLst>
            <pc:docMk/>
            <pc:sldMk cId="3797665473" sldId="265"/>
            <ac:spMk id="33" creationId="{2142884F-48D2-48CE-88F6-27EFFC2825D9}"/>
          </ac:spMkLst>
        </pc:spChg>
        <pc:spChg chg="mod">
          <ac:chgData name="Purzer, Senay" userId="6e1e49a7-5b60-4698-8edb-ffc2c422fcda" providerId="ADAL" clId="{B92BAF35-1555-4184-B860-81559E6849BA}" dt="2023-08-24T20:01:18.432" v="2418"/>
          <ac:spMkLst>
            <pc:docMk/>
            <pc:sldMk cId="3797665473" sldId="265"/>
            <ac:spMk id="34" creationId="{CDAFB6A9-A87C-418D-8E65-A916B79D582C}"/>
          </ac:spMkLst>
        </pc:spChg>
        <pc:spChg chg="mod">
          <ac:chgData name="Purzer, Senay" userId="6e1e49a7-5b60-4698-8edb-ffc2c422fcda" providerId="ADAL" clId="{B92BAF35-1555-4184-B860-81559E6849BA}" dt="2023-08-24T20:01:18.432" v="2418"/>
          <ac:spMkLst>
            <pc:docMk/>
            <pc:sldMk cId="3797665473" sldId="265"/>
            <ac:spMk id="35" creationId="{E04B6A76-9641-489A-9606-23EDE19CDBAB}"/>
          </ac:spMkLst>
        </pc:spChg>
        <pc:spChg chg="mod">
          <ac:chgData name="Purzer, Senay" userId="6e1e49a7-5b60-4698-8edb-ffc2c422fcda" providerId="ADAL" clId="{B92BAF35-1555-4184-B860-81559E6849BA}" dt="2023-08-24T20:01:18.432" v="2418"/>
          <ac:spMkLst>
            <pc:docMk/>
            <pc:sldMk cId="3797665473" sldId="265"/>
            <ac:spMk id="36" creationId="{3EAC5DB3-A77E-4467-8472-FFE386FBD2D7}"/>
          </ac:spMkLst>
        </pc:spChg>
        <pc:spChg chg="mod">
          <ac:chgData name="Purzer, Senay" userId="6e1e49a7-5b60-4698-8edb-ffc2c422fcda" providerId="ADAL" clId="{B92BAF35-1555-4184-B860-81559E6849BA}" dt="2023-08-24T20:01:18.432" v="2418"/>
          <ac:spMkLst>
            <pc:docMk/>
            <pc:sldMk cId="3797665473" sldId="265"/>
            <ac:spMk id="37" creationId="{703D5783-37CD-49E2-96CD-6766EB4C9620}"/>
          </ac:spMkLst>
        </pc:spChg>
        <pc:spChg chg="mod">
          <ac:chgData name="Purzer, Senay" userId="6e1e49a7-5b60-4698-8edb-ffc2c422fcda" providerId="ADAL" clId="{B92BAF35-1555-4184-B860-81559E6849BA}" dt="2023-08-24T20:01:18.432" v="2418"/>
          <ac:spMkLst>
            <pc:docMk/>
            <pc:sldMk cId="3797665473" sldId="265"/>
            <ac:spMk id="38" creationId="{5C3EA818-15E7-4063-B623-4F54701A73D5}"/>
          </ac:spMkLst>
        </pc:spChg>
        <pc:spChg chg="mod">
          <ac:chgData name="Purzer, Senay" userId="6e1e49a7-5b60-4698-8edb-ffc2c422fcda" providerId="ADAL" clId="{B92BAF35-1555-4184-B860-81559E6849BA}" dt="2023-08-24T20:01:18.432" v="2418"/>
          <ac:spMkLst>
            <pc:docMk/>
            <pc:sldMk cId="3797665473" sldId="265"/>
            <ac:spMk id="40" creationId="{C1E8F471-F8B9-4932-BF47-2C81B9E40BDF}"/>
          </ac:spMkLst>
        </pc:spChg>
        <pc:spChg chg="mod">
          <ac:chgData name="Purzer, Senay" userId="6e1e49a7-5b60-4698-8edb-ffc2c422fcda" providerId="ADAL" clId="{B92BAF35-1555-4184-B860-81559E6849BA}" dt="2023-08-24T20:01:18.432" v="2418"/>
          <ac:spMkLst>
            <pc:docMk/>
            <pc:sldMk cId="3797665473" sldId="265"/>
            <ac:spMk id="41" creationId="{FBD40D13-AA9F-4028-83E9-7C10EC3BBCF5}"/>
          </ac:spMkLst>
        </pc:spChg>
        <pc:spChg chg="mod">
          <ac:chgData name="Purzer, Senay" userId="6e1e49a7-5b60-4698-8edb-ffc2c422fcda" providerId="ADAL" clId="{B92BAF35-1555-4184-B860-81559E6849BA}" dt="2023-08-24T20:01:18.432" v="2418"/>
          <ac:spMkLst>
            <pc:docMk/>
            <pc:sldMk cId="3797665473" sldId="265"/>
            <ac:spMk id="42" creationId="{C5170779-1663-4F8C-8492-E8D2BF205A06}"/>
          </ac:spMkLst>
        </pc:spChg>
        <pc:spChg chg="mod">
          <ac:chgData name="Purzer, Senay" userId="6e1e49a7-5b60-4698-8edb-ffc2c422fcda" providerId="ADAL" clId="{B92BAF35-1555-4184-B860-81559E6849BA}" dt="2023-08-24T20:01:18.432" v="2418"/>
          <ac:spMkLst>
            <pc:docMk/>
            <pc:sldMk cId="3797665473" sldId="265"/>
            <ac:spMk id="43" creationId="{A8664B3A-93AB-4AE4-A969-EE06F8D04AB5}"/>
          </ac:spMkLst>
        </pc:spChg>
        <pc:spChg chg="mod">
          <ac:chgData name="Purzer, Senay" userId="6e1e49a7-5b60-4698-8edb-ffc2c422fcda" providerId="ADAL" clId="{B92BAF35-1555-4184-B860-81559E6849BA}" dt="2023-08-24T20:01:18.432" v="2418"/>
          <ac:spMkLst>
            <pc:docMk/>
            <pc:sldMk cId="3797665473" sldId="265"/>
            <ac:spMk id="44" creationId="{1181CC05-32A3-44B7-9D01-CEA4AB8D7411}"/>
          </ac:spMkLst>
        </pc:spChg>
        <pc:spChg chg="mod">
          <ac:chgData name="Purzer, Senay" userId="6e1e49a7-5b60-4698-8edb-ffc2c422fcda" providerId="ADAL" clId="{B92BAF35-1555-4184-B860-81559E6849BA}" dt="2023-08-24T20:01:18.432" v="2418"/>
          <ac:spMkLst>
            <pc:docMk/>
            <pc:sldMk cId="3797665473" sldId="265"/>
            <ac:spMk id="45" creationId="{5F81F30F-566A-41D1-A986-FD576D7542ED}"/>
          </ac:spMkLst>
        </pc:spChg>
        <pc:spChg chg="mod">
          <ac:chgData name="Purzer, Senay" userId="6e1e49a7-5b60-4698-8edb-ffc2c422fcda" providerId="ADAL" clId="{B92BAF35-1555-4184-B860-81559E6849BA}" dt="2023-08-24T20:01:18.432" v="2418"/>
          <ac:spMkLst>
            <pc:docMk/>
            <pc:sldMk cId="3797665473" sldId="265"/>
            <ac:spMk id="46" creationId="{59C00C9B-EDCD-4612-8089-EC9F5077FA38}"/>
          </ac:spMkLst>
        </pc:spChg>
        <pc:spChg chg="mod">
          <ac:chgData name="Purzer, Senay" userId="6e1e49a7-5b60-4698-8edb-ffc2c422fcda" providerId="ADAL" clId="{B92BAF35-1555-4184-B860-81559E6849BA}" dt="2023-08-24T20:01:18.432" v="2418"/>
          <ac:spMkLst>
            <pc:docMk/>
            <pc:sldMk cId="3797665473" sldId="265"/>
            <ac:spMk id="47" creationId="{5F040D05-4DE5-41F6-9D1C-3D7E0D55C05F}"/>
          </ac:spMkLst>
        </pc:spChg>
        <pc:spChg chg="mod">
          <ac:chgData name="Purzer, Senay" userId="6e1e49a7-5b60-4698-8edb-ffc2c422fcda" providerId="ADAL" clId="{B92BAF35-1555-4184-B860-81559E6849BA}" dt="2023-08-24T20:01:18.432" v="2418"/>
          <ac:spMkLst>
            <pc:docMk/>
            <pc:sldMk cId="3797665473" sldId="265"/>
            <ac:spMk id="48" creationId="{36B7FAEB-C050-4A10-BF59-0727C7EEF09E}"/>
          </ac:spMkLst>
        </pc:spChg>
        <pc:spChg chg="mod">
          <ac:chgData name="Purzer, Senay" userId="6e1e49a7-5b60-4698-8edb-ffc2c422fcda" providerId="ADAL" clId="{B92BAF35-1555-4184-B860-81559E6849BA}" dt="2023-08-24T20:01:18.432" v="2418"/>
          <ac:spMkLst>
            <pc:docMk/>
            <pc:sldMk cId="3797665473" sldId="265"/>
            <ac:spMk id="49" creationId="{D1EA6ECC-C2B2-4455-8672-7E4EF8F6D703}"/>
          </ac:spMkLst>
        </pc:spChg>
        <pc:spChg chg="mod">
          <ac:chgData name="Purzer, Senay" userId="6e1e49a7-5b60-4698-8edb-ffc2c422fcda" providerId="ADAL" clId="{B92BAF35-1555-4184-B860-81559E6849BA}" dt="2023-08-24T20:01:18.432" v="2418"/>
          <ac:spMkLst>
            <pc:docMk/>
            <pc:sldMk cId="3797665473" sldId="265"/>
            <ac:spMk id="50" creationId="{7D5C931D-AC88-4403-BBB5-7F712CEAF997}"/>
          </ac:spMkLst>
        </pc:spChg>
        <pc:spChg chg="mod">
          <ac:chgData name="Purzer, Senay" userId="6e1e49a7-5b60-4698-8edb-ffc2c422fcda" providerId="ADAL" clId="{B92BAF35-1555-4184-B860-81559E6849BA}" dt="2023-08-24T20:01:18.432" v="2418"/>
          <ac:spMkLst>
            <pc:docMk/>
            <pc:sldMk cId="3797665473" sldId="265"/>
            <ac:spMk id="51" creationId="{00B31A31-42B0-4E41-B3C9-1A811354835F}"/>
          </ac:spMkLst>
        </pc:spChg>
        <pc:spChg chg="mod">
          <ac:chgData name="Purzer, Senay" userId="6e1e49a7-5b60-4698-8edb-ffc2c422fcda" providerId="ADAL" clId="{B92BAF35-1555-4184-B860-81559E6849BA}" dt="2023-08-24T20:01:18.432" v="2418"/>
          <ac:spMkLst>
            <pc:docMk/>
            <pc:sldMk cId="3797665473" sldId="265"/>
            <ac:spMk id="52" creationId="{EB7AFE7B-6529-4294-B835-9983F92DB2FE}"/>
          </ac:spMkLst>
        </pc:spChg>
        <pc:spChg chg="mod">
          <ac:chgData name="Purzer, Senay" userId="6e1e49a7-5b60-4698-8edb-ffc2c422fcda" providerId="ADAL" clId="{B92BAF35-1555-4184-B860-81559E6849BA}" dt="2023-08-24T20:01:18.432" v="2418"/>
          <ac:spMkLst>
            <pc:docMk/>
            <pc:sldMk cId="3797665473" sldId="265"/>
            <ac:spMk id="53" creationId="{9951249A-9998-4A1C-9591-C8100FD08093}"/>
          </ac:spMkLst>
        </pc:spChg>
        <pc:spChg chg="mod">
          <ac:chgData name="Purzer, Senay" userId="6e1e49a7-5b60-4698-8edb-ffc2c422fcda" providerId="ADAL" clId="{B92BAF35-1555-4184-B860-81559E6849BA}" dt="2023-08-24T20:01:18.432" v="2418"/>
          <ac:spMkLst>
            <pc:docMk/>
            <pc:sldMk cId="3797665473" sldId="265"/>
            <ac:spMk id="54" creationId="{67F00F0F-8B48-4414-8F0C-37E81FC18CD4}"/>
          </ac:spMkLst>
        </pc:spChg>
        <pc:spChg chg="mod">
          <ac:chgData name="Purzer, Senay" userId="6e1e49a7-5b60-4698-8edb-ffc2c422fcda" providerId="ADAL" clId="{B92BAF35-1555-4184-B860-81559E6849BA}" dt="2023-08-24T20:01:18.432" v="2418"/>
          <ac:spMkLst>
            <pc:docMk/>
            <pc:sldMk cId="3797665473" sldId="265"/>
            <ac:spMk id="55" creationId="{3E7FEC2A-EF69-4090-AB15-EAA7C1B9E16A}"/>
          </ac:spMkLst>
        </pc:spChg>
        <pc:spChg chg="mod">
          <ac:chgData name="Purzer, Senay" userId="6e1e49a7-5b60-4698-8edb-ffc2c422fcda" providerId="ADAL" clId="{B92BAF35-1555-4184-B860-81559E6849BA}" dt="2023-08-24T20:01:18.432" v="2418"/>
          <ac:spMkLst>
            <pc:docMk/>
            <pc:sldMk cId="3797665473" sldId="265"/>
            <ac:spMk id="56" creationId="{CDC21394-5FD8-4809-A056-4E0872F58DDD}"/>
          </ac:spMkLst>
        </pc:spChg>
        <pc:spChg chg="mod">
          <ac:chgData name="Purzer, Senay" userId="6e1e49a7-5b60-4698-8edb-ffc2c422fcda" providerId="ADAL" clId="{B92BAF35-1555-4184-B860-81559E6849BA}" dt="2023-08-24T20:01:18.432" v="2418"/>
          <ac:spMkLst>
            <pc:docMk/>
            <pc:sldMk cId="3797665473" sldId="265"/>
            <ac:spMk id="63" creationId="{7DAEA56A-D4AD-4C09-A739-8A2E1241FDAD}"/>
          </ac:spMkLst>
        </pc:spChg>
        <pc:spChg chg="mod">
          <ac:chgData name="Purzer, Senay" userId="6e1e49a7-5b60-4698-8edb-ffc2c422fcda" providerId="ADAL" clId="{B92BAF35-1555-4184-B860-81559E6849BA}" dt="2023-08-24T20:01:18.432" v="2418"/>
          <ac:spMkLst>
            <pc:docMk/>
            <pc:sldMk cId="3797665473" sldId="265"/>
            <ac:spMk id="64" creationId="{0C8CF901-EB7F-4D81-8F2E-AE96C8816C80}"/>
          </ac:spMkLst>
        </pc:spChg>
        <pc:spChg chg="mod">
          <ac:chgData name="Purzer, Senay" userId="6e1e49a7-5b60-4698-8edb-ffc2c422fcda" providerId="ADAL" clId="{B92BAF35-1555-4184-B860-81559E6849BA}" dt="2023-08-24T20:01:18.432" v="2418"/>
          <ac:spMkLst>
            <pc:docMk/>
            <pc:sldMk cId="3797665473" sldId="265"/>
            <ac:spMk id="65" creationId="{EA3D75CA-1811-442F-9ED5-30B1D2C68041}"/>
          </ac:spMkLst>
        </pc:spChg>
        <pc:spChg chg="mod">
          <ac:chgData name="Purzer, Senay" userId="6e1e49a7-5b60-4698-8edb-ffc2c422fcda" providerId="ADAL" clId="{B92BAF35-1555-4184-B860-81559E6849BA}" dt="2023-08-24T20:01:18.432" v="2418"/>
          <ac:spMkLst>
            <pc:docMk/>
            <pc:sldMk cId="3797665473" sldId="265"/>
            <ac:spMk id="66" creationId="{DD682DC2-00FE-432E-AC4E-6E1042AB7C09}"/>
          </ac:spMkLst>
        </pc:spChg>
        <pc:spChg chg="mod">
          <ac:chgData name="Purzer, Senay" userId="6e1e49a7-5b60-4698-8edb-ffc2c422fcda" providerId="ADAL" clId="{B92BAF35-1555-4184-B860-81559E6849BA}" dt="2023-08-24T20:01:18.432" v="2418"/>
          <ac:spMkLst>
            <pc:docMk/>
            <pc:sldMk cId="3797665473" sldId="265"/>
            <ac:spMk id="67" creationId="{5DFBEBE9-5F82-4CE6-BB97-BEE32674C652}"/>
          </ac:spMkLst>
        </pc:spChg>
        <pc:spChg chg="mod">
          <ac:chgData name="Purzer, Senay" userId="6e1e49a7-5b60-4698-8edb-ffc2c422fcda" providerId="ADAL" clId="{B92BAF35-1555-4184-B860-81559E6849BA}" dt="2023-08-24T20:01:18.432" v="2418"/>
          <ac:spMkLst>
            <pc:docMk/>
            <pc:sldMk cId="3797665473" sldId="265"/>
            <ac:spMk id="68" creationId="{5B871859-4A00-4E84-B740-A5716BC0D08D}"/>
          </ac:spMkLst>
        </pc:spChg>
        <pc:grpChg chg="add mod">
          <ac:chgData name="Purzer, Senay" userId="6e1e49a7-5b60-4698-8edb-ffc2c422fcda" providerId="ADAL" clId="{B92BAF35-1555-4184-B860-81559E6849BA}" dt="2023-08-24T20:01:25.862" v="2419" actId="1076"/>
          <ac:grpSpMkLst>
            <pc:docMk/>
            <pc:sldMk cId="3797665473" sldId="265"/>
            <ac:grpSpMk id="12" creationId="{0E1DF52A-2DC1-4716-BB52-F13E5B30BB93}"/>
          </ac:grpSpMkLst>
        </pc:grpChg>
        <pc:grpChg chg="mod">
          <ac:chgData name="Purzer, Senay" userId="6e1e49a7-5b60-4698-8edb-ffc2c422fcda" providerId="ADAL" clId="{B92BAF35-1555-4184-B860-81559E6849BA}" dt="2023-08-24T20:01:18.432" v="2418"/>
          <ac:grpSpMkLst>
            <pc:docMk/>
            <pc:sldMk cId="3797665473" sldId="265"/>
            <ac:grpSpMk id="20" creationId="{D35AFF83-80D9-4754-95B4-84AC8946CDE5}"/>
          </ac:grpSpMkLst>
        </pc:grpChg>
        <pc:grpChg chg="mod">
          <ac:chgData name="Purzer, Senay" userId="6e1e49a7-5b60-4698-8edb-ffc2c422fcda" providerId="ADAL" clId="{B92BAF35-1555-4184-B860-81559E6849BA}" dt="2023-08-24T20:01:18.432" v="2418"/>
          <ac:grpSpMkLst>
            <pc:docMk/>
            <pc:sldMk cId="3797665473" sldId="265"/>
            <ac:grpSpMk id="26" creationId="{36AEDC8D-5820-4ABC-B1E9-B181DAFD2DDB}"/>
          </ac:grpSpMkLst>
        </pc:grpChg>
        <pc:grpChg chg="mod">
          <ac:chgData name="Purzer, Senay" userId="6e1e49a7-5b60-4698-8edb-ffc2c422fcda" providerId="ADAL" clId="{B92BAF35-1555-4184-B860-81559E6849BA}" dt="2023-08-24T20:01:18.432" v="2418"/>
          <ac:grpSpMkLst>
            <pc:docMk/>
            <pc:sldMk cId="3797665473" sldId="265"/>
            <ac:grpSpMk id="39" creationId="{BB80A610-E5FB-49A0-8ECB-B46688529AFE}"/>
          </ac:grpSpMkLst>
        </pc:grpChg>
        <pc:picChg chg="mod">
          <ac:chgData name="Purzer, Senay" userId="6e1e49a7-5b60-4698-8edb-ffc2c422fcda" providerId="ADAL" clId="{B92BAF35-1555-4184-B860-81559E6849BA}" dt="2023-08-24T19:55:57.862" v="2376" actId="1076"/>
          <ac:picMkLst>
            <pc:docMk/>
            <pc:sldMk cId="3797665473" sldId="265"/>
            <ac:picMk id="5" creationId="{407C0E18-A948-4C0D-82F6-ABF01876D5C4}"/>
          </ac:picMkLst>
        </pc:picChg>
        <pc:picChg chg="del">
          <ac:chgData name="Purzer, Senay" userId="6e1e49a7-5b60-4698-8edb-ffc2c422fcda" providerId="ADAL" clId="{B92BAF35-1555-4184-B860-81559E6849BA}" dt="2023-08-24T19:55:51.930" v="2373" actId="478"/>
          <ac:picMkLst>
            <pc:docMk/>
            <pc:sldMk cId="3797665473" sldId="265"/>
            <ac:picMk id="8" creationId="{022DEA7D-3395-96B7-9D8B-AB269D2EB025}"/>
          </ac:picMkLst>
        </pc:picChg>
        <pc:picChg chg="add del mod">
          <ac:chgData name="Purzer, Senay" userId="6e1e49a7-5b60-4698-8edb-ffc2c422fcda" providerId="ADAL" clId="{B92BAF35-1555-4184-B860-81559E6849BA}" dt="2023-08-24T20:01:10.715" v="2417" actId="478"/>
          <ac:picMkLst>
            <pc:docMk/>
            <pc:sldMk cId="3797665473" sldId="265"/>
            <ac:picMk id="11" creationId="{CB1FD20B-D8CE-4E6A-8319-B7030CA0726D}"/>
          </ac:picMkLst>
        </pc:picChg>
        <pc:picChg chg="add mod">
          <ac:chgData name="Purzer, Senay" userId="6e1e49a7-5b60-4698-8edb-ffc2c422fcda" providerId="ADAL" clId="{B92BAF35-1555-4184-B860-81559E6849BA}" dt="2023-08-24T20:01:45.077" v="2422" actId="1076"/>
          <ac:picMkLst>
            <pc:docMk/>
            <pc:sldMk cId="3797665473" sldId="265"/>
            <ac:picMk id="69" creationId="{FB24E457-1F3C-489D-87BB-6496B617C2A4}"/>
          </ac:picMkLst>
        </pc:picChg>
        <pc:cxnChg chg="mod">
          <ac:chgData name="Purzer, Senay" userId="6e1e49a7-5b60-4698-8edb-ffc2c422fcda" providerId="ADAL" clId="{B92BAF35-1555-4184-B860-81559E6849BA}" dt="2023-08-24T20:01:18.432" v="2418"/>
          <ac:cxnSpMkLst>
            <pc:docMk/>
            <pc:sldMk cId="3797665473" sldId="265"/>
            <ac:cxnSpMk id="57" creationId="{F964E3F5-D82D-4CC1-824D-1DF242C71789}"/>
          </ac:cxnSpMkLst>
        </pc:cxnChg>
        <pc:cxnChg chg="mod">
          <ac:chgData name="Purzer, Senay" userId="6e1e49a7-5b60-4698-8edb-ffc2c422fcda" providerId="ADAL" clId="{B92BAF35-1555-4184-B860-81559E6849BA}" dt="2023-08-24T20:01:18.432" v="2418"/>
          <ac:cxnSpMkLst>
            <pc:docMk/>
            <pc:sldMk cId="3797665473" sldId="265"/>
            <ac:cxnSpMk id="58" creationId="{2B31CA11-EA1E-4809-A7B0-E52DA460E339}"/>
          </ac:cxnSpMkLst>
        </pc:cxnChg>
        <pc:cxnChg chg="mod">
          <ac:chgData name="Purzer, Senay" userId="6e1e49a7-5b60-4698-8edb-ffc2c422fcda" providerId="ADAL" clId="{B92BAF35-1555-4184-B860-81559E6849BA}" dt="2023-08-24T20:01:18.432" v="2418"/>
          <ac:cxnSpMkLst>
            <pc:docMk/>
            <pc:sldMk cId="3797665473" sldId="265"/>
            <ac:cxnSpMk id="59" creationId="{E343136C-7846-4425-AB33-CEA503E8442A}"/>
          </ac:cxnSpMkLst>
        </pc:cxnChg>
        <pc:cxnChg chg="mod">
          <ac:chgData name="Purzer, Senay" userId="6e1e49a7-5b60-4698-8edb-ffc2c422fcda" providerId="ADAL" clId="{B92BAF35-1555-4184-B860-81559E6849BA}" dt="2023-08-24T20:01:18.432" v="2418"/>
          <ac:cxnSpMkLst>
            <pc:docMk/>
            <pc:sldMk cId="3797665473" sldId="265"/>
            <ac:cxnSpMk id="60" creationId="{5991A7FE-70BC-4754-8441-C337B16E3DA8}"/>
          </ac:cxnSpMkLst>
        </pc:cxnChg>
        <pc:cxnChg chg="mod">
          <ac:chgData name="Purzer, Senay" userId="6e1e49a7-5b60-4698-8edb-ffc2c422fcda" providerId="ADAL" clId="{B92BAF35-1555-4184-B860-81559E6849BA}" dt="2023-08-24T20:01:18.432" v="2418"/>
          <ac:cxnSpMkLst>
            <pc:docMk/>
            <pc:sldMk cId="3797665473" sldId="265"/>
            <ac:cxnSpMk id="61" creationId="{A652198C-FA73-4592-B9A4-41083FE59D7B}"/>
          </ac:cxnSpMkLst>
        </pc:cxnChg>
        <pc:cxnChg chg="mod">
          <ac:chgData name="Purzer, Senay" userId="6e1e49a7-5b60-4698-8edb-ffc2c422fcda" providerId="ADAL" clId="{B92BAF35-1555-4184-B860-81559E6849BA}" dt="2023-08-24T20:01:18.432" v="2418"/>
          <ac:cxnSpMkLst>
            <pc:docMk/>
            <pc:sldMk cId="3797665473" sldId="265"/>
            <ac:cxnSpMk id="62" creationId="{104846F4-7EBF-46BF-BF16-C2754435299C}"/>
          </ac:cxnSpMkLst>
        </pc:cxnChg>
      </pc:sldChg>
      <pc:sldChg chg="del">
        <pc:chgData name="Purzer, Senay" userId="6e1e49a7-5b60-4698-8edb-ffc2c422fcda" providerId="ADAL" clId="{B92BAF35-1555-4184-B860-81559E6849BA}" dt="2023-08-24T17:08:56.584" v="2136" actId="47"/>
        <pc:sldMkLst>
          <pc:docMk/>
          <pc:sldMk cId="3524044733" sldId="267"/>
        </pc:sldMkLst>
      </pc:sldChg>
      <pc:sldChg chg="del">
        <pc:chgData name="Purzer, Senay" userId="6e1e49a7-5b60-4698-8edb-ffc2c422fcda" providerId="ADAL" clId="{B92BAF35-1555-4184-B860-81559E6849BA}" dt="2023-08-25T14:11:24.265" v="2444" actId="47"/>
        <pc:sldMkLst>
          <pc:docMk/>
          <pc:sldMk cId="375634552" sldId="272"/>
        </pc:sldMkLst>
      </pc:sldChg>
      <pc:sldChg chg="modSp add del mod">
        <pc:chgData name="Purzer, Senay" userId="6e1e49a7-5b60-4698-8edb-ffc2c422fcda" providerId="ADAL" clId="{B92BAF35-1555-4184-B860-81559E6849BA}" dt="2023-08-25T18:24:44.734" v="4425" actId="47"/>
        <pc:sldMkLst>
          <pc:docMk/>
          <pc:sldMk cId="2637164404" sldId="274"/>
        </pc:sldMkLst>
        <pc:spChg chg="mod">
          <ac:chgData name="Purzer, Senay" userId="6e1e49a7-5b60-4698-8edb-ffc2c422fcda" providerId="ADAL" clId="{B92BAF35-1555-4184-B860-81559E6849BA}" dt="2023-08-24T19:52:27.489" v="2351" actId="6549"/>
          <ac:spMkLst>
            <pc:docMk/>
            <pc:sldMk cId="2637164404" sldId="274"/>
            <ac:spMk id="2" creationId="{F265D013-657A-417E-8D26-1AB0F33956F5}"/>
          </ac:spMkLst>
        </pc:spChg>
      </pc:sldChg>
      <pc:sldChg chg="del">
        <pc:chgData name="Purzer, Senay" userId="6e1e49a7-5b60-4698-8edb-ffc2c422fcda" providerId="ADAL" clId="{B92BAF35-1555-4184-B860-81559E6849BA}" dt="2023-08-24T19:55:16.212" v="2370" actId="47"/>
        <pc:sldMkLst>
          <pc:docMk/>
          <pc:sldMk cId="2710476572" sldId="275"/>
        </pc:sldMkLst>
      </pc:sldChg>
      <pc:sldChg chg="modSp add del mod">
        <pc:chgData name="Purzer, Senay" userId="6e1e49a7-5b60-4698-8edb-ffc2c422fcda" providerId="ADAL" clId="{B92BAF35-1555-4184-B860-81559E6849BA}" dt="2023-08-25T18:24:44.952" v="4426" actId="47"/>
        <pc:sldMkLst>
          <pc:docMk/>
          <pc:sldMk cId="3139519591" sldId="276"/>
        </pc:sldMkLst>
        <pc:spChg chg="mod">
          <ac:chgData name="Purzer, Senay" userId="6e1e49a7-5b60-4698-8edb-ffc2c422fcda" providerId="ADAL" clId="{B92BAF35-1555-4184-B860-81559E6849BA}" dt="2023-08-24T19:52:58.024" v="2357" actId="1076"/>
          <ac:spMkLst>
            <pc:docMk/>
            <pc:sldMk cId="3139519591" sldId="276"/>
            <ac:spMk id="2" creationId="{F265D013-657A-417E-8D26-1AB0F33956F5}"/>
          </ac:spMkLst>
        </pc:spChg>
      </pc:sldChg>
      <pc:sldChg chg="addSp delSp modSp del mod">
        <pc:chgData name="Purzer, Senay" userId="6e1e49a7-5b60-4698-8edb-ffc2c422fcda" providerId="ADAL" clId="{B92BAF35-1555-4184-B860-81559E6849BA}" dt="2023-08-25T18:24:51.547" v="4431" actId="47"/>
        <pc:sldMkLst>
          <pc:docMk/>
          <pc:sldMk cId="3375178800" sldId="277"/>
        </pc:sldMkLst>
        <pc:spChg chg="del">
          <ac:chgData name="Purzer, Senay" userId="6e1e49a7-5b60-4698-8edb-ffc2c422fcda" providerId="ADAL" clId="{B92BAF35-1555-4184-B860-81559E6849BA}" dt="2023-08-24T19:54:27.032" v="2362" actId="478"/>
          <ac:spMkLst>
            <pc:docMk/>
            <pc:sldMk cId="3375178800" sldId="277"/>
            <ac:spMk id="7" creationId="{4B59DB06-28B9-4757-73E0-6F36606C8AE7}"/>
          </ac:spMkLst>
        </pc:spChg>
        <pc:picChg chg="del">
          <ac:chgData name="Purzer, Senay" userId="6e1e49a7-5b60-4698-8edb-ffc2c422fcda" providerId="ADAL" clId="{B92BAF35-1555-4184-B860-81559E6849BA}" dt="2023-08-24T19:54:15.411" v="2358" actId="478"/>
          <ac:picMkLst>
            <pc:docMk/>
            <pc:sldMk cId="3375178800" sldId="277"/>
            <ac:picMk id="4" creationId="{BD3A987F-1195-199A-2E5E-C998D767DE73}"/>
          </ac:picMkLst>
        </pc:picChg>
        <pc:picChg chg="add mod">
          <ac:chgData name="Purzer, Senay" userId="6e1e49a7-5b60-4698-8edb-ffc2c422fcda" providerId="ADAL" clId="{B92BAF35-1555-4184-B860-81559E6849BA}" dt="2023-08-24T19:54:24.230" v="2361" actId="1076"/>
          <ac:picMkLst>
            <pc:docMk/>
            <pc:sldMk cId="3375178800" sldId="277"/>
            <ac:picMk id="8" creationId="{DD81893F-6B2A-45F1-8D82-B5747DC7C8D4}"/>
          </ac:picMkLst>
        </pc:picChg>
      </pc:sldChg>
      <pc:sldChg chg="modSp del mod modShow">
        <pc:chgData name="Purzer, Senay" userId="6e1e49a7-5b60-4698-8edb-ffc2c422fcda" providerId="ADAL" clId="{B92BAF35-1555-4184-B860-81559E6849BA}" dt="2023-08-25T18:25:41.268" v="4459" actId="2696"/>
        <pc:sldMkLst>
          <pc:docMk/>
          <pc:sldMk cId="1654382187" sldId="278"/>
        </pc:sldMkLst>
        <pc:spChg chg="mod">
          <ac:chgData name="Purzer, Senay" userId="6e1e49a7-5b60-4698-8edb-ffc2c422fcda" providerId="ADAL" clId="{B92BAF35-1555-4184-B860-81559E6849BA}" dt="2023-08-25T18:25:28.024" v="4457" actId="20577"/>
          <ac:spMkLst>
            <pc:docMk/>
            <pc:sldMk cId="1654382187" sldId="278"/>
            <ac:spMk id="5" creationId="{4696E4B2-7F4F-5D74-9DF0-1509F2306B89}"/>
          </ac:spMkLst>
        </pc:spChg>
        <pc:picChg chg="mod">
          <ac:chgData name="Purzer, Senay" userId="6e1e49a7-5b60-4698-8edb-ffc2c422fcda" providerId="ADAL" clId="{B92BAF35-1555-4184-B860-81559E6849BA}" dt="2023-08-24T20:00:41.623" v="2412" actId="1076"/>
          <ac:picMkLst>
            <pc:docMk/>
            <pc:sldMk cId="1654382187" sldId="278"/>
            <ac:picMk id="6" creationId="{4DA22F0E-325F-0A6B-678A-6D56DDCA75D8}"/>
          </ac:picMkLst>
        </pc:picChg>
      </pc:sldChg>
      <pc:sldChg chg="delSp del mod modShow">
        <pc:chgData name="Purzer, Senay" userId="6e1e49a7-5b60-4698-8edb-ffc2c422fcda" providerId="ADAL" clId="{B92BAF35-1555-4184-B860-81559E6849BA}" dt="2023-08-25T18:25:41.268" v="4459" actId="2696"/>
        <pc:sldMkLst>
          <pc:docMk/>
          <pc:sldMk cId="744470537" sldId="279"/>
        </pc:sldMkLst>
        <pc:spChg chg="del">
          <ac:chgData name="Purzer, Senay" userId="6e1e49a7-5b60-4698-8edb-ffc2c422fcda" providerId="ADAL" clId="{B92BAF35-1555-4184-B860-81559E6849BA}" dt="2023-08-24T19:55:03.365" v="2366" actId="478"/>
          <ac:spMkLst>
            <pc:docMk/>
            <pc:sldMk cId="744470537" sldId="279"/>
            <ac:spMk id="6" creationId="{A7FBFA53-E20B-BB34-DF30-B7D7258FEC1F}"/>
          </ac:spMkLst>
        </pc:spChg>
      </pc:sldChg>
      <pc:sldChg chg="addSp delSp modSp add del mod">
        <pc:chgData name="Purzer, Senay" userId="6e1e49a7-5b60-4698-8edb-ffc2c422fcda" providerId="ADAL" clId="{B92BAF35-1555-4184-B860-81559E6849BA}" dt="2023-08-25T18:24:46.569" v="4428" actId="47"/>
        <pc:sldMkLst>
          <pc:docMk/>
          <pc:sldMk cId="3906484918" sldId="280"/>
        </pc:sldMkLst>
        <pc:spChg chg="add del">
          <ac:chgData name="Purzer, Senay" userId="6e1e49a7-5b60-4698-8edb-ffc2c422fcda" providerId="ADAL" clId="{B92BAF35-1555-4184-B860-81559E6849BA}" dt="2023-08-24T19:58:16.013" v="2390" actId="478"/>
          <ac:spMkLst>
            <pc:docMk/>
            <pc:sldMk cId="3906484918" sldId="280"/>
            <ac:spMk id="3" creationId="{C025D814-884C-4575-A244-EDDE9D798B7C}"/>
          </ac:spMkLst>
        </pc:spChg>
        <pc:spChg chg="add del mod">
          <ac:chgData name="Purzer, Senay" userId="6e1e49a7-5b60-4698-8edb-ffc2c422fcda" providerId="ADAL" clId="{B92BAF35-1555-4184-B860-81559E6849BA}" dt="2023-08-24T19:58:16.013" v="2390" actId="478"/>
          <ac:spMkLst>
            <pc:docMk/>
            <pc:sldMk cId="3906484918" sldId="280"/>
            <ac:spMk id="17" creationId="{808E019C-A538-47FE-BD44-AABA1D4D5628}"/>
          </ac:spMkLst>
        </pc:spChg>
      </pc:sldChg>
      <pc:sldChg chg="add del">
        <pc:chgData name="Purzer, Senay" userId="6e1e49a7-5b60-4698-8edb-ffc2c422fcda" providerId="ADAL" clId="{B92BAF35-1555-4184-B860-81559E6849BA}" dt="2023-08-25T18:24:46.802" v="4429" actId="47"/>
        <pc:sldMkLst>
          <pc:docMk/>
          <pc:sldMk cId="2817483614" sldId="281"/>
        </pc:sldMkLst>
      </pc:sldChg>
      <pc:sldChg chg="delSp del mod">
        <pc:chgData name="Purzer, Senay" userId="6e1e49a7-5b60-4698-8edb-ffc2c422fcda" providerId="ADAL" clId="{B92BAF35-1555-4184-B860-81559E6849BA}" dt="2023-08-24T19:55:14.655" v="2369" actId="47"/>
        <pc:sldMkLst>
          <pc:docMk/>
          <pc:sldMk cId="3179488083" sldId="284"/>
        </pc:sldMkLst>
        <pc:spChg chg="del">
          <ac:chgData name="Purzer, Senay" userId="6e1e49a7-5b60-4698-8edb-ffc2c422fcda" providerId="ADAL" clId="{B92BAF35-1555-4184-B860-81559E6849BA}" dt="2023-08-24T19:54:38.900" v="2365" actId="478"/>
          <ac:spMkLst>
            <pc:docMk/>
            <pc:sldMk cId="3179488083" sldId="284"/>
            <ac:spMk id="4" creationId="{AA6D14EC-0048-9DAD-AEEA-507B27833ECD}"/>
          </ac:spMkLst>
        </pc:spChg>
      </pc:sldChg>
      <pc:sldChg chg="del">
        <pc:chgData name="Purzer, Senay" userId="6e1e49a7-5b60-4698-8edb-ffc2c422fcda" providerId="ADAL" clId="{B92BAF35-1555-4184-B860-81559E6849BA}" dt="2023-08-24T19:51:57.268" v="2342" actId="47"/>
        <pc:sldMkLst>
          <pc:docMk/>
          <pc:sldMk cId="2178936729" sldId="285"/>
        </pc:sldMkLst>
      </pc:sldChg>
      <pc:sldChg chg="del">
        <pc:chgData name="Purzer, Senay" userId="6e1e49a7-5b60-4698-8edb-ffc2c422fcda" providerId="ADAL" clId="{B92BAF35-1555-4184-B860-81559E6849BA}" dt="2023-08-24T19:55:30.766" v="2371" actId="47"/>
        <pc:sldMkLst>
          <pc:docMk/>
          <pc:sldMk cId="346956540" sldId="286"/>
        </pc:sldMkLst>
      </pc:sldChg>
      <pc:sldChg chg="delSp del mod">
        <pc:chgData name="Purzer, Senay" userId="6e1e49a7-5b60-4698-8edb-ffc2c422fcda" providerId="ADAL" clId="{B92BAF35-1555-4184-B860-81559E6849BA}" dt="2023-08-24T19:55:11.106" v="2368" actId="47"/>
        <pc:sldMkLst>
          <pc:docMk/>
          <pc:sldMk cId="2438231425" sldId="287"/>
        </pc:sldMkLst>
        <pc:spChg chg="del">
          <ac:chgData name="Purzer, Senay" userId="6e1e49a7-5b60-4698-8edb-ffc2c422fcda" providerId="ADAL" clId="{B92BAF35-1555-4184-B860-81559E6849BA}" dt="2023-08-24T19:54:35.364" v="2364" actId="478"/>
          <ac:spMkLst>
            <pc:docMk/>
            <pc:sldMk cId="2438231425" sldId="287"/>
            <ac:spMk id="5" creationId="{05ADE403-7FC1-0355-192E-9AD593599A36}"/>
          </ac:spMkLst>
        </pc:spChg>
      </pc:sldChg>
      <pc:sldChg chg="addSp delSp modSp mod ord modNotesTx">
        <pc:chgData name="Purzer, Senay" userId="6e1e49a7-5b60-4698-8edb-ffc2c422fcda" providerId="ADAL" clId="{B92BAF35-1555-4184-B860-81559E6849BA}" dt="2023-08-25T19:12:44.057" v="4484" actId="1076"/>
        <pc:sldMkLst>
          <pc:docMk/>
          <pc:sldMk cId="274683489" sldId="290"/>
        </pc:sldMkLst>
        <pc:spChg chg="del">
          <ac:chgData name="Purzer, Senay" userId="6e1e49a7-5b60-4698-8edb-ffc2c422fcda" providerId="ADAL" clId="{B92BAF35-1555-4184-B860-81559E6849BA}" dt="2023-08-24T19:49:22.519" v="2338" actId="478"/>
          <ac:spMkLst>
            <pc:docMk/>
            <pc:sldMk cId="274683489" sldId="290"/>
            <ac:spMk id="2" creationId="{00000000-0000-0000-0000-000000000000}"/>
          </ac:spMkLst>
        </pc:spChg>
        <pc:spChg chg="mod">
          <ac:chgData name="Purzer, Senay" userId="6e1e49a7-5b60-4698-8edb-ffc2c422fcda" providerId="ADAL" clId="{B92BAF35-1555-4184-B860-81559E6849BA}" dt="2023-08-24T20:03:16.136" v="2433" actId="27636"/>
          <ac:spMkLst>
            <pc:docMk/>
            <pc:sldMk cId="274683489" sldId="290"/>
            <ac:spMk id="3" creationId="{00000000-0000-0000-0000-000000000000}"/>
          </ac:spMkLst>
        </pc:spChg>
        <pc:spChg chg="add del mod">
          <ac:chgData name="Purzer, Senay" userId="6e1e49a7-5b60-4698-8edb-ffc2c422fcda" providerId="ADAL" clId="{B92BAF35-1555-4184-B860-81559E6849BA}" dt="2023-08-24T19:49:24.303" v="2339" actId="478"/>
          <ac:spMkLst>
            <pc:docMk/>
            <pc:sldMk cId="274683489" sldId="290"/>
            <ac:spMk id="7" creationId="{CC38127E-608A-4118-A3D6-1FCBEB3774D2}"/>
          </ac:spMkLst>
        </pc:spChg>
        <pc:spChg chg="add mod">
          <ac:chgData name="Purzer, Senay" userId="6e1e49a7-5b60-4698-8edb-ffc2c422fcda" providerId="ADAL" clId="{B92BAF35-1555-4184-B860-81559E6849BA}" dt="2023-08-24T20:03:44.659" v="2440" actId="14100"/>
          <ac:spMkLst>
            <pc:docMk/>
            <pc:sldMk cId="274683489" sldId="290"/>
            <ac:spMk id="32" creationId="{4D581314-1A56-4BA1-ABDE-A0358D615990}"/>
          </ac:spMkLst>
        </pc:spChg>
        <pc:spChg chg="add mod">
          <ac:chgData name="Purzer, Senay" userId="6e1e49a7-5b60-4698-8edb-ffc2c422fcda" providerId="ADAL" clId="{B92BAF35-1555-4184-B860-81559E6849BA}" dt="2023-08-25T19:12:06.256" v="4475" actId="1076"/>
          <ac:spMkLst>
            <pc:docMk/>
            <pc:sldMk cId="274683489" sldId="290"/>
            <ac:spMk id="33" creationId="{67049933-E48F-49DD-9AE1-95FDECE2A889}"/>
          </ac:spMkLst>
        </pc:spChg>
        <pc:spChg chg="add mod">
          <ac:chgData name="Purzer, Senay" userId="6e1e49a7-5b60-4698-8edb-ffc2c422fcda" providerId="ADAL" clId="{B92BAF35-1555-4184-B860-81559E6849BA}" dt="2023-08-25T19:12:28.393" v="4479" actId="1076"/>
          <ac:spMkLst>
            <pc:docMk/>
            <pc:sldMk cId="274683489" sldId="290"/>
            <ac:spMk id="34" creationId="{203CD573-1529-431D-8989-262C9F3EC5F1}"/>
          </ac:spMkLst>
        </pc:spChg>
        <pc:picChg chg="mod">
          <ac:chgData name="Purzer, Senay" userId="6e1e49a7-5b60-4698-8edb-ffc2c422fcda" providerId="ADAL" clId="{B92BAF35-1555-4184-B860-81559E6849BA}" dt="2023-08-24T20:02:55.180" v="2426" actId="1076"/>
          <ac:picMkLst>
            <pc:docMk/>
            <pc:sldMk cId="274683489" sldId="290"/>
            <ac:picMk id="6" creationId="{C986F02E-F080-4383-8953-6E104DE894B8}"/>
          </ac:picMkLst>
        </pc:picChg>
        <pc:picChg chg="del">
          <ac:chgData name="Purzer, Senay" userId="6e1e49a7-5b60-4698-8edb-ffc2c422fcda" providerId="ADAL" clId="{B92BAF35-1555-4184-B860-81559E6849BA}" dt="2023-08-24T19:49:03.089" v="2334" actId="478"/>
          <ac:picMkLst>
            <pc:docMk/>
            <pc:sldMk cId="274683489" sldId="290"/>
            <ac:picMk id="8" creationId="{BE6318CB-E265-67B9-3122-227C8B3D4865}"/>
          </ac:picMkLst>
        </pc:picChg>
        <pc:picChg chg="add mod">
          <ac:chgData name="Purzer, Senay" userId="6e1e49a7-5b60-4698-8edb-ffc2c422fcda" providerId="ADAL" clId="{B92BAF35-1555-4184-B860-81559E6849BA}" dt="2023-08-25T19:12:01.721" v="4474" actId="1076"/>
          <ac:picMkLst>
            <pc:docMk/>
            <pc:sldMk cId="274683489" sldId="290"/>
            <ac:picMk id="22" creationId="{1438509E-7697-4C2F-977F-C7FB91D651E3}"/>
          </ac:picMkLst>
        </pc:picChg>
        <pc:picChg chg="add mod">
          <ac:chgData name="Purzer, Senay" userId="6e1e49a7-5b60-4698-8edb-ffc2c422fcda" providerId="ADAL" clId="{B92BAF35-1555-4184-B860-81559E6849BA}" dt="2023-08-24T20:03:08.635" v="2431" actId="1076"/>
          <ac:picMkLst>
            <pc:docMk/>
            <pc:sldMk cId="274683489" sldId="290"/>
            <ac:picMk id="30" creationId="{24B991E6-2C17-4743-A892-244D03628E44}"/>
          </ac:picMkLst>
        </pc:picChg>
        <pc:picChg chg="add mod">
          <ac:chgData name="Purzer, Senay" userId="6e1e49a7-5b60-4698-8edb-ffc2c422fcda" providerId="ADAL" clId="{B92BAF35-1555-4184-B860-81559E6849BA}" dt="2023-08-24T20:03:00.508" v="2429" actId="1076"/>
          <ac:picMkLst>
            <pc:docMk/>
            <pc:sldMk cId="274683489" sldId="290"/>
            <ac:picMk id="31" creationId="{E5871936-1690-4604-94C8-032733BE672A}"/>
          </ac:picMkLst>
        </pc:picChg>
        <pc:picChg chg="add mod">
          <ac:chgData name="Purzer, Senay" userId="6e1e49a7-5b60-4698-8edb-ffc2c422fcda" providerId="ADAL" clId="{B92BAF35-1555-4184-B860-81559E6849BA}" dt="2023-08-25T19:12:44.057" v="4484" actId="1076"/>
          <ac:picMkLst>
            <pc:docMk/>
            <pc:sldMk cId="274683489" sldId="290"/>
            <ac:picMk id="35" creationId="{2109BB5B-0E2D-455F-8E12-35920054F484}"/>
          </ac:picMkLst>
        </pc:picChg>
      </pc:sldChg>
      <pc:sldChg chg="del">
        <pc:chgData name="Purzer, Senay" userId="6e1e49a7-5b60-4698-8edb-ffc2c422fcda" providerId="ADAL" clId="{B92BAF35-1555-4184-B860-81559E6849BA}" dt="2023-08-24T19:44:08.857" v="2333" actId="47"/>
        <pc:sldMkLst>
          <pc:docMk/>
          <pc:sldMk cId="2049844401" sldId="292"/>
        </pc:sldMkLst>
      </pc:sldChg>
      <pc:sldChg chg="delSp modSp del mod ord">
        <pc:chgData name="Purzer, Senay" userId="6e1e49a7-5b60-4698-8edb-ffc2c422fcda" providerId="ADAL" clId="{B92BAF35-1555-4184-B860-81559E6849BA}" dt="2023-08-25T17:24:24.064" v="3071" actId="47"/>
        <pc:sldMkLst>
          <pc:docMk/>
          <pc:sldMk cId="1640015742" sldId="293"/>
        </pc:sldMkLst>
        <pc:spChg chg="mod">
          <ac:chgData name="Purzer, Senay" userId="6e1e49a7-5b60-4698-8edb-ffc2c422fcda" providerId="ADAL" clId="{B92BAF35-1555-4184-B860-81559E6849BA}" dt="2023-08-24T11:36:09.191" v="1997" actId="113"/>
          <ac:spMkLst>
            <pc:docMk/>
            <pc:sldMk cId="1640015742" sldId="293"/>
            <ac:spMk id="2" creationId="{5935397A-DCD4-400C-B7A3-C76E83C9BC63}"/>
          </ac:spMkLst>
        </pc:spChg>
        <pc:spChg chg="del">
          <ac:chgData name="Purzer, Senay" userId="6e1e49a7-5b60-4698-8edb-ffc2c422fcda" providerId="ADAL" clId="{B92BAF35-1555-4184-B860-81559E6849BA}" dt="2023-08-24T19:34:19.381" v="2303" actId="478"/>
          <ac:spMkLst>
            <pc:docMk/>
            <pc:sldMk cId="1640015742" sldId="293"/>
            <ac:spMk id="8" creationId="{997C7CAF-3DFD-47FD-A5C7-10A6B6749677}"/>
          </ac:spMkLst>
        </pc:spChg>
      </pc:sldChg>
      <pc:sldChg chg="addSp delSp modSp mod ord modNotesTx">
        <pc:chgData name="Purzer, Senay" userId="6e1e49a7-5b60-4698-8edb-ffc2c422fcda" providerId="ADAL" clId="{B92BAF35-1555-4184-B860-81559E6849BA}" dt="2023-08-25T14:33:29.322" v="2887" actId="1076"/>
        <pc:sldMkLst>
          <pc:docMk/>
          <pc:sldMk cId="2273691362" sldId="296"/>
        </pc:sldMkLst>
        <pc:spChg chg="mod">
          <ac:chgData name="Purzer, Senay" userId="6e1e49a7-5b60-4698-8edb-ffc2c422fcda" providerId="ADAL" clId="{B92BAF35-1555-4184-B860-81559E6849BA}" dt="2023-08-24T17:10:05.973" v="2141" actId="207"/>
          <ac:spMkLst>
            <pc:docMk/>
            <pc:sldMk cId="2273691362" sldId="296"/>
            <ac:spMk id="29" creationId="{092EE3E1-FBD2-DF43-AFB7-2181C3C4D84C}"/>
          </ac:spMkLst>
        </pc:spChg>
        <pc:spChg chg="mod">
          <ac:chgData name="Purzer, Senay" userId="6e1e49a7-5b60-4698-8edb-ffc2c422fcda" providerId="ADAL" clId="{B92BAF35-1555-4184-B860-81559E6849BA}" dt="2023-08-24T19:43:23.441" v="2330" actId="20577"/>
          <ac:spMkLst>
            <pc:docMk/>
            <pc:sldMk cId="2273691362" sldId="296"/>
            <ac:spMk id="35" creationId="{00000000-0000-0000-0000-000000000000}"/>
          </ac:spMkLst>
        </pc:spChg>
        <pc:spChg chg="add del mod">
          <ac:chgData name="Purzer, Senay" userId="6e1e49a7-5b60-4698-8edb-ffc2c422fcda" providerId="ADAL" clId="{B92BAF35-1555-4184-B860-81559E6849BA}" dt="2023-08-25T14:16:08.553" v="2507" actId="21"/>
          <ac:spMkLst>
            <pc:docMk/>
            <pc:sldMk cId="2273691362" sldId="296"/>
            <ac:spMk id="39" creationId="{B45CFFA4-5C25-44DB-8ED2-75323E560C5E}"/>
          </ac:spMkLst>
        </pc:spChg>
        <pc:spChg chg="add mod">
          <ac:chgData name="Purzer, Senay" userId="6e1e49a7-5b60-4698-8edb-ffc2c422fcda" providerId="ADAL" clId="{B92BAF35-1555-4184-B860-81559E6849BA}" dt="2023-08-25T14:33:29.322" v="2887" actId="1076"/>
          <ac:spMkLst>
            <pc:docMk/>
            <pc:sldMk cId="2273691362" sldId="296"/>
            <ac:spMk id="40" creationId="{9CD91855-976C-408D-8F8A-A8583B987C98}"/>
          </ac:spMkLst>
        </pc:spChg>
        <pc:spChg chg="mod">
          <ac:chgData name="Purzer, Senay" userId="6e1e49a7-5b60-4698-8edb-ffc2c422fcda" providerId="ADAL" clId="{B92BAF35-1555-4184-B860-81559E6849BA}" dt="2023-08-25T14:14:47.032" v="2492" actId="20577"/>
          <ac:spMkLst>
            <pc:docMk/>
            <pc:sldMk cId="2273691362" sldId="296"/>
            <ac:spMk id="45" creationId="{FECB1B60-C207-474D-931E-5F8A1E610A58}"/>
          </ac:spMkLst>
        </pc:spChg>
        <pc:spChg chg="mod">
          <ac:chgData name="Purzer, Senay" userId="6e1e49a7-5b60-4698-8edb-ffc2c422fcda" providerId="ADAL" clId="{B92BAF35-1555-4184-B860-81559E6849BA}" dt="2023-08-25T14:16:41.399" v="2514" actId="207"/>
          <ac:spMkLst>
            <pc:docMk/>
            <pc:sldMk cId="2273691362" sldId="296"/>
            <ac:spMk id="53" creationId="{CC12CC32-EB58-384D-A2F7-9446BB538B8D}"/>
          </ac:spMkLst>
        </pc:spChg>
        <pc:spChg chg="mod">
          <ac:chgData name="Purzer, Senay" userId="6e1e49a7-5b60-4698-8edb-ffc2c422fcda" providerId="ADAL" clId="{B92BAF35-1555-4184-B860-81559E6849BA}" dt="2023-08-25T14:16:38.598" v="2513" actId="207"/>
          <ac:spMkLst>
            <pc:docMk/>
            <pc:sldMk cId="2273691362" sldId="296"/>
            <ac:spMk id="54" creationId="{8B8892DD-3D64-CA43-9E1B-2446723F29F5}"/>
          </ac:spMkLst>
        </pc:spChg>
      </pc:sldChg>
      <pc:sldChg chg="modSp add mod ord">
        <pc:chgData name="Purzer, Senay" userId="6e1e49a7-5b60-4698-8edb-ffc2c422fcda" providerId="ADAL" clId="{B92BAF35-1555-4184-B860-81559E6849BA}" dt="2023-08-25T17:48:56.091" v="3927" actId="255"/>
        <pc:sldMkLst>
          <pc:docMk/>
          <pc:sldMk cId="1123359758" sldId="306"/>
        </pc:sldMkLst>
        <pc:spChg chg="mod">
          <ac:chgData name="Purzer, Senay" userId="6e1e49a7-5b60-4698-8edb-ffc2c422fcda" providerId="ADAL" clId="{B92BAF35-1555-4184-B860-81559E6849BA}" dt="2023-08-25T17:48:56.091" v="3927" actId="255"/>
          <ac:spMkLst>
            <pc:docMk/>
            <pc:sldMk cId="1123359758" sldId="306"/>
            <ac:spMk id="18" creationId="{00000000-0000-0000-0000-000000000000}"/>
          </ac:spMkLst>
        </pc:spChg>
        <pc:spChg chg="mod">
          <ac:chgData name="Purzer, Senay" userId="6e1e49a7-5b60-4698-8edb-ffc2c422fcda" providerId="ADAL" clId="{B92BAF35-1555-4184-B860-81559E6849BA}" dt="2023-08-25T17:29:34.517" v="3197" actId="1036"/>
          <ac:spMkLst>
            <pc:docMk/>
            <pc:sldMk cId="1123359758" sldId="306"/>
            <ac:spMk id="25" creationId="{092EE3E1-FBD2-DF43-AFB7-2181C3C4D84C}"/>
          </ac:spMkLst>
        </pc:spChg>
        <pc:spChg chg="mod">
          <ac:chgData name="Purzer, Senay" userId="6e1e49a7-5b60-4698-8edb-ffc2c422fcda" providerId="ADAL" clId="{B92BAF35-1555-4184-B860-81559E6849BA}" dt="2023-08-25T17:29:34.517" v="3197" actId="1036"/>
          <ac:spMkLst>
            <pc:docMk/>
            <pc:sldMk cId="1123359758" sldId="306"/>
            <ac:spMk id="36" creationId="{6B710088-CC9D-A242-A77C-639DF7549068}"/>
          </ac:spMkLst>
        </pc:spChg>
        <pc:spChg chg="mod">
          <ac:chgData name="Purzer, Senay" userId="6e1e49a7-5b60-4698-8edb-ffc2c422fcda" providerId="ADAL" clId="{B92BAF35-1555-4184-B860-81559E6849BA}" dt="2023-08-25T17:29:34.517" v="3197" actId="1036"/>
          <ac:spMkLst>
            <pc:docMk/>
            <pc:sldMk cId="1123359758" sldId="306"/>
            <ac:spMk id="37" creationId="{F9C00A8A-2D61-9B4A-A9B2-955F04B1F703}"/>
          </ac:spMkLst>
        </pc:spChg>
        <pc:spChg chg="mod">
          <ac:chgData name="Purzer, Senay" userId="6e1e49a7-5b60-4698-8edb-ffc2c422fcda" providerId="ADAL" clId="{B92BAF35-1555-4184-B860-81559E6849BA}" dt="2023-08-25T17:29:34.517" v="3197" actId="1036"/>
          <ac:spMkLst>
            <pc:docMk/>
            <pc:sldMk cId="1123359758" sldId="306"/>
            <ac:spMk id="38" creationId="{B2D30DC0-CCA7-FB43-AA1B-89C57DBBBB62}"/>
          </ac:spMkLst>
        </pc:spChg>
        <pc:spChg chg="mod">
          <ac:chgData name="Purzer, Senay" userId="6e1e49a7-5b60-4698-8edb-ffc2c422fcda" providerId="ADAL" clId="{B92BAF35-1555-4184-B860-81559E6849BA}" dt="2023-08-25T14:15:09.152" v="2497" actId="20577"/>
          <ac:spMkLst>
            <pc:docMk/>
            <pc:sldMk cId="1123359758" sldId="306"/>
            <ac:spMk id="45" creationId="{FECB1B60-C207-474D-931E-5F8A1E610A58}"/>
          </ac:spMkLst>
        </pc:spChg>
        <pc:spChg chg="mod">
          <ac:chgData name="Purzer, Senay" userId="6e1e49a7-5b60-4698-8edb-ffc2c422fcda" providerId="ADAL" clId="{B92BAF35-1555-4184-B860-81559E6849BA}" dt="2023-08-25T17:29:34.517" v="3197" actId="1036"/>
          <ac:spMkLst>
            <pc:docMk/>
            <pc:sldMk cId="1123359758" sldId="306"/>
            <ac:spMk id="49" creationId="{6140AED8-5931-7445-AB6F-C011F5219D91}"/>
          </ac:spMkLst>
        </pc:spChg>
        <pc:spChg chg="mod">
          <ac:chgData name="Purzer, Senay" userId="6e1e49a7-5b60-4698-8edb-ffc2c422fcda" providerId="ADAL" clId="{B92BAF35-1555-4184-B860-81559E6849BA}" dt="2023-08-25T17:29:34.517" v="3197" actId="1036"/>
          <ac:spMkLst>
            <pc:docMk/>
            <pc:sldMk cId="1123359758" sldId="306"/>
            <ac:spMk id="50" creationId="{8DD3E9B8-67F3-D64C-AFDD-52790F9EF7A0}"/>
          </ac:spMkLst>
        </pc:spChg>
        <pc:spChg chg="mod">
          <ac:chgData name="Purzer, Senay" userId="6e1e49a7-5b60-4698-8edb-ffc2c422fcda" providerId="ADAL" clId="{B92BAF35-1555-4184-B860-81559E6849BA}" dt="2023-08-25T17:29:34.517" v="3197" actId="1036"/>
          <ac:spMkLst>
            <pc:docMk/>
            <pc:sldMk cId="1123359758" sldId="306"/>
            <ac:spMk id="51" creationId="{F76C6918-77D7-BB48-9D74-55D6C1DCE7FD}"/>
          </ac:spMkLst>
        </pc:spChg>
        <pc:spChg chg="mod">
          <ac:chgData name="Purzer, Senay" userId="6e1e49a7-5b60-4698-8edb-ffc2c422fcda" providerId="ADAL" clId="{B92BAF35-1555-4184-B860-81559E6849BA}" dt="2023-08-25T17:29:34.517" v="3197" actId="1036"/>
          <ac:spMkLst>
            <pc:docMk/>
            <pc:sldMk cId="1123359758" sldId="306"/>
            <ac:spMk id="52" creationId="{B025A069-8D63-E644-BA0E-ADB01E466392}"/>
          </ac:spMkLst>
        </pc:spChg>
        <pc:spChg chg="mod">
          <ac:chgData name="Purzer, Senay" userId="6e1e49a7-5b60-4698-8edb-ffc2c422fcda" providerId="ADAL" clId="{B92BAF35-1555-4184-B860-81559E6849BA}" dt="2023-08-25T17:29:34.517" v="3197" actId="1036"/>
          <ac:spMkLst>
            <pc:docMk/>
            <pc:sldMk cId="1123359758" sldId="306"/>
            <ac:spMk id="53" creationId="{CC12CC32-EB58-384D-A2F7-9446BB538B8D}"/>
          </ac:spMkLst>
        </pc:spChg>
        <pc:spChg chg="mod">
          <ac:chgData name="Purzer, Senay" userId="6e1e49a7-5b60-4698-8edb-ffc2c422fcda" providerId="ADAL" clId="{B92BAF35-1555-4184-B860-81559E6849BA}" dt="2023-08-25T17:29:34.517" v="3197" actId="1036"/>
          <ac:spMkLst>
            <pc:docMk/>
            <pc:sldMk cId="1123359758" sldId="306"/>
            <ac:spMk id="54" creationId="{8B8892DD-3D64-CA43-9E1B-2446723F29F5}"/>
          </ac:spMkLst>
        </pc:spChg>
        <pc:grpChg chg="mod">
          <ac:chgData name="Purzer, Senay" userId="6e1e49a7-5b60-4698-8edb-ffc2c422fcda" providerId="ADAL" clId="{B92BAF35-1555-4184-B860-81559E6849BA}" dt="2023-08-25T17:29:34.517" v="3197" actId="1036"/>
          <ac:grpSpMkLst>
            <pc:docMk/>
            <pc:sldMk cId="1123359758" sldId="306"/>
            <ac:grpSpMk id="44" creationId="{8957CEEB-A418-7043-B395-7976CFBBAA15}"/>
          </ac:grpSpMkLst>
        </pc:grpChg>
        <pc:cxnChg chg="mod">
          <ac:chgData name="Purzer, Senay" userId="6e1e49a7-5b60-4698-8edb-ffc2c422fcda" providerId="ADAL" clId="{B92BAF35-1555-4184-B860-81559E6849BA}" dt="2023-08-25T17:29:34.517" v="3197" actId="1036"/>
          <ac:cxnSpMkLst>
            <pc:docMk/>
            <pc:sldMk cId="1123359758" sldId="306"/>
            <ac:cxnSpMk id="26" creationId="{27A86CDD-025D-BB4B-B547-5C66AC6244F1}"/>
          </ac:cxnSpMkLst>
        </pc:cxnChg>
      </pc:sldChg>
      <pc:sldChg chg="modSp add mod">
        <pc:chgData name="Purzer, Senay" userId="6e1e49a7-5b60-4698-8edb-ffc2c422fcda" providerId="ADAL" clId="{B92BAF35-1555-4184-B860-81559E6849BA}" dt="2023-08-25T17:49:15.536" v="3932" actId="1076"/>
        <pc:sldMkLst>
          <pc:docMk/>
          <pc:sldMk cId="1076631912" sldId="309"/>
        </pc:sldMkLst>
        <pc:spChg chg="mod">
          <ac:chgData name="Purzer, Senay" userId="6e1e49a7-5b60-4698-8edb-ffc2c422fcda" providerId="ADAL" clId="{B92BAF35-1555-4184-B860-81559E6849BA}" dt="2023-08-25T17:49:15.536" v="3932" actId="1076"/>
          <ac:spMkLst>
            <pc:docMk/>
            <pc:sldMk cId="1076631912" sldId="309"/>
            <ac:spMk id="18" creationId="{00000000-0000-0000-0000-000000000000}"/>
          </ac:spMkLst>
        </pc:spChg>
        <pc:spChg chg="mod">
          <ac:chgData name="Purzer, Senay" userId="6e1e49a7-5b60-4698-8edb-ffc2c422fcda" providerId="ADAL" clId="{B92BAF35-1555-4184-B860-81559E6849BA}" dt="2023-08-25T17:41:48.681" v="3798" actId="1076"/>
          <ac:spMkLst>
            <pc:docMk/>
            <pc:sldMk cId="1076631912" sldId="309"/>
            <ac:spMk id="31" creationId="{092EE3E1-FBD2-DF43-AFB7-2181C3C4D84C}"/>
          </ac:spMkLst>
        </pc:spChg>
        <pc:spChg chg="mod">
          <ac:chgData name="Purzer, Senay" userId="6e1e49a7-5b60-4698-8edb-ffc2c422fcda" providerId="ADAL" clId="{B92BAF35-1555-4184-B860-81559E6849BA}" dt="2023-08-25T17:41:48.681" v="3798" actId="1076"/>
          <ac:spMkLst>
            <pc:docMk/>
            <pc:sldMk cId="1076631912" sldId="309"/>
            <ac:spMk id="36" creationId="{6B710088-CC9D-A242-A77C-639DF7549068}"/>
          </ac:spMkLst>
        </pc:spChg>
        <pc:spChg chg="mod">
          <ac:chgData name="Purzer, Senay" userId="6e1e49a7-5b60-4698-8edb-ffc2c422fcda" providerId="ADAL" clId="{B92BAF35-1555-4184-B860-81559E6849BA}" dt="2023-08-25T17:41:48.681" v="3798" actId="1076"/>
          <ac:spMkLst>
            <pc:docMk/>
            <pc:sldMk cId="1076631912" sldId="309"/>
            <ac:spMk id="37" creationId="{F9C00A8A-2D61-9B4A-A9B2-955F04B1F703}"/>
          </ac:spMkLst>
        </pc:spChg>
        <pc:spChg chg="mod">
          <ac:chgData name="Purzer, Senay" userId="6e1e49a7-5b60-4698-8edb-ffc2c422fcda" providerId="ADAL" clId="{B92BAF35-1555-4184-B860-81559E6849BA}" dt="2023-08-25T17:41:48.681" v="3798" actId="1076"/>
          <ac:spMkLst>
            <pc:docMk/>
            <pc:sldMk cId="1076631912" sldId="309"/>
            <ac:spMk id="38" creationId="{B2D30DC0-CCA7-FB43-AA1B-89C57DBBBB62}"/>
          </ac:spMkLst>
        </pc:spChg>
        <pc:spChg chg="mod">
          <ac:chgData name="Purzer, Senay" userId="6e1e49a7-5b60-4698-8edb-ffc2c422fcda" providerId="ADAL" clId="{B92BAF35-1555-4184-B860-81559E6849BA}" dt="2023-08-25T14:15:22.297" v="2502" actId="6549"/>
          <ac:spMkLst>
            <pc:docMk/>
            <pc:sldMk cId="1076631912" sldId="309"/>
            <ac:spMk id="45" creationId="{FECB1B60-C207-474D-931E-5F8A1E610A58}"/>
          </ac:spMkLst>
        </pc:spChg>
        <pc:spChg chg="mod">
          <ac:chgData name="Purzer, Senay" userId="6e1e49a7-5b60-4698-8edb-ffc2c422fcda" providerId="ADAL" clId="{B92BAF35-1555-4184-B860-81559E6849BA}" dt="2023-08-25T17:41:48.681" v="3798" actId="1076"/>
          <ac:spMkLst>
            <pc:docMk/>
            <pc:sldMk cId="1076631912" sldId="309"/>
            <ac:spMk id="49" creationId="{6140AED8-5931-7445-AB6F-C011F5219D91}"/>
          </ac:spMkLst>
        </pc:spChg>
        <pc:spChg chg="mod">
          <ac:chgData name="Purzer, Senay" userId="6e1e49a7-5b60-4698-8edb-ffc2c422fcda" providerId="ADAL" clId="{B92BAF35-1555-4184-B860-81559E6849BA}" dt="2023-08-25T17:41:48.681" v="3798" actId="1076"/>
          <ac:spMkLst>
            <pc:docMk/>
            <pc:sldMk cId="1076631912" sldId="309"/>
            <ac:spMk id="50" creationId="{8DD3E9B8-67F3-D64C-AFDD-52790F9EF7A0}"/>
          </ac:spMkLst>
        </pc:spChg>
        <pc:spChg chg="mod">
          <ac:chgData name="Purzer, Senay" userId="6e1e49a7-5b60-4698-8edb-ffc2c422fcda" providerId="ADAL" clId="{B92BAF35-1555-4184-B860-81559E6849BA}" dt="2023-08-25T17:41:48.681" v="3798" actId="1076"/>
          <ac:spMkLst>
            <pc:docMk/>
            <pc:sldMk cId="1076631912" sldId="309"/>
            <ac:spMk id="51" creationId="{F76C6918-77D7-BB48-9D74-55D6C1DCE7FD}"/>
          </ac:spMkLst>
        </pc:spChg>
        <pc:spChg chg="mod">
          <ac:chgData name="Purzer, Senay" userId="6e1e49a7-5b60-4698-8edb-ffc2c422fcda" providerId="ADAL" clId="{B92BAF35-1555-4184-B860-81559E6849BA}" dt="2023-08-25T17:41:48.681" v="3798" actId="1076"/>
          <ac:spMkLst>
            <pc:docMk/>
            <pc:sldMk cId="1076631912" sldId="309"/>
            <ac:spMk id="52" creationId="{B025A069-8D63-E644-BA0E-ADB01E466392}"/>
          </ac:spMkLst>
        </pc:spChg>
        <pc:spChg chg="mod">
          <ac:chgData name="Purzer, Senay" userId="6e1e49a7-5b60-4698-8edb-ffc2c422fcda" providerId="ADAL" clId="{B92BAF35-1555-4184-B860-81559E6849BA}" dt="2023-08-25T17:41:48.681" v="3798" actId="1076"/>
          <ac:spMkLst>
            <pc:docMk/>
            <pc:sldMk cId="1076631912" sldId="309"/>
            <ac:spMk id="53" creationId="{CC12CC32-EB58-384D-A2F7-9446BB538B8D}"/>
          </ac:spMkLst>
        </pc:spChg>
        <pc:spChg chg="mod">
          <ac:chgData name="Purzer, Senay" userId="6e1e49a7-5b60-4698-8edb-ffc2c422fcda" providerId="ADAL" clId="{B92BAF35-1555-4184-B860-81559E6849BA}" dt="2023-08-25T17:41:48.681" v="3798" actId="1076"/>
          <ac:spMkLst>
            <pc:docMk/>
            <pc:sldMk cId="1076631912" sldId="309"/>
            <ac:spMk id="54" creationId="{8B8892DD-3D64-CA43-9E1B-2446723F29F5}"/>
          </ac:spMkLst>
        </pc:spChg>
        <pc:grpChg chg="mod">
          <ac:chgData name="Purzer, Senay" userId="6e1e49a7-5b60-4698-8edb-ffc2c422fcda" providerId="ADAL" clId="{B92BAF35-1555-4184-B860-81559E6849BA}" dt="2023-08-25T17:41:48.681" v="3798" actId="1076"/>
          <ac:grpSpMkLst>
            <pc:docMk/>
            <pc:sldMk cId="1076631912" sldId="309"/>
            <ac:grpSpMk id="44" creationId="{8957CEEB-A418-7043-B395-7976CFBBAA15}"/>
          </ac:grpSpMkLst>
        </pc:grpChg>
        <pc:cxnChg chg="mod">
          <ac:chgData name="Purzer, Senay" userId="6e1e49a7-5b60-4698-8edb-ffc2c422fcda" providerId="ADAL" clId="{B92BAF35-1555-4184-B860-81559E6849BA}" dt="2023-08-25T17:41:48.681" v="3798" actId="1076"/>
          <ac:cxnSpMkLst>
            <pc:docMk/>
            <pc:sldMk cId="1076631912" sldId="309"/>
            <ac:cxnSpMk id="32" creationId="{27A86CDD-025D-BB4B-B547-5C66AC6244F1}"/>
          </ac:cxnSpMkLst>
        </pc:cxnChg>
      </pc:sldChg>
      <pc:sldChg chg="addSp delSp modSp add mod">
        <pc:chgData name="Purzer, Senay" userId="6e1e49a7-5b60-4698-8edb-ffc2c422fcda" providerId="ADAL" clId="{B92BAF35-1555-4184-B860-81559E6849BA}" dt="2023-08-25T18:16:08.315" v="4134" actId="22"/>
        <pc:sldMkLst>
          <pc:docMk/>
          <pc:sldMk cId="1969240427" sldId="310"/>
        </pc:sldMkLst>
        <pc:spChg chg="mod">
          <ac:chgData name="Purzer, Senay" userId="6e1e49a7-5b60-4698-8edb-ffc2c422fcda" providerId="ADAL" clId="{B92BAF35-1555-4184-B860-81559E6849BA}" dt="2023-08-25T17:48:51.043" v="3926" actId="255"/>
          <ac:spMkLst>
            <pc:docMk/>
            <pc:sldMk cId="1969240427" sldId="310"/>
            <ac:spMk id="18" creationId="{00000000-0000-0000-0000-000000000000}"/>
          </ac:spMkLst>
        </pc:spChg>
        <pc:spChg chg="add del">
          <ac:chgData name="Purzer, Senay" userId="6e1e49a7-5b60-4698-8edb-ffc2c422fcda" providerId="ADAL" clId="{B92BAF35-1555-4184-B860-81559E6849BA}" dt="2023-08-25T18:16:08.315" v="4134" actId="22"/>
          <ac:spMkLst>
            <pc:docMk/>
            <pc:sldMk cId="1969240427" sldId="310"/>
            <ac:spMk id="21" creationId="{44F97F74-60C4-46F1-B636-E39C96E36D32}"/>
          </ac:spMkLst>
        </pc:spChg>
        <pc:spChg chg="mod">
          <ac:chgData name="Purzer, Senay" userId="6e1e49a7-5b60-4698-8edb-ffc2c422fcda" providerId="ADAL" clId="{B92BAF35-1555-4184-B860-81559E6849BA}" dt="2023-08-25T17:30:30.767" v="3233" actId="1037"/>
          <ac:spMkLst>
            <pc:docMk/>
            <pc:sldMk cId="1969240427" sldId="310"/>
            <ac:spMk id="27" creationId="{092EE3E1-FBD2-DF43-AFB7-2181C3C4D84C}"/>
          </ac:spMkLst>
        </pc:spChg>
        <pc:spChg chg="mod">
          <ac:chgData name="Purzer, Senay" userId="6e1e49a7-5b60-4698-8edb-ffc2c422fcda" providerId="ADAL" clId="{B92BAF35-1555-4184-B860-81559E6849BA}" dt="2023-08-25T17:30:30.767" v="3233" actId="1037"/>
          <ac:spMkLst>
            <pc:docMk/>
            <pc:sldMk cId="1969240427" sldId="310"/>
            <ac:spMk id="36" creationId="{6B710088-CC9D-A242-A77C-639DF7549068}"/>
          </ac:spMkLst>
        </pc:spChg>
        <pc:spChg chg="mod">
          <ac:chgData name="Purzer, Senay" userId="6e1e49a7-5b60-4698-8edb-ffc2c422fcda" providerId="ADAL" clId="{B92BAF35-1555-4184-B860-81559E6849BA}" dt="2023-08-25T17:30:30.767" v="3233" actId="1037"/>
          <ac:spMkLst>
            <pc:docMk/>
            <pc:sldMk cId="1969240427" sldId="310"/>
            <ac:spMk id="37" creationId="{F9C00A8A-2D61-9B4A-A9B2-955F04B1F703}"/>
          </ac:spMkLst>
        </pc:spChg>
        <pc:spChg chg="mod">
          <ac:chgData name="Purzer, Senay" userId="6e1e49a7-5b60-4698-8edb-ffc2c422fcda" providerId="ADAL" clId="{B92BAF35-1555-4184-B860-81559E6849BA}" dt="2023-08-25T17:30:30.767" v="3233" actId="1037"/>
          <ac:spMkLst>
            <pc:docMk/>
            <pc:sldMk cId="1969240427" sldId="310"/>
            <ac:spMk id="38" creationId="{B2D30DC0-CCA7-FB43-AA1B-89C57DBBBB62}"/>
          </ac:spMkLst>
        </pc:spChg>
        <pc:spChg chg="mod">
          <ac:chgData name="Purzer, Senay" userId="6e1e49a7-5b60-4698-8edb-ffc2c422fcda" providerId="ADAL" clId="{B92BAF35-1555-4184-B860-81559E6849BA}" dt="2023-08-25T14:15:03.379" v="2495" actId="20577"/>
          <ac:spMkLst>
            <pc:docMk/>
            <pc:sldMk cId="1969240427" sldId="310"/>
            <ac:spMk id="45" creationId="{FECB1B60-C207-474D-931E-5F8A1E610A58}"/>
          </ac:spMkLst>
        </pc:spChg>
        <pc:spChg chg="mod">
          <ac:chgData name="Purzer, Senay" userId="6e1e49a7-5b60-4698-8edb-ffc2c422fcda" providerId="ADAL" clId="{B92BAF35-1555-4184-B860-81559E6849BA}" dt="2023-08-25T17:30:30.767" v="3233" actId="1037"/>
          <ac:spMkLst>
            <pc:docMk/>
            <pc:sldMk cId="1969240427" sldId="310"/>
            <ac:spMk id="49" creationId="{6140AED8-5931-7445-AB6F-C011F5219D91}"/>
          </ac:spMkLst>
        </pc:spChg>
        <pc:spChg chg="mod">
          <ac:chgData name="Purzer, Senay" userId="6e1e49a7-5b60-4698-8edb-ffc2c422fcda" providerId="ADAL" clId="{B92BAF35-1555-4184-B860-81559E6849BA}" dt="2023-08-25T17:30:30.767" v="3233" actId="1037"/>
          <ac:spMkLst>
            <pc:docMk/>
            <pc:sldMk cId="1969240427" sldId="310"/>
            <ac:spMk id="50" creationId="{8DD3E9B8-67F3-D64C-AFDD-52790F9EF7A0}"/>
          </ac:spMkLst>
        </pc:spChg>
        <pc:spChg chg="mod">
          <ac:chgData name="Purzer, Senay" userId="6e1e49a7-5b60-4698-8edb-ffc2c422fcda" providerId="ADAL" clId="{B92BAF35-1555-4184-B860-81559E6849BA}" dt="2023-08-25T17:30:30.767" v="3233" actId="1037"/>
          <ac:spMkLst>
            <pc:docMk/>
            <pc:sldMk cId="1969240427" sldId="310"/>
            <ac:spMk id="51" creationId="{F76C6918-77D7-BB48-9D74-55D6C1DCE7FD}"/>
          </ac:spMkLst>
        </pc:spChg>
        <pc:spChg chg="mod">
          <ac:chgData name="Purzer, Senay" userId="6e1e49a7-5b60-4698-8edb-ffc2c422fcda" providerId="ADAL" clId="{B92BAF35-1555-4184-B860-81559E6849BA}" dt="2023-08-25T17:30:30.767" v="3233" actId="1037"/>
          <ac:spMkLst>
            <pc:docMk/>
            <pc:sldMk cId="1969240427" sldId="310"/>
            <ac:spMk id="52" creationId="{B025A069-8D63-E644-BA0E-ADB01E466392}"/>
          </ac:spMkLst>
        </pc:spChg>
        <pc:spChg chg="mod">
          <ac:chgData name="Purzer, Senay" userId="6e1e49a7-5b60-4698-8edb-ffc2c422fcda" providerId="ADAL" clId="{B92BAF35-1555-4184-B860-81559E6849BA}" dt="2023-08-25T17:30:30.767" v="3233" actId="1037"/>
          <ac:spMkLst>
            <pc:docMk/>
            <pc:sldMk cId="1969240427" sldId="310"/>
            <ac:spMk id="53" creationId="{CC12CC32-EB58-384D-A2F7-9446BB538B8D}"/>
          </ac:spMkLst>
        </pc:spChg>
        <pc:spChg chg="mod">
          <ac:chgData name="Purzer, Senay" userId="6e1e49a7-5b60-4698-8edb-ffc2c422fcda" providerId="ADAL" clId="{B92BAF35-1555-4184-B860-81559E6849BA}" dt="2023-08-25T17:30:30.767" v="3233" actId="1037"/>
          <ac:spMkLst>
            <pc:docMk/>
            <pc:sldMk cId="1969240427" sldId="310"/>
            <ac:spMk id="54" creationId="{8B8892DD-3D64-CA43-9E1B-2446723F29F5}"/>
          </ac:spMkLst>
        </pc:spChg>
        <pc:grpChg chg="mod">
          <ac:chgData name="Purzer, Senay" userId="6e1e49a7-5b60-4698-8edb-ffc2c422fcda" providerId="ADAL" clId="{B92BAF35-1555-4184-B860-81559E6849BA}" dt="2023-08-25T17:30:30.767" v="3233" actId="1037"/>
          <ac:grpSpMkLst>
            <pc:docMk/>
            <pc:sldMk cId="1969240427" sldId="310"/>
            <ac:grpSpMk id="44" creationId="{8957CEEB-A418-7043-B395-7976CFBBAA15}"/>
          </ac:grpSpMkLst>
        </pc:grpChg>
        <pc:cxnChg chg="mod">
          <ac:chgData name="Purzer, Senay" userId="6e1e49a7-5b60-4698-8edb-ffc2c422fcda" providerId="ADAL" clId="{B92BAF35-1555-4184-B860-81559E6849BA}" dt="2023-08-25T17:30:30.767" v="3233" actId="1037"/>
          <ac:cxnSpMkLst>
            <pc:docMk/>
            <pc:sldMk cId="1969240427" sldId="310"/>
            <ac:cxnSpMk id="28" creationId="{27A86CDD-025D-BB4B-B547-5C66AC6244F1}"/>
          </ac:cxnSpMkLst>
        </pc:cxnChg>
      </pc:sldChg>
      <pc:sldChg chg="modSp add mod">
        <pc:chgData name="Purzer, Senay" userId="6e1e49a7-5b60-4698-8edb-ffc2c422fcda" providerId="ADAL" clId="{B92BAF35-1555-4184-B860-81559E6849BA}" dt="2023-08-25T17:49:23.411" v="3934" actId="14100"/>
        <pc:sldMkLst>
          <pc:docMk/>
          <pc:sldMk cId="2287412548" sldId="312"/>
        </pc:sldMkLst>
        <pc:spChg chg="mod">
          <ac:chgData name="Purzer, Senay" userId="6e1e49a7-5b60-4698-8edb-ffc2c422fcda" providerId="ADAL" clId="{B92BAF35-1555-4184-B860-81559E6849BA}" dt="2023-08-25T17:49:23.411" v="3934" actId="14100"/>
          <ac:spMkLst>
            <pc:docMk/>
            <pc:sldMk cId="2287412548" sldId="312"/>
            <ac:spMk id="18" creationId="{00000000-0000-0000-0000-000000000000}"/>
          </ac:spMkLst>
        </pc:spChg>
        <pc:spChg chg="mod">
          <ac:chgData name="Purzer, Senay" userId="6e1e49a7-5b60-4698-8edb-ffc2c422fcda" providerId="ADAL" clId="{B92BAF35-1555-4184-B860-81559E6849BA}" dt="2023-08-25T17:43:12.033" v="3892" actId="1076"/>
          <ac:spMkLst>
            <pc:docMk/>
            <pc:sldMk cId="2287412548" sldId="312"/>
            <ac:spMk id="36" creationId="{6B710088-CC9D-A242-A77C-639DF7549068}"/>
          </ac:spMkLst>
        </pc:spChg>
        <pc:spChg chg="mod">
          <ac:chgData name="Purzer, Senay" userId="6e1e49a7-5b60-4698-8edb-ffc2c422fcda" providerId="ADAL" clId="{B92BAF35-1555-4184-B860-81559E6849BA}" dt="2023-08-25T17:43:12.033" v="3892" actId="1076"/>
          <ac:spMkLst>
            <pc:docMk/>
            <pc:sldMk cId="2287412548" sldId="312"/>
            <ac:spMk id="37" creationId="{F9C00A8A-2D61-9B4A-A9B2-955F04B1F703}"/>
          </ac:spMkLst>
        </pc:spChg>
        <pc:spChg chg="mod">
          <ac:chgData name="Purzer, Senay" userId="6e1e49a7-5b60-4698-8edb-ffc2c422fcda" providerId="ADAL" clId="{B92BAF35-1555-4184-B860-81559E6849BA}" dt="2023-08-25T17:43:12.033" v="3892" actId="1076"/>
          <ac:spMkLst>
            <pc:docMk/>
            <pc:sldMk cId="2287412548" sldId="312"/>
            <ac:spMk id="38" creationId="{B2D30DC0-CCA7-FB43-AA1B-89C57DBBBB62}"/>
          </ac:spMkLst>
        </pc:spChg>
        <pc:spChg chg="mod">
          <ac:chgData name="Purzer, Senay" userId="6e1e49a7-5b60-4698-8edb-ffc2c422fcda" providerId="ADAL" clId="{B92BAF35-1555-4184-B860-81559E6849BA}" dt="2023-08-25T14:15:28.710" v="2505" actId="20577"/>
          <ac:spMkLst>
            <pc:docMk/>
            <pc:sldMk cId="2287412548" sldId="312"/>
            <ac:spMk id="45" creationId="{FECB1B60-C207-474D-931E-5F8A1E610A58}"/>
          </ac:spMkLst>
        </pc:spChg>
        <pc:spChg chg="mod">
          <ac:chgData name="Purzer, Senay" userId="6e1e49a7-5b60-4698-8edb-ffc2c422fcda" providerId="ADAL" clId="{B92BAF35-1555-4184-B860-81559E6849BA}" dt="2023-08-25T17:43:12.033" v="3892" actId="1076"/>
          <ac:spMkLst>
            <pc:docMk/>
            <pc:sldMk cId="2287412548" sldId="312"/>
            <ac:spMk id="49" creationId="{6140AED8-5931-7445-AB6F-C011F5219D91}"/>
          </ac:spMkLst>
        </pc:spChg>
        <pc:spChg chg="mod">
          <ac:chgData name="Purzer, Senay" userId="6e1e49a7-5b60-4698-8edb-ffc2c422fcda" providerId="ADAL" clId="{B92BAF35-1555-4184-B860-81559E6849BA}" dt="2023-08-25T17:43:12.033" v="3892" actId="1076"/>
          <ac:spMkLst>
            <pc:docMk/>
            <pc:sldMk cId="2287412548" sldId="312"/>
            <ac:spMk id="50" creationId="{8DD3E9B8-67F3-D64C-AFDD-52790F9EF7A0}"/>
          </ac:spMkLst>
        </pc:spChg>
        <pc:spChg chg="mod">
          <ac:chgData name="Purzer, Senay" userId="6e1e49a7-5b60-4698-8edb-ffc2c422fcda" providerId="ADAL" clId="{B92BAF35-1555-4184-B860-81559E6849BA}" dt="2023-08-25T17:43:12.033" v="3892" actId="1076"/>
          <ac:spMkLst>
            <pc:docMk/>
            <pc:sldMk cId="2287412548" sldId="312"/>
            <ac:spMk id="51" creationId="{F76C6918-77D7-BB48-9D74-55D6C1DCE7FD}"/>
          </ac:spMkLst>
        </pc:spChg>
        <pc:spChg chg="mod">
          <ac:chgData name="Purzer, Senay" userId="6e1e49a7-5b60-4698-8edb-ffc2c422fcda" providerId="ADAL" clId="{B92BAF35-1555-4184-B860-81559E6849BA}" dt="2023-08-25T17:43:12.033" v="3892" actId="1076"/>
          <ac:spMkLst>
            <pc:docMk/>
            <pc:sldMk cId="2287412548" sldId="312"/>
            <ac:spMk id="52" creationId="{B025A069-8D63-E644-BA0E-ADB01E466392}"/>
          </ac:spMkLst>
        </pc:spChg>
        <pc:spChg chg="mod">
          <ac:chgData name="Purzer, Senay" userId="6e1e49a7-5b60-4698-8edb-ffc2c422fcda" providerId="ADAL" clId="{B92BAF35-1555-4184-B860-81559E6849BA}" dt="2023-08-25T17:43:12.033" v="3892" actId="1076"/>
          <ac:spMkLst>
            <pc:docMk/>
            <pc:sldMk cId="2287412548" sldId="312"/>
            <ac:spMk id="53" creationId="{CC12CC32-EB58-384D-A2F7-9446BB538B8D}"/>
          </ac:spMkLst>
        </pc:spChg>
        <pc:spChg chg="mod">
          <ac:chgData name="Purzer, Senay" userId="6e1e49a7-5b60-4698-8edb-ffc2c422fcda" providerId="ADAL" clId="{B92BAF35-1555-4184-B860-81559E6849BA}" dt="2023-08-25T17:43:12.033" v="3892" actId="1076"/>
          <ac:spMkLst>
            <pc:docMk/>
            <pc:sldMk cId="2287412548" sldId="312"/>
            <ac:spMk id="54" creationId="{8B8892DD-3D64-CA43-9E1B-2446723F29F5}"/>
          </ac:spMkLst>
        </pc:spChg>
        <pc:spChg chg="mod">
          <ac:chgData name="Purzer, Senay" userId="6e1e49a7-5b60-4698-8edb-ffc2c422fcda" providerId="ADAL" clId="{B92BAF35-1555-4184-B860-81559E6849BA}" dt="2023-08-25T17:43:12.033" v="3892" actId="1076"/>
          <ac:spMkLst>
            <pc:docMk/>
            <pc:sldMk cId="2287412548" sldId="312"/>
            <ac:spMk id="56" creationId="{092EE3E1-FBD2-DF43-AFB7-2181C3C4D84C}"/>
          </ac:spMkLst>
        </pc:spChg>
        <pc:grpChg chg="mod">
          <ac:chgData name="Purzer, Senay" userId="6e1e49a7-5b60-4698-8edb-ffc2c422fcda" providerId="ADAL" clId="{B92BAF35-1555-4184-B860-81559E6849BA}" dt="2023-08-25T17:43:12.033" v="3892" actId="1076"/>
          <ac:grpSpMkLst>
            <pc:docMk/>
            <pc:sldMk cId="2287412548" sldId="312"/>
            <ac:grpSpMk id="44" creationId="{8957CEEB-A418-7043-B395-7976CFBBAA15}"/>
          </ac:grpSpMkLst>
        </pc:grpChg>
        <pc:picChg chg="mod">
          <ac:chgData name="Purzer, Senay" userId="6e1e49a7-5b60-4698-8edb-ffc2c422fcda" providerId="ADAL" clId="{B92BAF35-1555-4184-B860-81559E6849BA}" dt="2023-08-25T17:44:51.511" v="3918" actId="1076"/>
          <ac:picMkLst>
            <pc:docMk/>
            <pc:sldMk cId="2287412548" sldId="312"/>
            <ac:picMk id="19" creationId="{3A608CA5-851A-4FFE-ABE6-84D848F80605}"/>
          </ac:picMkLst>
        </pc:picChg>
        <pc:cxnChg chg="mod">
          <ac:chgData name="Purzer, Senay" userId="6e1e49a7-5b60-4698-8edb-ffc2c422fcda" providerId="ADAL" clId="{B92BAF35-1555-4184-B860-81559E6849BA}" dt="2023-08-25T17:43:12.033" v="3892" actId="1076"/>
          <ac:cxnSpMkLst>
            <pc:docMk/>
            <pc:sldMk cId="2287412548" sldId="312"/>
            <ac:cxnSpMk id="20" creationId="{27A86CDD-025D-BB4B-B547-5C66AC6244F1}"/>
          </ac:cxnSpMkLst>
        </pc:cxnChg>
        <pc:cxnChg chg="mod">
          <ac:chgData name="Purzer, Senay" userId="6e1e49a7-5b60-4698-8edb-ffc2c422fcda" providerId="ADAL" clId="{B92BAF35-1555-4184-B860-81559E6849BA}" dt="2023-08-25T17:43:12.033" v="3892" actId="1076"/>
          <ac:cxnSpMkLst>
            <pc:docMk/>
            <pc:sldMk cId="2287412548" sldId="312"/>
            <ac:cxnSpMk id="57" creationId="{27A86CDD-025D-BB4B-B547-5C66AC6244F1}"/>
          </ac:cxnSpMkLst>
        </pc:cxnChg>
      </pc:sldChg>
      <pc:sldChg chg="modSp add mod">
        <pc:chgData name="Purzer, Senay" userId="6e1e49a7-5b60-4698-8edb-ffc2c422fcda" providerId="ADAL" clId="{B92BAF35-1555-4184-B860-81559E6849BA}" dt="2023-08-25T17:49:08.414" v="3930" actId="1076"/>
        <pc:sldMkLst>
          <pc:docMk/>
          <pc:sldMk cId="1166249374" sldId="313"/>
        </pc:sldMkLst>
        <pc:spChg chg="mod">
          <ac:chgData name="Purzer, Senay" userId="6e1e49a7-5b60-4698-8edb-ffc2c422fcda" providerId="ADAL" clId="{B92BAF35-1555-4184-B860-81559E6849BA}" dt="2023-08-25T17:49:08.414" v="3930" actId="1076"/>
          <ac:spMkLst>
            <pc:docMk/>
            <pc:sldMk cId="1166249374" sldId="313"/>
            <ac:spMk id="18" creationId="{00000000-0000-0000-0000-000000000000}"/>
          </ac:spMkLst>
        </pc:spChg>
        <pc:spChg chg="mod">
          <ac:chgData name="Purzer, Senay" userId="6e1e49a7-5b60-4698-8edb-ffc2c422fcda" providerId="ADAL" clId="{B92BAF35-1555-4184-B860-81559E6849BA}" dt="2023-08-25T17:36:55.055" v="3487" actId="1076"/>
          <ac:spMkLst>
            <pc:docMk/>
            <pc:sldMk cId="1166249374" sldId="313"/>
            <ac:spMk id="29" creationId="{092EE3E1-FBD2-DF43-AFB7-2181C3C4D84C}"/>
          </ac:spMkLst>
        </pc:spChg>
        <pc:spChg chg="mod">
          <ac:chgData name="Purzer, Senay" userId="6e1e49a7-5b60-4698-8edb-ffc2c422fcda" providerId="ADAL" clId="{B92BAF35-1555-4184-B860-81559E6849BA}" dt="2023-08-25T17:36:55.055" v="3487" actId="1076"/>
          <ac:spMkLst>
            <pc:docMk/>
            <pc:sldMk cId="1166249374" sldId="313"/>
            <ac:spMk id="36" creationId="{6B710088-CC9D-A242-A77C-639DF7549068}"/>
          </ac:spMkLst>
        </pc:spChg>
        <pc:spChg chg="mod">
          <ac:chgData name="Purzer, Senay" userId="6e1e49a7-5b60-4698-8edb-ffc2c422fcda" providerId="ADAL" clId="{B92BAF35-1555-4184-B860-81559E6849BA}" dt="2023-08-25T17:36:55.055" v="3487" actId="1076"/>
          <ac:spMkLst>
            <pc:docMk/>
            <pc:sldMk cId="1166249374" sldId="313"/>
            <ac:spMk id="37" creationId="{F9C00A8A-2D61-9B4A-A9B2-955F04B1F703}"/>
          </ac:spMkLst>
        </pc:spChg>
        <pc:spChg chg="mod">
          <ac:chgData name="Purzer, Senay" userId="6e1e49a7-5b60-4698-8edb-ffc2c422fcda" providerId="ADAL" clId="{B92BAF35-1555-4184-B860-81559E6849BA}" dt="2023-08-25T17:36:55.055" v="3487" actId="1076"/>
          <ac:spMkLst>
            <pc:docMk/>
            <pc:sldMk cId="1166249374" sldId="313"/>
            <ac:spMk id="38" creationId="{B2D30DC0-CCA7-FB43-AA1B-89C57DBBBB62}"/>
          </ac:spMkLst>
        </pc:spChg>
        <pc:spChg chg="mod">
          <ac:chgData name="Purzer, Senay" userId="6e1e49a7-5b60-4698-8edb-ffc2c422fcda" providerId="ADAL" clId="{B92BAF35-1555-4184-B860-81559E6849BA}" dt="2023-08-25T14:15:15.503" v="2499" actId="20577"/>
          <ac:spMkLst>
            <pc:docMk/>
            <pc:sldMk cId="1166249374" sldId="313"/>
            <ac:spMk id="45" creationId="{FECB1B60-C207-474D-931E-5F8A1E610A58}"/>
          </ac:spMkLst>
        </pc:spChg>
        <pc:spChg chg="mod">
          <ac:chgData name="Purzer, Senay" userId="6e1e49a7-5b60-4698-8edb-ffc2c422fcda" providerId="ADAL" clId="{B92BAF35-1555-4184-B860-81559E6849BA}" dt="2023-08-25T17:37:22.078" v="3493" actId="207"/>
          <ac:spMkLst>
            <pc:docMk/>
            <pc:sldMk cId="1166249374" sldId="313"/>
            <ac:spMk id="49" creationId="{6140AED8-5931-7445-AB6F-C011F5219D91}"/>
          </ac:spMkLst>
        </pc:spChg>
        <pc:spChg chg="mod">
          <ac:chgData name="Purzer, Senay" userId="6e1e49a7-5b60-4698-8edb-ffc2c422fcda" providerId="ADAL" clId="{B92BAF35-1555-4184-B860-81559E6849BA}" dt="2023-08-25T17:36:55.055" v="3487" actId="1076"/>
          <ac:spMkLst>
            <pc:docMk/>
            <pc:sldMk cId="1166249374" sldId="313"/>
            <ac:spMk id="50" creationId="{8DD3E9B8-67F3-D64C-AFDD-52790F9EF7A0}"/>
          </ac:spMkLst>
        </pc:spChg>
        <pc:spChg chg="mod">
          <ac:chgData name="Purzer, Senay" userId="6e1e49a7-5b60-4698-8edb-ffc2c422fcda" providerId="ADAL" clId="{B92BAF35-1555-4184-B860-81559E6849BA}" dt="2023-08-25T17:36:55.055" v="3487" actId="1076"/>
          <ac:spMkLst>
            <pc:docMk/>
            <pc:sldMk cId="1166249374" sldId="313"/>
            <ac:spMk id="51" creationId="{F76C6918-77D7-BB48-9D74-55D6C1DCE7FD}"/>
          </ac:spMkLst>
        </pc:spChg>
        <pc:spChg chg="mod">
          <ac:chgData name="Purzer, Senay" userId="6e1e49a7-5b60-4698-8edb-ffc2c422fcda" providerId="ADAL" clId="{B92BAF35-1555-4184-B860-81559E6849BA}" dt="2023-08-25T17:36:55.055" v="3487" actId="1076"/>
          <ac:spMkLst>
            <pc:docMk/>
            <pc:sldMk cId="1166249374" sldId="313"/>
            <ac:spMk id="52" creationId="{B025A069-8D63-E644-BA0E-ADB01E466392}"/>
          </ac:spMkLst>
        </pc:spChg>
        <pc:spChg chg="mod">
          <ac:chgData name="Purzer, Senay" userId="6e1e49a7-5b60-4698-8edb-ffc2c422fcda" providerId="ADAL" clId="{B92BAF35-1555-4184-B860-81559E6849BA}" dt="2023-08-25T17:36:55.055" v="3487" actId="1076"/>
          <ac:spMkLst>
            <pc:docMk/>
            <pc:sldMk cId="1166249374" sldId="313"/>
            <ac:spMk id="53" creationId="{CC12CC32-EB58-384D-A2F7-9446BB538B8D}"/>
          </ac:spMkLst>
        </pc:spChg>
        <pc:spChg chg="mod">
          <ac:chgData name="Purzer, Senay" userId="6e1e49a7-5b60-4698-8edb-ffc2c422fcda" providerId="ADAL" clId="{B92BAF35-1555-4184-B860-81559E6849BA}" dt="2023-08-25T17:36:55.055" v="3487" actId="1076"/>
          <ac:spMkLst>
            <pc:docMk/>
            <pc:sldMk cId="1166249374" sldId="313"/>
            <ac:spMk id="54" creationId="{8B8892DD-3D64-CA43-9E1B-2446723F29F5}"/>
          </ac:spMkLst>
        </pc:spChg>
        <pc:grpChg chg="mod">
          <ac:chgData name="Purzer, Senay" userId="6e1e49a7-5b60-4698-8edb-ffc2c422fcda" providerId="ADAL" clId="{B92BAF35-1555-4184-B860-81559E6849BA}" dt="2023-08-25T17:36:55.055" v="3487" actId="1076"/>
          <ac:grpSpMkLst>
            <pc:docMk/>
            <pc:sldMk cId="1166249374" sldId="313"/>
            <ac:grpSpMk id="44" creationId="{8957CEEB-A418-7043-B395-7976CFBBAA15}"/>
          </ac:grpSpMkLst>
        </pc:grpChg>
        <pc:picChg chg="mod ord">
          <ac:chgData name="Purzer, Senay" userId="6e1e49a7-5b60-4698-8edb-ffc2c422fcda" providerId="ADAL" clId="{B92BAF35-1555-4184-B860-81559E6849BA}" dt="2023-08-25T17:36:57.654" v="3491" actId="167"/>
          <ac:picMkLst>
            <pc:docMk/>
            <pc:sldMk cId="1166249374" sldId="313"/>
            <ac:picMk id="19" creationId="{3A608CA5-851A-4FFE-ABE6-84D848F80605}"/>
          </ac:picMkLst>
        </pc:picChg>
        <pc:cxnChg chg="mod">
          <ac:chgData name="Purzer, Senay" userId="6e1e49a7-5b60-4698-8edb-ffc2c422fcda" providerId="ADAL" clId="{B92BAF35-1555-4184-B860-81559E6849BA}" dt="2023-08-25T17:36:55.055" v="3487" actId="1076"/>
          <ac:cxnSpMkLst>
            <pc:docMk/>
            <pc:sldMk cId="1166249374" sldId="313"/>
            <ac:cxnSpMk id="30" creationId="{27A86CDD-025D-BB4B-B547-5C66AC6244F1}"/>
          </ac:cxnSpMkLst>
        </pc:cxnChg>
      </pc:sldChg>
      <pc:sldChg chg="addSp modSp add mod modNotesTx">
        <pc:chgData name="Purzer, Senay" userId="6e1e49a7-5b60-4698-8edb-ffc2c422fcda" providerId="ADAL" clId="{B92BAF35-1555-4184-B860-81559E6849BA}" dt="2023-08-28T03:59:56.302" v="4894" actId="1076"/>
        <pc:sldMkLst>
          <pc:docMk/>
          <pc:sldMk cId="4100001574" sldId="318"/>
        </pc:sldMkLst>
        <pc:spChg chg="mod">
          <ac:chgData name="Purzer, Senay" userId="6e1e49a7-5b60-4698-8edb-ffc2c422fcda" providerId="ADAL" clId="{B92BAF35-1555-4184-B860-81559E6849BA}" dt="2023-08-28T03:59:56.302" v="4894" actId="1076"/>
          <ac:spMkLst>
            <pc:docMk/>
            <pc:sldMk cId="4100001574" sldId="318"/>
            <ac:spMk id="2" creationId="{00000000-0000-0000-0000-000000000000}"/>
          </ac:spMkLst>
        </pc:spChg>
        <pc:spChg chg="mod ord">
          <ac:chgData name="Purzer, Senay" userId="6e1e49a7-5b60-4698-8edb-ffc2c422fcda" providerId="ADAL" clId="{B92BAF35-1555-4184-B860-81559E6849BA}" dt="2023-08-28T03:59:50.500" v="4893" actId="14100"/>
          <ac:spMkLst>
            <pc:docMk/>
            <pc:sldMk cId="4100001574" sldId="318"/>
            <ac:spMk id="3" creationId="{00000000-0000-0000-0000-000000000000}"/>
          </ac:spMkLst>
        </pc:spChg>
        <pc:spChg chg="mod">
          <ac:chgData name="Purzer, Senay" userId="6e1e49a7-5b60-4698-8edb-ffc2c422fcda" providerId="ADAL" clId="{B92BAF35-1555-4184-B860-81559E6849BA}" dt="2023-08-25T18:14:23.237" v="4129"/>
          <ac:spMkLst>
            <pc:docMk/>
            <pc:sldMk cId="4100001574" sldId="318"/>
            <ac:spMk id="5" creationId="{A8AEA6D4-8BDD-4504-84B0-E58AAE86129E}"/>
          </ac:spMkLst>
        </pc:spChg>
        <pc:spChg chg="mod">
          <ac:chgData name="Purzer, Senay" userId="6e1e49a7-5b60-4698-8edb-ffc2c422fcda" providerId="ADAL" clId="{B92BAF35-1555-4184-B860-81559E6849BA}" dt="2023-08-25T18:14:23.237" v="4129"/>
          <ac:spMkLst>
            <pc:docMk/>
            <pc:sldMk cId="4100001574" sldId="318"/>
            <ac:spMk id="6" creationId="{637CB772-282C-48D4-90E6-DA3CCF802C44}"/>
          </ac:spMkLst>
        </pc:spChg>
        <pc:spChg chg="mod">
          <ac:chgData name="Purzer, Senay" userId="6e1e49a7-5b60-4698-8edb-ffc2c422fcda" providerId="ADAL" clId="{B92BAF35-1555-4184-B860-81559E6849BA}" dt="2023-08-25T18:14:23.237" v="4129"/>
          <ac:spMkLst>
            <pc:docMk/>
            <pc:sldMk cId="4100001574" sldId="318"/>
            <ac:spMk id="7" creationId="{B344686E-50D3-4CB5-9576-3D7DDD31AD43}"/>
          </ac:spMkLst>
        </pc:spChg>
        <pc:spChg chg="mod">
          <ac:chgData name="Purzer, Senay" userId="6e1e49a7-5b60-4698-8edb-ffc2c422fcda" providerId="ADAL" clId="{B92BAF35-1555-4184-B860-81559E6849BA}" dt="2023-08-25T18:20:42.302" v="4329" actId="1076"/>
          <ac:spMkLst>
            <pc:docMk/>
            <pc:sldMk cId="4100001574" sldId="318"/>
            <ac:spMk id="8" creationId="{69F87227-B5D2-42F5-BE3E-F108072B4C01}"/>
          </ac:spMkLst>
        </pc:spChg>
        <pc:grpChg chg="add mod">
          <ac:chgData name="Purzer, Senay" userId="6e1e49a7-5b60-4698-8edb-ffc2c422fcda" providerId="ADAL" clId="{B92BAF35-1555-4184-B860-81559E6849BA}" dt="2023-08-28T03:59:46.025" v="4891" actId="1076"/>
          <ac:grpSpMkLst>
            <pc:docMk/>
            <pc:sldMk cId="4100001574" sldId="318"/>
            <ac:grpSpMk id="4" creationId="{76508C4F-F6A7-46DC-8110-86DE165FFF17}"/>
          </ac:grpSpMkLst>
        </pc:grpChg>
      </pc:sldChg>
      <pc:sldChg chg="addSp modSp add mod ord">
        <pc:chgData name="Purzer, Senay" userId="6e1e49a7-5b60-4698-8edb-ffc2c422fcda" providerId="ADAL" clId="{B92BAF35-1555-4184-B860-81559E6849BA}" dt="2023-08-25T14:54:21.110" v="2935" actId="113"/>
        <pc:sldMkLst>
          <pc:docMk/>
          <pc:sldMk cId="1837008409" sldId="319"/>
        </pc:sldMkLst>
        <pc:spChg chg="mod">
          <ac:chgData name="Purzer, Senay" userId="6e1e49a7-5b60-4698-8edb-ffc2c422fcda" providerId="ADAL" clId="{B92BAF35-1555-4184-B860-81559E6849BA}" dt="2023-08-24T10:56:33.371" v="1279" actId="113"/>
          <ac:spMkLst>
            <pc:docMk/>
            <pc:sldMk cId="1837008409" sldId="319"/>
            <ac:spMk id="2" creationId="{25DABDF2-8453-41F3-A9A5-A523A061F08F}"/>
          </ac:spMkLst>
        </pc:spChg>
        <pc:spChg chg="mod">
          <ac:chgData name="Purzer, Senay" userId="6e1e49a7-5b60-4698-8edb-ffc2c422fcda" providerId="ADAL" clId="{B92BAF35-1555-4184-B860-81559E6849BA}" dt="2023-08-24T10:54:09.874" v="1257" actId="1076"/>
          <ac:spMkLst>
            <pc:docMk/>
            <pc:sldMk cId="1837008409" sldId="319"/>
            <ac:spMk id="3" creationId="{DA7047F5-6773-43AD-A848-662A5BBA9F2F}"/>
          </ac:spMkLst>
        </pc:spChg>
        <pc:spChg chg="mod">
          <ac:chgData name="Purzer, Senay" userId="6e1e49a7-5b60-4698-8edb-ffc2c422fcda" providerId="ADAL" clId="{B92BAF35-1555-4184-B860-81559E6849BA}" dt="2023-08-25T14:54:21.110" v="2935" actId="113"/>
          <ac:spMkLst>
            <pc:docMk/>
            <pc:sldMk cId="1837008409" sldId="319"/>
            <ac:spMk id="7" creationId="{D3BCE778-805B-4165-865B-157850D3DC32}"/>
          </ac:spMkLst>
        </pc:spChg>
        <pc:spChg chg="mod">
          <ac:chgData name="Purzer, Senay" userId="6e1e49a7-5b60-4698-8edb-ffc2c422fcda" providerId="ADAL" clId="{B92BAF35-1555-4184-B860-81559E6849BA}" dt="2023-08-24T10:54:09.874" v="1257" actId="1076"/>
          <ac:spMkLst>
            <pc:docMk/>
            <pc:sldMk cId="1837008409" sldId="319"/>
            <ac:spMk id="9" creationId="{3B5E52E5-EA82-4CA8-AA27-9FD6D209CAA5}"/>
          </ac:spMkLst>
        </pc:spChg>
        <pc:spChg chg="add mod">
          <ac:chgData name="Purzer, Senay" userId="6e1e49a7-5b60-4698-8edb-ffc2c422fcda" providerId="ADAL" clId="{B92BAF35-1555-4184-B860-81559E6849BA}" dt="2023-08-24T10:54:31.876" v="1263" actId="20577"/>
          <ac:spMkLst>
            <pc:docMk/>
            <pc:sldMk cId="1837008409" sldId="319"/>
            <ac:spMk id="10" creationId="{F28025E5-6280-4EE0-84A6-07B665BC0FBE}"/>
          </ac:spMkLst>
        </pc:spChg>
        <pc:spChg chg="add mod">
          <ac:chgData name="Purzer, Senay" userId="6e1e49a7-5b60-4698-8edb-ffc2c422fcda" providerId="ADAL" clId="{B92BAF35-1555-4184-B860-81559E6849BA}" dt="2023-08-25T14:52:46.919" v="2920" actId="20577"/>
          <ac:spMkLst>
            <pc:docMk/>
            <pc:sldMk cId="1837008409" sldId="319"/>
            <ac:spMk id="12" creationId="{38E33E09-8620-43C6-AF6C-F7999C915B56}"/>
          </ac:spMkLst>
        </pc:spChg>
        <pc:spChg chg="mod">
          <ac:chgData name="Purzer, Senay" userId="6e1e49a7-5b60-4698-8edb-ffc2c422fcda" providerId="ADAL" clId="{B92BAF35-1555-4184-B860-81559E6849BA}" dt="2023-08-24T10:54:09.874" v="1257" actId="1076"/>
          <ac:spMkLst>
            <pc:docMk/>
            <pc:sldMk cId="1837008409" sldId="319"/>
            <ac:spMk id="13" creationId="{17945A02-BC5B-43D6-BE79-C065A4EDE3B2}"/>
          </ac:spMkLst>
        </pc:spChg>
        <pc:spChg chg="mod">
          <ac:chgData name="Purzer, Senay" userId="6e1e49a7-5b60-4698-8edb-ffc2c422fcda" providerId="ADAL" clId="{B92BAF35-1555-4184-B860-81559E6849BA}" dt="2023-08-24T10:54:09.874" v="1257" actId="1076"/>
          <ac:spMkLst>
            <pc:docMk/>
            <pc:sldMk cId="1837008409" sldId="319"/>
            <ac:spMk id="14" creationId="{7414BF61-E6BB-4D20-BD73-D47514C72DEE}"/>
          </ac:spMkLst>
        </pc:spChg>
        <pc:spChg chg="add mod">
          <ac:chgData name="Purzer, Senay" userId="6e1e49a7-5b60-4698-8edb-ffc2c422fcda" providerId="ADAL" clId="{B92BAF35-1555-4184-B860-81559E6849BA}" dt="2023-08-24T10:55:27.182" v="1277" actId="14100"/>
          <ac:spMkLst>
            <pc:docMk/>
            <pc:sldMk cId="1837008409" sldId="319"/>
            <ac:spMk id="15" creationId="{64FFD70B-D1FC-45D2-94B9-6CBC4E8C9FCC}"/>
          </ac:spMkLst>
        </pc:spChg>
        <pc:spChg chg="mod">
          <ac:chgData name="Purzer, Senay" userId="6e1e49a7-5b60-4698-8edb-ffc2c422fcda" providerId="ADAL" clId="{B92BAF35-1555-4184-B860-81559E6849BA}" dt="2023-08-24T10:54:09.874" v="1257" actId="1076"/>
          <ac:spMkLst>
            <pc:docMk/>
            <pc:sldMk cId="1837008409" sldId="319"/>
            <ac:spMk id="17" creationId="{24D3010B-1347-4317-92EC-E2AB53A0609E}"/>
          </ac:spMkLst>
        </pc:spChg>
      </pc:sldChg>
      <pc:sldChg chg="delSp add del setBg delDesignElem">
        <pc:chgData name="Purzer, Senay" userId="6e1e49a7-5b60-4698-8edb-ffc2c422fcda" providerId="ADAL" clId="{B92BAF35-1555-4184-B860-81559E6849BA}" dt="2023-08-24T10:48:32.593" v="1171" actId="47"/>
        <pc:sldMkLst>
          <pc:docMk/>
          <pc:sldMk cId="495186266" sldId="320"/>
        </pc:sldMkLst>
        <pc:spChg chg="del">
          <ac:chgData name="Purzer, Senay" userId="6e1e49a7-5b60-4698-8edb-ffc2c422fcda" providerId="ADAL" clId="{B92BAF35-1555-4184-B860-81559E6849BA}" dt="2023-08-24T10:37:40.159" v="781"/>
          <ac:spMkLst>
            <pc:docMk/>
            <pc:sldMk cId="495186266" sldId="320"/>
            <ac:spMk id="8" creationId="{18873D23-2DCF-4B31-A009-95721C06E8E1}"/>
          </ac:spMkLst>
        </pc:spChg>
        <pc:spChg chg="del">
          <ac:chgData name="Purzer, Senay" userId="6e1e49a7-5b60-4698-8edb-ffc2c422fcda" providerId="ADAL" clId="{B92BAF35-1555-4184-B860-81559E6849BA}" dt="2023-08-24T10:37:40.159" v="781"/>
          <ac:spMkLst>
            <pc:docMk/>
            <pc:sldMk cId="495186266" sldId="320"/>
            <ac:spMk id="10" creationId="{C13EF075-D4EF-4929-ADBC-91B27DA19955}"/>
          </ac:spMkLst>
        </pc:spChg>
        <pc:grpChg chg="del">
          <ac:chgData name="Purzer, Senay" userId="6e1e49a7-5b60-4698-8edb-ffc2c422fcda" providerId="ADAL" clId="{B92BAF35-1555-4184-B860-81559E6849BA}" dt="2023-08-24T10:37:40.159" v="781"/>
          <ac:grpSpMkLst>
            <pc:docMk/>
            <pc:sldMk cId="495186266" sldId="320"/>
            <ac:grpSpMk id="12" creationId="{DAA26DFA-AAB2-4973-9C17-16D587C7B198}"/>
          </ac:grpSpMkLst>
        </pc:grpChg>
      </pc:sldChg>
      <pc:sldChg chg="delSp modSp mod ord">
        <pc:chgData name="Purzer, Senay" userId="6e1e49a7-5b60-4698-8edb-ffc2c422fcda" providerId="ADAL" clId="{B92BAF35-1555-4184-B860-81559E6849BA}" dt="2023-08-24T11:35:54.869" v="1996" actId="207"/>
        <pc:sldMkLst>
          <pc:docMk/>
          <pc:sldMk cId="4215435352" sldId="322"/>
        </pc:sldMkLst>
        <pc:spChg chg="mod">
          <ac:chgData name="Purzer, Senay" userId="6e1e49a7-5b60-4698-8edb-ffc2c422fcda" providerId="ADAL" clId="{B92BAF35-1555-4184-B860-81559E6849BA}" dt="2023-08-24T11:33:50.744" v="1962" actId="20577"/>
          <ac:spMkLst>
            <pc:docMk/>
            <pc:sldMk cId="4215435352" sldId="322"/>
            <ac:spMk id="2" creationId="{21DCE802-8E16-4781-B886-E1D0D0E9DFC5}"/>
          </ac:spMkLst>
        </pc:spChg>
        <pc:spChg chg="del">
          <ac:chgData name="Purzer, Senay" userId="6e1e49a7-5b60-4698-8edb-ffc2c422fcda" providerId="ADAL" clId="{B92BAF35-1555-4184-B860-81559E6849BA}" dt="2023-08-24T11:34:38.589" v="1970" actId="478"/>
          <ac:spMkLst>
            <pc:docMk/>
            <pc:sldMk cId="4215435352" sldId="322"/>
            <ac:spMk id="7" creationId="{3B27390C-6FB4-36EB-17D6-BB1A05C89C0D}"/>
          </ac:spMkLst>
        </pc:spChg>
        <pc:graphicFrameChg chg="mod modGraphic">
          <ac:chgData name="Purzer, Senay" userId="6e1e49a7-5b60-4698-8edb-ffc2c422fcda" providerId="ADAL" clId="{B92BAF35-1555-4184-B860-81559E6849BA}" dt="2023-08-24T11:35:54.869" v="1996" actId="207"/>
          <ac:graphicFrameMkLst>
            <pc:docMk/>
            <pc:sldMk cId="4215435352" sldId="322"/>
            <ac:graphicFrameMk id="5" creationId="{0D2D2FD1-B5BF-4BD7-6D8D-D0788EBE6310}"/>
          </ac:graphicFrameMkLst>
        </pc:graphicFrameChg>
      </pc:sldChg>
      <pc:sldChg chg="addSp modSp add mod">
        <pc:chgData name="Purzer, Senay" userId="6e1e49a7-5b60-4698-8edb-ffc2c422fcda" providerId="ADAL" clId="{B92BAF35-1555-4184-B860-81559E6849BA}" dt="2023-08-25T17:23:54.596" v="3065" actId="20577"/>
        <pc:sldMkLst>
          <pc:docMk/>
          <pc:sldMk cId="3683694165" sldId="324"/>
        </pc:sldMkLst>
        <pc:spChg chg="add mod">
          <ac:chgData name="Purzer, Senay" userId="6e1e49a7-5b60-4698-8edb-ffc2c422fcda" providerId="ADAL" clId="{B92BAF35-1555-4184-B860-81559E6849BA}" dt="2023-08-25T17:23:54.596" v="3065" actId="20577"/>
          <ac:spMkLst>
            <pc:docMk/>
            <pc:sldMk cId="3683694165" sldId="324"/>
            <ac:spMk id="5" creationId="{8AF4DB92-72BD-4065-A185-61B6FE11A4CC}"/>
          </ac:spMkLst>
        </pc:spChg>
        <pc:picChg chg="mod">
          <ac:chgData name="Purzer, Senay" userId="6e1e49a7-5b60-4698-8edb-ffc2c422fcda" providerId="ADAL" clId="{B92BAF35-1555-4184-B860-81559E6849BA}" dt="2023-08-25T17:20:24.128" v="2991" actId="1076"/>
          <ac:picMkLst>
            <pc:docMk/>
            <pc:sldMk cId="3683694165" sldId="324"/>
            <ac:picMk id="3" creationId="{F5475675-AD11-4D20-92B3-9B1669692317}"/>
          </ac:picMkLst>
        </pc:picChg>
      </pc:sldChg>
      <pc:sldChg chg="modSp add mod">
        <pc:chgData name="Purzer, Senay" userId="6e1e49a7-5b60-4698-8edb-ffc2c422fcda" providerId="ADAL" clId="{B92BAF35-1555-4184-B860-81559E6849BA}" dt="2023-08-25T14:12:35.849" v="2481" actId="20577"/>
        <pc:sldMkLst>
          <pc:docMk/>
          <pc:sldMk cId="3304143161" sldId="327"/>
        </pc:sldMkLst>
        <pc:graphicFrameChg chg="mod">
          <ac:chgData name="Purzer, Senay" userId="6e1e49a7-5b60-4698-8edb-ffc2c422fcda" providerId="ADAL" clId="{B92BAF35-1555-4184-B860-81559E6849BA}" dt="2023-08-25T14:12:35.849" v="2481" actId="20577"/>
          <ac:graphicFrameMkLst>
            <pc:docMk/>
            <pc:sldMk cId="3304143161" sldId="327"/>
            <ac:graphicFrameMk id="2" creationId="{00000000-0000-0000-0000-000000000000}"/>
          </ac:graphicFrameMkLst>
        </pc:graphicFrameChg>
      </pc:sldChg>
      <pc:sldChg chg="delSp add del mod">
        <pc:chgData name="Purzer, Senay" userId="6e1e49a7-5b60-4698-8edb-ffc2c422fcda" providerId="ADAL" clId="{B92BAF35-1555-4184-B860-81559E6849BA}" dt="2023-08-25T17:47:19.734" v="3921" actId="47"/>
        <pc:sldMkLst>
          <pc:docMk/>
          <pc:sldMk cId="1100996616" sldId="328"/>
        </pc:sldMkLst>
        <pc:picChg chg="del">
          <ac:chgData name="Purzer, Senay" userId="6e1e49a7-5b60-4698-8edb-ffc2c422fcda" providerId="ADAL" clId="{B92BAF35-1555-4184-B860-81559E6849BA}" dt="2023-08-25T14:15:34.542" v="2506" actId="478"/>
          <ac:picMkLst>
            <pc:docMk/>
            <pc:sldMk cId="1100996616" sldId="328"/>
            <ac:picMk id="7" creationId="{00000000-0000-0000-0000-000000000000}"/>
          </ac:picMkLst>
        </pc:picChg>
      </pc:sldChg>
      <pc:sldChg chg="del">
        <pc:chgData name="Purzer, Senay" userId="6e1e49a7-5b60-4698-8edb-ffc2c422fcda" providerId="ADAL" clId="{B92BAF35-1555-4184-B860-81559E6849BA}" dt="2023-08-24T19:55:39.816" v="2372" actId="47"/>
        <pc:sldMkLst>
          <pc:docMk/>
          <pc:sldMk cId="4086393178" sldId="330"/>
        </pc:sldMkLst>
      </pc:sldChg>
      <pc:sldChg chg="modSp new del mod">
        <pc:chgData name="Purzer, Senay" userId="6e1e49a7-5b60-4698-8edb-ffc2c422fcda" providerId="ADAL" clId="{B92BAF35-1555-4184-B860-81559E6849BA}" dt="2023-08-24T11:02:34.947" v="1436" actId="47"/>
        <pc:sldMkLst>
          <pc:docMk/>
          <pc:sldMk cId="1143825869" sldId="331"/>
        </pc:sldMkLst>
        <pc:spChg chg="mod">
          <ac:chgData name="Purzer, Senay" userId="6e1e49a7-5b60-4698-8edb-ffc2c422fcda" providerId="ADAL" clId="{B92BAF35-1555-4184-B860-81559E6849BA}" dt="2023-08-24T08:51:23.795" v="463" actId="313"/>
          <ac:spMkLst>
            <pc:docMk/>
            <pc:sldMk cId="1143825869" sldId="331"/>
            <ac:spMk id="2" creationId="{B4CD1489-4718-4CBF-BD9F-F3A1A20FE0A7}"/>
          </ac:spMkLst>
        </pc:spChg>
        <pc:spChg chg="mod">
          <ac:chgData name="Purzer, Senay" userId="6e1e49a7-5b60-4698-8edb-ffc2c422fcda" providerId="ADAL" clId="{B92BAF35-1555-4184-B860-81559E6849BA}" dt="2023-08-24T08:55:00.423" v="650" actId="113"/>
          <ac:spMkLst>
            <pc:docMk/>
            <pc:sldMk cId="1143825869" sldId="331"/>
            <ac:spMk id="3" creationId="{65AA53C2-41D7-4CE8-8AE2-58D9FBF3DE6A}"/>
          </ac:spMkLst>
        </pc:spChg>
      </pc:sldChg>
      <pc:sldChg chg="modSp new del mod">
        <pc:chgData name="Purzer, Senay" userId="6e1e49a7-5b60-4698-8edb-ffc2c422fcda" providerId="ADAL" clId="{B92BAF35-1555-4184-B860-81559E6849BA}" dt="2023-08-24T10:58:00.788" v="1305" actId="47"/>
        <pc:sldMkLst>
          <pc:docMk/>
          <pc:sldMk cId="1140056515" sldId="332"/>
        </pc:sldMkLst>
        <pc:spChg chg="mod">
          <ac:chgData name="Purzer, Senay" userId="6e1e49a7-5b60-4698-8edb-ffc2c422fcda" providerId="ADAL" clId="{B92BAF35-1555-4184-B860-81559E6849BA}" dt="2023-08-24T10:31:24.279" v="681" actId="113"/>
          <ac:spMkLst>
            <pc:docMk/>
            <pc:sldMk cId="1140056515" sldId="332"/>
            <ac:spMk id="2" creationId="{1EDB4848-D662-463A-96D1-01C15D69B248}"/>
          </ac:spMkLst>
        </pc:spChg>
        <pc:spChg chg="mod">
          <ac:chgData name="Purzer, Senay" userId="6e1e49a7-5b60-4698-8edb-ffc2c422fcda" providerId="ADAL" clId="{B92BAF35-1555-4184-B860-81559E6849BA}" dt="2023-08-24T10:57:30.343" v="1282" actId="21"/>
          <ac:spMkLst>
            <pc:docMk/>
            <pc:sldMk cId="1140056515" sldId="332"/>
            <ac:spMk id="3" creationId="{27D252B1-A282-49EA-8C69-B87C97AC4CAE}"/>
          </ac:spMkLst>
        </pc:spChg>
      </pc:sldChg>
      <pc:sldChg chg="new del">
        <pc:chgData name="Purzer, Senay" userId="6e1e49a7-5b60-4698-8edb-ffc2c422fcda" providerId="ADAL" clId="{B92BAF35-1555-4184-B860-81559E6849BA}" dt="2023-08-24T19:44:08.072" v="2332" actId="47"/>
        <pc:sldMkLst>
          <pc:docMk/>
          <pc:sldMk cId="3837122657" sldId="333"/>
        </pc:sldMkLst>
      </pc:sldChg>
      <pc:sldChg chg="addSp delSp modSp add del mod delAnim">
        <pc:chgData name="Purzer, Senay" userId="6e1e49a7-5b60-4698-8edb-ffc2c422fcda" providerId="ADAL" clId="{B92BAF35-1555-4184-B860-81559E6849BA}" dt="2023-08-24T16:56:04.778" v="2113" actId="47"/>
        <pc:sldMkLst>
          <pc:docMk/>
          <pc:sldMk cId="3677307301" sldId="334"/>
        </pc:sldMkLst>
        <pc:spChg chg="mod">
          <ac:chgData name="Purzer, Senay" userId="6e1e49a7-5b60-4698-8edb-ffc2c422fcda" providerId="ADAL" clId="{B92BAF35-1555-4184-B860-81559E6849BA}" dt="2023-08-24T11:37:40.388" v="2035" actId="20577"/>
          <ac:spMkLst>
            <pc:docMk/>
            <pc:sldMk cId="3677307301" sldId="334"/>
            <ac:spMk id="2" creationId="{25DABDF2-8453-41F3-A9A5-A523A061F08F}"/>
          </ac:spMkLst>
        </pc:spChg>
        <pc:spChg chg="del mod">
          <ac:chgData name="Purzer, Senay" userId="6e1e49a7-5b60-4698-8edb-ffc2c422fcda" providerId="ADAL" clId="{B92BAF35-1555-4184-B860-81559E6849BA}" dt="2023-08-24T11:28:35.731" v="1927" actId="478"/>
          <ac:spMkLst>
            <pc:docMk/>
            <pc:sldMk cId="3677307301" sldId="334"/>
            <ac:spMk id="3" creationId="{DA7047F5-6773-43AD-A848-662A5BBA9F2F}"/>
          </ac:spMkLst>
        </pc:spChg>
        <pc:spChg chg="del mod">
          <ac:chgData name="Purzer, Senay" userId="6e1e49a7-5b60-4698-8edb-ffc2c422fcda" providerId="ADAL" clId="{B92BAF35-1555-4184-B860-81559E6849BA}" dt="2023-08-24T11:28:35.731" v="1927" actId="478"/>
          <ac:spMkLst>
            <pc:docMk/>
            <pc:sldMk cId="3677307301" sldId="334"/>
            <ac:spMk id="7" creationId="{D3BCE778-805B-4165-865B-157850D3DC32}"/>
          </ac:spMkLst>
        </pc:spChg>
        <pc:spChg chg="del mod">
          <ac:chgData name="Purzer, Senay" userId="6e1e49a7-5b60-4698-8edb-ffc2c422fcda" providerId="ADAL" clId="{B92BAF35-1555-4184-B860-81559E6849BA}" dt="2023-08-24T11:28:35.731" v="1927" actId="478"/>
          <ac:spMkLst>
            <pc:docMk/>
            <pc:sldMk cId="3677307301" sldId="334"/>
            <ac:spMk id="9" creationId="{3B5E52E5-EA82-4CA8-AA27-9FD6D209CAA5}"/>
          </ac:spMkLst>
        </pc:spChg>
        <pc:spChg chg="add del mod">
          <ac:chgData name="Purzer, Senay" userId="6e1e49a7-5b60-4698-8edb-ffc2c422fcda" providerId="ADAL" clId="{B92BAF35-1555-4184-B860-81559E6849BA}" dt="2023-08-24T11:42:39.766" v="2076"/>
          <ac:spMkLst>
            <pc:docMk/>
            <pc:sldMk cId="3677307301" sldId="334"/>
            <ac:spMk id="10" creationId="{7CDC830D-2F77-4782-9663-B58FF65F28F8}"/>
          </ac:spMkLst>
        </pc:spChg>
        <pc:spChg chg="del mod">
          <ac:chgData name="Purzer, Senay" userId="6e1e49a7-5b60-4698-8edb-ffc2c422fcda" providerId="ADAL" clId="{B92BAF35-1555-4184-B860-81559E6849BA}" dt="2023-08-24T11:28:35.731" v="1927" actId="478"/>
          <ac:spMkLst>
            <pc:docMk/>
            <pc:sldMk cId="3677307301" sldId="334"/>
            <ac:spMk id="13" creationId="{17945A02-BC5B-43D6-BE79-C065A4EDE3B2}"/>
          </ac:spMkLst>
        </pc:spChg>
        <pc:spChg chg="del mod">
          <ac:chgData name="Purzer, Senay" userId="6e1e49a7-5b60-4698-8edb-ffc2c422fcda" providerId="ADAL" clId="{B92BAF35-1555-4184-B860-81559E6849BA}" dt="2023-08-24T11:28:35.731" v="1927" actId="478"/>
          <ac:spMkLst>
            <pc:docMk/>
            <pc:sldMk cId="3677307301" sldId="334"/>
            <ac:spMk id="14" creationId="{7414BF61-E6BB-4D20-BD73-D47514C72DEE}"/>
          </ac:spMkLst>
        </pc:spChg>
        <pc:spChg chg="del mod">
          <ac:chgData name="Purzer, Senay" userId="6e1e49a7-5b60-4698-8edb-ffc2c422fcda" providerId="ADAL" clId="{B92BAF35-1555-4184-B860-81559E6849BA}" dt="2023-08-24T11:28:35.731" v="1927" actId="478"/>
          <ac:spMkLst>
            <pc:docMk/>
            <pc:sldMk cId="3677307301" sldId="334"/>
            <ac:spMk id="17" creationId="{24D3010B-1347-4317-92EC-E2AB53A0609E}"/>
          </ac:spMkLst>
        </pc:spChg>
        <pc:spChg chg="add del mod">
          <ac:chgData name="Purzer, Senay" userId="6e1e49a7-5b60-4698-8edb-ffc2c422fcda" providerId="ADAL" clId="{B92BAF35-1555-4184-B860-81559E6849BA}" dt="2023-08-24T11:28:37.543" v="1928" actId="478"/>
          <ac:spMkLst>
            <pc:docMk/>
            <pc:sldMk cId="3677307301" sldId="334"/>
            <ac:spMk id="36" creationId="{B792A8B1-A337-40CC-90B3-7BDCCB2B7DCB}"/>
          </ac:spMkLst>
        </pc:spChg>
        <pc:cxnChg chg="add del mod">
          <ac:chgData name="Purzer, Senay" userId="6e1e49a7-5b60-4698-8edb-ffc2c422fcda" providerId="ADAL" clId="{B92BAF35-1555-4184-B860-81559E6849BA}" dt="2023-08-24T10:51:08.201" v="1206" actId="478"/>
          <ac:cxnSpMkLst>
            <pc:docMk/>
            <pc:sldMk cId="3677307301" sldId="334"/>
            <ac:cxnSpMk id="6" creationId="{AC5413A2-EDF8-4E56-BC4D-43FE2A1D944F}"/>
          </ac:cxnSpMkLst>
        </pc:cxnChg>
        <pc:cxnChg chg="add del mod">
          <ac:chgData name="Purzer, Senay" userId="6e1e49a7-5b60-4698-8edb-ffc2c422fcda" providerId="ADAL" clId="{B92BAF35-1555-4184-B860-81559E6849BA}" dt="2023-08-24T11:28:35.731" v="1927" actId="478"/>
          <ac:cxnSpMkLst>
            <pc:docMk/>
            <pc:sldMk cId="3677307301" sldId="334"/>
            <ac:cxnSpMk id="11" creationId="{4CDD2DC5-C674-4E4C-B002-2F1C0CA5F411}"/>
          </ac:cxnSpMkLst>
        </pc:cxnChg>
        <pc:cxnChg chg="add del mod">
          <ac:chgData name="Purzer, Senay" userId="6e1e49a7-5b60-4698-8edb-ffc2c422fcda" providerId="ADAL" clId="{B92BAF35-1555-4184-B860-81559E6849BA}" dt="2023-08-24T11:28:35.731" v="1927" actId="478"/>
          <ac:cxnSpMkLst>
            <pc:docMk/>
            <pc:sldMk cId="3677307301" sldId="334"/>
            <ac:cxnSpMk id="15" creationId="{AD4637C8-CDEB-4877-A70C-0FE6E7576AF3}"/>
          </ac:cxnSpMkLst>
        </pc:cxnChg>
        <pc:cxnChg chg="add del mod">
          <ac:chgData name="Purzer, Senay" userId="6e1e49a7-5b60-4698-8edb-ffc2c422fcda" providerId="ADAL" clId="{B92BAF35-1555-4184-B860-81559E6849BA}" dt="2023-08-24T11:28:35.731" v="1927" actId="478"/>
          <ac:cxnSpMkLst>
            <pc:docMk/>
            <pc:sldMk cId="3677307301" sldId="334"/>
            <ac:cxnSpMk id="18" creationId="{2D6E2D3D-ED9B-42CF-B927-0DB4931863CC}"/>
          </ac:cxnSpMkLst>
        </pc:cxnChg>
      </pc:sldChg>
      <pc:sldChg chg="addSp delSp modSp new mod modShow">
        <pc:chgData name="Purzer, Senay" userId="6e1e49a7-5b60-4698-8edb-ffc2c422fcda" providerId="ADAL" clId="{B92BAF35-1555-4184-B860-81559E6849BA}" dt="2023-08-25T18:24:23.123" v="4422" actId="729"/>
        <pc:sldMkLst>
          <pc:docMk/>
          <pc:sldMk cId="1456900021" sldId="335"/>
        </pc:sldMkLst>
        <pc:spChg chg="del mod">
          <ac:chgData name="Purzer, Senay" userId="6e1e49a7-5b60-4698-8edb-ffc2c422fcda" providerId="ADAL" clId="{B92BAF35-1555-4184-B860-81559E6849BA}" dt="2023-08-24T11:43:53.851" v="2101" actId="478"/>
          <ac:spMkLst>
            <pc:docMk/>
            <pc:sldMk cId="1456900021" sldId="335"/>
            <ac:spMk id="2" creationId="{083078B4-5660-4A86-93A2-BC7990B62223}"/>
          </ac:spMkLst>
        </pc:spChg>
        <pc:spChg chg="mod">
          <ac:chgData name="Purzer, Senay" userId="6e1e49a7-5b60-4698-8edb-ffc2c422fcda" providerId="ADAL" clId="{B92BAF35-1555-4184-B860-81559E6849BA}" dt="2023-08-24T16:55:51.525" v="2112" actId="5793"/>
          <ac:spMkLst>
            <pc:docMk/>
            <pc:sldMk cId="1456900021" sldId="335"/>
            <ac:spMk id="3" creationId="{BE94D0AC-FB72-409E-BDAD-0B29949C3013}"/>
          </ac:spMkLst>
        </pc:spChg>
        <pc:spChg chg="add mod">
          <ac:chgData name="Purzer, Senay" userId="6e1e49a7-5b60-4698-8edb-ffc2c422fcda" providerId="ADAL" clId="{B92BAF35-1555-4184-B860-81559E6849BA}" dt="2023-08-24T16:55:25.605" v="2103" actId="21"/>
          <ac:spMkLst>
            <pc:docMk/>
            <pc:sldMk cId="1456900021" sldId="335"/>
            <ac:spMk id="5" creationId="{2C409DC4-C111-476B-A43E-F5085B484C4A}"/>
          </ac:spMkLst>
        </pc:spChg>
        <pc:spChg chg="add mod">
          <ac:chgData name="Purzer, Senay" userId="6e1e49a7-5b60-4698-8edb-ffc2c422fcda" providerId="ADAL" clId="{B92BAF35-1555-4184-B860-81559E6849BA}" dt="2023-08-24T16:55:31.608" v="2106" actId="1076"/>
          <ac:spMkLst>
            <pc:docMk/>
            <pc:sldMk cId="1456900021" sldId="335"/>
            <ac:spMk id="7" creationId="{F5199306-CB37-4951-924C-EC99FF308936}"/>
          </ac:spMkLst>
        </pc:spChg>
      </pc:sldChg>
      <pc:sldChg chg="addSp delSp modSp new del mod">
        <pc:chgData name="Purzer, Senay" userId="6e1e49a7-5b60-4698-8edb-ffc2c422fcda" providerId="ADAL" clId="{B92BAF35-1555-4184-B860-81559E6849BA}" dt="2023-08-24T11:27:51.009" v="1924" actId="47"/>
        <pc:sldMkLst>
          <pc:docMk/>
          <pc:sldMk cId="2841591559" sldId="336"/>
        </pc:sldMkLst>
        <pc:picChg chg="add del mod">
          <ac:chgData name="Purzer, Senay" userId="6e1e49a7-5b60-4698-8edb-ffc2c422fcda" providerId="ADAL" clId="{B92BAF35-1555-4184-B860-81559E6849BA}" dt="2023-08-24T11:23:15.508" v="1845" actId="478"/>
          <ac:picMkLst>
            <pc:docMk/>
            <pc:sldMk cId="2841591559" sldId="336"/>
            <ac:picMk id="4" creationId="{AC074387-0B2D-4FD1-8D22-009080D5F5DE}"/>
          </ac:picMkLst>
        </pc:picChg>
      </pc:sldChg>
      <pc:sldChg chg="addSp modSp add mod ord">
        <pc:chgData name="Purzer, Senay" userId="6e1e49a7-5b60-4698-8edb-ffc2c422fcda" providerId="ADAL" clId="{B92BAF35-1555-4184-B860-81559E6849BA}" dt="2023-08-25T14:32:55.325" v="2884" actId="14100"/>
        <pc:sldMkLst>
          <pc:docMk/>
          <pc:sldMk cId="3652868672" sldId="336"/>
        </pc:sldMkLst>
        <pc:spChg chg="mod">
          <ac:chgData name="Purzer, Senay" userId="6e1e49a7-5b60-4698-8edb-ffc2c422fcda" providerId="ADAL" clId="{B92BAF35-1555-4184-B860-81559E6849BA}" dt="2023-08-25T14:32:55.325" v="2884" actId="14100"/>
          <ac:spMkLst>
            <pc:docMk/>
            <pc:sldMk cId="3652868672" sldId="336"/>
            <ac:spMk id="2" creationId="{21DCE802-8E16-4781-B886-E1D0D0E9DFC5}"/>
          </ac:spMkLst>
        </pc:spChg>
        <pc:spChg chg="add mod">
          <ac:chgData name="Purzer, Senay" userId="6e1e49a7-5b60-4698-8edb-ffc2c422fcda" providerId="ADAL" clId="{B92BAF35-1555-4184-B860-81559E6849BA}" dt="2023-08-25T14:32:19.354" v="2849" actId="14100"/>
          <ac:spMkLst>
            <pc:docMk/>
            <pc:sldMk cId="3652868672" sldId="336"/>
            <ac:spMk id="6" creationId="{6A845475-E79D-4759-8613-038653A949C4}"/>
          </ac:spMkLst>
        </pc:spChg>
        <pc:spChg chg="mod">
          <ac:chgData name="Purzer, Senay" userId="6e1e49a7-5b60-4698-8edb-ffc2c422fcda" providerId="ADAL" clId="{B92BAF35-1555-4184-B860-81559E6849BA}" dt="2023-08-24T11:40:44.883" v="2071" actId="1076"/>
          <ac:spMkLst>
            <pc:docMk/>
            <pc:sldMk cId="3652868672" sldId="336"/>
            <ac:spMk id="7" creationId="{3B27390C-6FB4-36EB-17D6-BB1A05C89C0D}"/>
          </ac:spMkLst>
        </pc:spChg>
        <pc:graphicFrameChg chg="mod modGraphic">
          <ac:chgData name="Purzer, Senay" userId="6e1e49a7-5b60-4698-8edb-ffc2c422fcda" providerId="ADAL" clId="{B92BAF35-1555-4184-B860-81559E6849BA}" dt="2023-08-25T14:32:24.663" v="2851" actId="1076"/>
          <ac:graphicFrameMkLst>
            <pc:docMk/>
            <pc:sldMk cId="3652868672" sldId="336"/>
            <ac:graphicFrameMk id="5" creationId="{0D2D2FD1-B5BF-4BD7-6D8D-D0788EBE6310}"/>
          </ac:graphicFrameMkLst>
        </pc:graphicFrameChg>
      </pc:sldChg>
      <pc:sldChg chg="addSp modSp new mod ord modShow">
        <pc:chgData name="Purzer, Senay" userId="6e1e49a7-5b60-4698-8edb-ffc2c422fcda" providerId="ADAL" clId="{B92BAF35-1555-4184-B860-81559E6849BA}" dt="2023-08-25T18:24:26.834" v="4423" actId="729"/>
        <pc:sldMkLst>
          <pc:docMk/>
          <pc:sldMk cId="2505083452" sldId="337"/>
        </pc:sldMkLst>
        <pc:spChg chg="mod">
          <ac:chgData name="Purzer, Senay" userId="6e1e49a7-5b60-4698-8edb-ffc2c422fcda" providerId="ADAL" clId="{B92BAF35-1555-4184-B860-81559E6849BA}" dt="2023-08-24T17:04:39.359" v="2124"/>
          <ac:spMkLst>
            <pc:docMk/>
            <pc:sldMk cId="2505083452" sldId="337"/>
            <ac:spMk id="2" creationId="{8C73197F-F383-46B5-B977-7BE7EF85DA4C}"/>
          </ac:spMkLst>
        </pc:spChg>
        <pc:spChg chg="mod">
          <ac:chgData name="Purzer, Senay" userId="6e1e49a7-5b60-4698-8edb-ffc2c422fcda" providerId="ADAL" clId="{B92BAF35-1555-4184-B860-81559E6849BA}" dt="2023-08-24T17:08:51.375" v="2135" actId="27636"/>
          <ac:spMkLst>
            <pc:docMk/>
            <pc:sldMk cId="2505083452" sldId="337"/>
            <ac:spMk id="3" creationId="{E397D7D3-DD8B-4122-9690-808F5E2D3D1A}"/>
          </ac:spMkLst>
        </pc:spChg>
        <pc:picChg chg="add mod">
          <ac:chgData name="Purzer, Senay" userId="6e1e49a7-5b60-4698-8edb-ffc2c422fcda" providerId="ADAL" clId="{B92BAF35-1555-4184-B860-81559E6849BA}" dt="2023-08-24T17:04:48.953" v="2126" actId="1076"/>
          <ac:picMkLst>
            <pc:docMk/>
            <pc:sldMk cId="2505083452" sldId="337"/>
            <ac:picMk id="5" creationId="{930C6978-9D2C-410C-82E1-C87DA50A1B3F}"/>
          </ac:picMkLst>
        </pc:picChg>
      </pc:sldChg>
      <pc:sldChg chg="addSp delSp modSp new del mod ord">
        <pc:chgData name="Purzer, Senay" userId="6e1e49a7-5b60-4698-8edb-ffc2c422fcda" providerId="ADAL" clId="{B92BAF35-1555-4184-B860-81559E6849BA}" dt="2023-08-25T14:31:30.914" v="2845" actId="47"/>
        <pc:sldMkLst>
          <pc:docMk/>
          <pc:sldMk cId="900406606" sldId="338"/>
        </pc:sldMkLst>
        <pc:spChg chg="mod">
          <ac:chgData name="Purzer, Senay" userId="6e1e49a7-5b60-4698-8edb-ffc2c422fcda" providerId="ADAL" clId="{B92BAF35-1555-4184-B860-81559E6849BA}" dt="2023-08-25T14:18:19.702" v="2561" actId="113"/>
          <ac:spMkLst>
            <pc:docMk/>
            <pc:sldMk cId="900406606" sldId="338"/>
            <ac:spMk id="2" creationId="{D40A266C-F1D9-492D-AC35-AFF781F5FD81}"/>
          </ac:spMkLst>
        </pc:spChg>
        <pc:spChg chg="del">
          <ac:chgData name="Purzer, Senay" userId="6e1e49a7-5b60-4698-8edb-ffc2c422fcda" providerId="ADAL" clId="{B92BAF35-1555-4184-B860-81559E6849BA}" dt="2023-08-25T14:16:20.325" v="2512"/>
          <ac:spMkLst>
            <pc:docMk/>
            <pc:sldMk cId="900406606" sldId="338"/>
            <ac:spMk id="3" creationId="{1039FEEC-FC4F-4F0E-BBB4-31B7739D4913}"/>
          </ac:spMkLst>
        </pc:spChg>
        <pc:spChg chg="add del mod">
          <ac:chgData name="Purzer, Senay" userId="6e1e49a7-5b60-4698-8edb-ffc2c422fcda" providerId="ADAL" clId="{B92BAF35-1555-4184-B860-81559E6849BA}" dt="2023-08-25T14:16:18.605" v="2511"/>
          <ac:spMkLst>
            <pc:docMk/>
            <pc:sldMk cId="900406606" sldId="338"/>
            <ac:spMk id="5" creationId="{C03045EE-59CC-4F44-BA1F-2AECAFF78F03}"/>
          </ac:spMkLst>
        </pc:spChg>
        <pc:spChg chg="add mod">
          <ac:chgData name="Purzer, Senay" userId="6e1e49a7-5b60-4698-8edb-ffc2c422fcda" providerId="ADAL" clId="{B92BAF35-1555-4184-B860-81559E6849BA}" dt="2023-08-25T14:18:46.252" v="2568" actId="20577"/>
          <ac:spMkLst>
            <pc:docMk/>
            <pc:sldMk cId="900406606" sldId="338"/>
            <ac:spMk id="6" creationId="{3CA2EDE3-4B30-481E-8C56-F0D736E6035F}"/>
          </ac:spMkLst>
        </pc:spChg>
      </pc:sldChg>
      <pc:sldChg chg="addSp delSp modSp new mod ord">
        <pc:chgData name="Purzer, Senay" userId="6e1e49a7-5b60-4698-8edb-ffc2c422fcda" providerId="ADAL" clId="{B92BAF35-1555-4184-B860-81559E6849BA}" dt="2023-08-25T17:23:59.642" v="3067"/>
        <pc:sldMkLst>
          <pc:docMk/>
          <pc:sldMk cId="3424667409" sldId="339"/>
        </pc:sldMkLst>
        <pc:spChg chg="mod">
          <ac:chgData name="Purzer, Senay" userId="6e1e49a7-5b60-4698-8edb-ffc2c422fcda" providerId="ADAL" clId="{B92BAF35-1555-4184-B860-81559E6849BA}" dt="2023-08-25T17:23:06.776" v="3044" actId="14100"/>
          <ac:spMkLst>
            <pc:docMk/>
            <pc:sldMk cId="3424667409" sldId="339"/>
            <ac:spMk id="2" creationId="{8670A1DE-A1C2-43C0-B658-8E55DEB9F711}"/>
          </ac:spMkLst>
        </pc:spChg>
        <pc:spChg chg="del">
          <ac:chgData name="Purzer, Senay" userId="6e1e49a7-5b60-4698-8edb-ffc2c422fcda" providerId="ADAL" clId="{B92BAF35-1555-4184-B860-81559E6849BA}" dt="2023-08-24T17:20:47.777" v="2154" actId="931"/>
          <ac:spMkLst>
            <pc:docMk/>
            <pc:sldMk cId="3424667409" sldId="339"/>
            <ac:spMk id="3" creationId="{BF4780A3-7480-41C4-ADF0-D566E19DCF9C}"/>
          </ac:spMkLst>
        </pc:spChg>
        <pc:spChg chg="add mod">
          <ac:chgData name="Purzer, Senay" userId="6e1e49a7-5b60-4698-8edb-ffc2c422fcda" providerId="ADAL" clId="{B92BAF35-1555-4184-B860-81559E6849BA}" dt="2023-08-25T17:22:05.640" v="3025" actId="14100"/>
          <ac:spMkLst>
            <pc:docMk/>
            <pc:sldMk cId="3424667409" sldId="339"/>
            <ac:spMk id="11" creationId="{1C7FD125-BE83-4506-8D8F-05FA8A50DF07}"/>
          </ac:spMkLst>
        </pc:spChg>
        <pc:spChg chg="add mod ord">
          <ac:chgData name="Purzer, Senay" userId="6e1e49a7-5b60-4698-8edb-ffc2c422fcda" providerId="ADAL" clId="{B92BAF35-1555-4184-B860-81559E6849BA}" dt="2023-08-25T17:22:00.580" v="3024" actId="20577"/>
          <ac:spMkLst>
            <pc:docMk/>
            <pc:sldMk cId="3424667409" sldId="339"/>
            <ac:spMk id="13" creationId="{73F06FC5-1C6A-4A75-8119-F6F5F118D893}"/>
          </ac:spMkLst>
        </pc:spChg>
        <pc:spChg chg="add del mod">
          <ac:chgData name="Purzer, Senay" userId="6e1e49a7-5b60-4698-8edb-ffc2c422fcda" providerId="ADAL" clId="{B92BAF35-1555-4184-B860-81559E6849BA}" dt="2023-08-24T19:28:34.667" v="2237" actId="478"/>
          <ac:spMkLst>
            <pc:docMk/>
            <pc:sldMk cId="3424667409" sldId="339"/>
            <ac:spMk id="14" creationId="{E7CE7638-7BC5-4E30-B6E4-C875F1B7863A}"/>
          </ac:spMkLst>
        </pc:spChg>
        <pc:spChg chg="add mod">
          <ac:chgData name="Purzer, Senay" userId="6e1e49a7-5b60-4698-8edb-ffc2c422fcda" providerId="ADAL" clId="{B92BAF35-1555-4184-B860-81559E6849BA}" dt="2023-08-24T19:29:37.313" v="2259" actId="1038"/>
          <ac:spMkLst>
            <pc:docMk/>
            <pc:sldMk cId="3424667409" sldId="339"/>
            <ac:spMk id="15" creationId="{8C31F9DD-DCBC-4961-AD1C-83E30205A6B3}"/>
          </ac:spMkLst>
        </pc:spChg>
        <pc:spChg chg="add mod">
          <ac:chgData name="Purzer, Senay" userId="6e1e49a7-5b60-4698-8edb-ffc2c422fcda" providerId="ADAL" clId="{B92BAF35-1555-4184-B860-81559E6849BA}" dt="2023-08-25T17:21:58.203" v="3022" actId="20577"/>
          <ac:spMkLst>
            <pc:docMk/>
            <pc:sldMk cId="3424667409" sldId="339"/>
            <ac:spMk id="16" creationId="{6258F3E6-4967-425D-96F8-B23A3F107F92}"/>
          </ac:spMkLst>
        </pc:spChg>
        <pc:spChg chg="add mod">
          <ac:chgData name="Purzer, Senay" userId="6e1e49a7-5b60-4698-8edb-ffc2c422fcda" providerId="ADAL" clId="{B92BAF35-1555-4184-B860-81559E6849BA}" dt="2023-08-24T19:34:03.286" v="2302" actId="20577"/>
          <ac:spMkLst>
            <pc:docMk/>
            <pc:sldMk cId="3424667409" sldId="339"/>
            <ac:spMk id="18" creationId="{58CF78FF-A78E-46DC-99D5-F21914AFBC78}"/>
          </ac:spMkLst>
        </pc:spChg>
        <pc:picChg chg="add del mod">
          <ac:chgData name="Purzer, Senay" userId="6e1e49a7-5b60-4698-8edb-ffc2c422fcda" providerId="ADAL" clId="{B92BAF35-1555-4184-B860-81559E6849BA}" dt="2023-08-24T17:21:42.099" v="2161" actId="478"/>
          <ac:picMkLst>
            <pc:docMk/>
            <pc:sldMk cId="3424667409" sldId="339"/>
            <ac:picMk id="6" creationId="{F1DF7F22-5340-443B-AE68-C17D1E84613E}"/>
          </ac:picMkLst>
        </pc:picChg>
        <pc:picChg chg="add del mod">
          <ac:chgData name="Purzer, Senay" userId="6e1e49a7-5b60-4698-8edb-ffc2c422fcda" providerId="ADAL" clId="{B92BAF35-1555-4184-B860-81559E6849BA}" dt="2023-08-24T17:20:53.108" v="2156" actId="478"/>
          <ac:picMkLst>
            <pc:docMk/>
            <pc:sldMk cId="3424667409" sldId="339"/>
            <ac:picMk id="8" creationId="{8C0A99B5-BA49-437C-A18E-9D43959D821D}"/>
          </ac:picMkLst>
        </pc:picChg>
        <pc:picChg chg="add mod">
          <ac:chgData name="Purzer, Senay" userId="6e1e49a7-5b60-4698-8edb-ffc2c422fcda" providerId="ADAL" clId="{B92BAF35-1555-4184-B860-81559E6849BA}" dt="2023-08-24T19:35:40.179" v="2309" actId="1076"/>
          <ac:picMkLst>
            <pc:docMk/>
            <pc:sldMk cId="3424667409" sldId="339"/>
            <ac:picMk id="10" creationId="{776F4AF9-D5C9-49F6-BE29-272D6DA9D736}"/>
          </ac:picMkLst>
        </pc:picChg>
        <pc:picChg chg="add mod">
          <ac:chgData name="Purzer, Senay" userId="6e1e49a7-5b60-4698-8edb-ffc2c422fcda" providerId="ADAL" clId="{B92BAF35-1555-4184-B860-81559E6849BA}" dt="2023-08-24T19:32:14.112" v="2284" actId="14100"/>
          <ac:picMkLst>
            <pc:docMk/>
            <pc:sldMk cId="3424667409" sldId="339"/>
            <ac:picMk id="12" creationId="{DEBD95A8-F22E-4422-82A0-6F6C1B810FE8}"/>
          </ac:picMkLst>
        </pc:picChg>
      </pc:sldChg>
      <pc:sldChg chg="add del">
        <pc:chgData name="Purzer, Senay" userId="6e1e49a7-5b60-4698-8edb-ffc2c422fcda" providerId="ADAL" clId="{B92BAF35-1555-4184-B860-81559E6849BA}" dt="2023-08-25T18:24:47.586" v="4430" actId="47"/>
        <pc:sldMkLst>
          <pc:docMk/>
          <pc:sldMk cId="325400584" sldId="340"/>
        </pc:sldMkLst>
      </pc:sldChg>
      <pc:sldChg chg="modSp new del mod ord">
        <pc:chgData name="Purzer, Senay" userId="6e1e49a7-5b60-4698-8edb-ffc2c422fcda" providerId="ADAL" clId="{B92BAF35-1555-4184-B860-81559E6849BA}" dt="2023-08-25T18:09:06.638" v="3993" actId="47"/>
        <pc:sldMkLst>
          <pc:docMk/>
          <pc:sldMk cId="4082758424" sldId="341"/>
        </pc:sldMkLst>
        <pc:spChg chg="mod">
          <ac:chgData name="Purzer, Senay" userId="6e1e49a7-5b60-4698-8edb-ffc2c422fcda" providerId="ADAL" clId="{B92BAF35-1555-4184-B860-81559E6849BA}" dt="2023-08-25T17:50:12.858" v="3948" actId="113"/>
          <ac:spMkLst>
            <pc:docMk/>
            <pc:sldMk cId="4082758424" sldId="341"/>
            <ac:spMk id="2" creationId="{98E2E022-22B9-41F0-B7E4-3007855BC946}"/>
          </ac:spMkLst>
        </pc:spChg>
        <pc:spChg chg="mod">
          <ac:chgData name="Purzer, Senay" userId="6e1e49a7-5b60-4698-8edb-ffc2c422fcda" providerId="ADAL" clId="{B92BAF35-1555-4184-B860-81559E6849BA}" dt="2023-08-25T18:08:37.105" v="3991" actId="20577"/>
          <ac:spMkLst>
            <pc:docMk/>
            <pc:sldMk cId="4082758424" sldId="341"/>
            <ac:spMk id="3" creationId="{2179B342-3092-4970-9398-A22458661170}"/>
          </ac:spMkLst>
        </pc:spChg>
      </pc:sldChg>
      <pc:sldChg chg="modSp new mod modAnim">
        <pc:chgData name="Purzer, Senay" userId="6e1e49a7-5b60-4698-8edb-ffc2c422fcda" providerId="ADAL" clId="{B92BAF35-1555-4184-B860-81559E6849BA}" dt="2023-08-25T17:24:11.630" v="3070" actId="6549"/>
        <pc:sldMkLst>
          <pc:docMk/>
          <pc:sldMk cId="1898647019" sldId="342"/>
        </pc:sldMkLst>
        <pc:spChg chg="mod">
          <ac:chgData name="Purzer, Senay" userId="6e1e49a7-5b60-4698-8edb-ffc2c422fcda" providerId="ADAL" clId="{B92BAF35-1555-4184-B860-81559E6849BA}" dt="2023-08-25T14:29:39.336" v="2801" actId="255"/>
          <ac:spMkLst>
            <pc:docMk/>
            <pc:sldMk cId="1898647019" sldId="342"/>
            <ac:spMk id="2" creationId="{81733E23-B5A4-4263-8EA6-D8330452AEA7}"/>
          </ac:spMkLst>
        </pc:spChg>
        <pc:spChg chg="mod">
          <ac:chgData name="Purzer, Senay" userId="6e1e49a7-5b60-4698-8edb-ffc2c422fcda" providerId="ADAL" clId="{B92BAF35-1555-4184-B860-81559E6849BA}" dt="2023-08-25T17:24:11.630" v="3070" actId="6549"/>
          <ac:spMkLst>
            <pc:docMk/>
            <pc:sldMk cId="1898647019" sldId="342"/>
            <ac:spMk id="3" creationId="{36CE8224-776A-4C42-A057-5F17796AF69F}"/>
          </ac:spMkLst>
        </pc:spChg>
      </pc:sldChg>
      <pc:sldChg chg="addSp delSp modSp new del">
        <pc:chgData name="Purzer, Senay" userId="6e1e49a7-5b60-4698-8edb-ffc2c422fcda" providerId="ADAL" clId="{B92BAF35-1555-4184-B860-81559E6849BA}" dt="2023-08-25T17:24:26.822" v="3072" actId="47"/>
        <pc:sldMkLst>
          <pc:docMk/>
          <pc:sldMk cId="1287971992" sldId="343"/>
        </pc:sldMkLst>
        <pc:spChg chg="add mod">
          <ac:chgData name="Purzer, Senay" userId="6e1e49a7-5b60-4698-8edb-ffc2c422fcda" providerId="ADAL" clId="{B92BAF35-1555-4184-B860-81559E6849BA}" dt="2023-08-25T17:20:32.291" v="2992"/>
          <ac:spMkLst>
            <pc:docMk/>
            <pc:sldMk cId="1287971992" sldId="343"/>
            <ac:spMk id="2" creationId="{9C2CD7DA-D3E1-4A75-AF98-704DD3B42576}"/>
          </ac:spMkLst>
        </pc:spChg>
        <pc:spChg chg="add del mod">
          <ac:chgData name="Purzer, Senay" userId="6e1e49a7-5b60-4698-8edb-ffc2c422fcda" providerId="ADAL" clId="{B92BAF35-1555-4184-B860-81559E6849BA}" dt="2023-08-25T17:21:01.375" v="2994"/>
          <ac:spMkLst>
            <pc:docMk/>
            <pc:sldMk cId="1287971992" sldId="343"/>
            <ac:spMk id="3" creationId="{B567C854-4D48-422D-B193-FF9745BA680D}"/>
          </ac:spMkLst>
        </pc:spChg>
        <pc:spChg chg="add del mod">
          <ac:chgData name="Purzer, Senay" userId="6e1e49a7-5b60-4698-8edb-ffc2c422fcda" providerId="ADAL" clId="{B92BAF35-1555-4184-B860-81559E6849BA}" dt="2023-08-25T17:21:01.375" v="2994"/>
          <ac:spMkLst>
            <pc:docMk/>
            <pc:sldMk cId="1287971992" sldId="343"/>
            <ac:spMk id="6" creationId="{626B31FB-97FB-4B7D-B5EB-0B70A329F5B3}"/>
          </ac:spMkLst>
        </pc:spChg>
        <pc:spChg chg="add del mod">
          <ac:chgData name="Purzer, Senay" userId="6e1e49a7-5b60-4698-8edb-ffc2c422fcda" providerId="ADAL" clId="{B92BAF35-1555-4184-B860-81559E6849BA}" dt="2023-08-25T17:21:01.375" v="2994"/>
          <ac:spMkLst>
            <pc:docMk/>
            <pc:sldMk cId="1287971992" sldId="343"/>
            <ac:spMk id="7" creationId="{15AE81D1-4F8A-456B-A153-BE194962BE60}"/>
          </ac:spMkLst>
        </pc:spChg>
        <pc:spChg chg="add del mod">
          <ac:chgData name="Purzer, Senay" userId="6e1e49a7-5b60-4698-8edb-ffc2c422fcda" providerId="ADAL" clId="{B92BAF35-1555-4184-B860-81559E6849BA}" dt="2023-08-25T17:21:01.375" v="2994"/>
          <ac:spMkLst>
            <pc:docMk/>
            <pc:sldMk cId="1287971992" sldId="343"/>
            <ac:spMk id="8" creationId="{0C86577B-0FA5-48A5-9031-F6C26612EE5E}"/>
          </ac:spMkLst>
        </pc:spChg>
        <pc:spChg chg="add del mod">
          <ac:chgData name="Purzer, Senay" userId="6e1e49a7-5b60-4698-8edb-ffc2c422fcda" providerId="ADAL" clId="{B92BAF35-1555-4184-B860-81559E6849BA}" dt="2023-08-25T17:21:01.375" v="2994"/>
          <ac:spMkLst>
            <pc:docMk/>
            <pc:sldMk cId="1287971992" sldId="343"/>
            <ac:spMk id="9" creationId="{2CBC1DD2-DEB1-4B8B-B4E0-0F6975F04252}"/>
          </ac:spMkLst>
        </pc:spChg>
        <pc:picChg chg="add del mod">
          <ac:chgData name="Purzer, Senay" userId="6e1e49a7-5b60-4698-8edb-ffc2c422fcda" providerId="ADAL" clId="{B92BAF35-1555-4184-B860-81559E6849BA}" dt="2023-08-25T17:21:01.375" v="2994"/>
          <ac:picMkLst>
            <pc:docMk/>
            <pc:sldMk cId="1287971992" sldId="343"/>
            <ac:picMk id="4" creationId="{AB040095-AB5D-466C-B5AD-C67649A86C11}"/>
          </ac:picMkLst>
        </pc:picChg>
        <pc:picChg chg="add del mod">
          <ac:chgData name="Purzer, Senay" userId="6e1e49a7-5b60-4698-8edb-ffc2c422fcda" providerId="ADAL" clId="{B92BAF35-1555-4184-B860-81559E6849BA}" dt="2023-08-25T17:21:01.375" v="2994"/>
          <ac:picMkLst>
            <pc:docMk/>
            <pc:sldMk cId="1287971992" sldId="343"/>
            <ac:picMk id="5" creationId="{F181BD68-AFB6-4661-915C-EA9BB6607B50}"/>
          </ac:picMkLst>
        </pc:picChg>
      </pc:sldChg>
      <pc:sldMasterChg chg="del delSldLayout">
        <pc:chgData name="Purzer, Senay" userId="6e1e49a7-5b60-4698-8edb-ffc2c422fcda" providerId="ADAL" clId="{B92BAF35-1555-4184-B860-81559E6849BA}" dt="2023-08-25T18:24:47.586" v="4430" actId="47"/>
        <pc:sldMasterMkLst>
          <pc:docMk/>
          <pc:sldMasterMk cId="288422664" sldId="2147483672"/>
        </pc:sldMasterMkLst>
        <pc:sldLayoutChg chg="del">
          <pc:chgData name="Purzer, Senay" userId="6e1e49a7-5b60-4698-8edb-ffc2c422fcda" providerId="ADAL" clId="{B92BAF35-1555-4184-B860-81559E6849BA}" dt="2023-08-25T18:24:47.586" v="4430" actId="47"/>
          <pc:sldLayoutMkLst>
            <pc:docMk/>
            <pc:sldMasterMk cId="288422664" sldId="2147483672"/>
            <pc:sldLayoutMk cId="1926690227" sldId="2147483673"/>
          </pc:sldLayoutMkLst>
        </pc:sldLayoutChg>
        <pc:sldLayoutChg chg="del">
          <pc:chgData name="Purzer, Senay" userId="6e1e49a7-5b60-4698-8edb-ffc2c422fcda" providerId="ADAL" clId="{B92BAF35-1555-4184-B860-81559E6849BA}" dt="2023-08-25T18:24:47.586" v="4430" actId="47"/>
          <pc:sldLayoutMkLst>
            <pc:docMk/>
            <pc:sldMasterMk cId="288422664" sldId="2147483672"/>
            <pc:sldLayoutMk cId="3625451182" sldId="2147483674"/>
          </pc:sldLayoutMkLst>
        </pc:sldLayoutChg>
        <pc:sldLayoutChg chg="del">
          <pc:chgData name="Purzer, Senay" userId="6e1e49a7-5b60-4698-8edb-ffc2c422fcda" providerId="ADAL" clId="{B92BAF35-1555-4184-B860-81559E6849BA}" dt="2023-08-25T18:24:47.586" v="4430" actId="47"/>
          <pc:sldLayoutMkLst>
            <pc:docMk/>
            <pc:sldMasterMk cId="288422664" sldId="2147483672"/>
            <pc:sldLayoutMk cId="1499864815" sldId="2147483675"/>
          </pc:sldLayoutMkLst>
        </pc:sldLayoutChg>
        <pc:sldLayoutChg chg="del">
          <pc:chgData name="Purzer, Senay" userId="6e1e49a7-5b60-4698-8edb-ffc2c422fcda" providerId="ADAL" clId="{B92BAF35-1555-4184-B860-81559E6849BA}" dt="2023-08-25T18:24:47.586" v="4430" actId="47"/>
          <pc:sldLayoutMkLst>
            <pc:docMk/>
            <pc:sldMasterMk cId="288422664" sldId="2147483672"/>
            <pc:sldLayoutMk cId="1086785229" sldId="2147483676"/>
          </pc:sldLayoutMkLst>
        </pc:sldLayoutChg>
        <pc:sldLayoutChg chg="del">
          <pc:chgData name="Purzer, Senay" userId="6e1e49a7-5b60-4698-8edb-ffc2c422fcda" providerId="ADAL" clId="{B92BAF35-1555-4184-B860-81559E6849BA}" dt="2023-08-25T18:24:47.586" v="4430" actId="47"/>
          <pc:sldLayoutMkLst>
            <pc:docMk/>
            <pc:sldMasterMk cId="288422664" sldId="2147483672"/>
            <pc:sldLayoutMk cId="2641826920" sldId="2147483677"/>
          </pc:sldLayoutMkLst>
        </pc:sldLayoutChg>
        <pc:sldLayoutChg chg="del">
          <pc:chgData name="Purzer, Senay" userId="6e1e49a7-5b60-4698-8edb-ffc2c422fcda" providerId="ADAL" clId="{B92BAF35-1555-4184-B860-81559E6849BA}" dt="2023-08-25T18:24:47.586" v="4430" actId="47"/>
          <pc:sldLayoutMkLst>
            <pc:docMk/>
            <pc:sldMasterMk cId="288422664" sldId="2147483672"/>
            <pc:sldLayoutMk cId="3317895759" sldId="2147483678"/>
          </pc:sldLayoutMkLst>
        </pc:sldLayoutChg>
        <pc:sldLayoutChg chg="del">
          <pc:chgData name="Purzer, Senay" userId="6e1e49a7-5b60-4698-8edb-ffc2c422fcda" providerId="ADAL" clId="{B92BAF35-1555-4184-B860-81559E6849BA}" dt="2023-08-25T18:24:47.586" v="4430" actId="47"/>
          <pc:sldLayoutMkLst>
            <pc:docMk/>
            <pc:sldMasterMk cId="288422664" sldId="2147483672"/>
            <pc:sldLayoutMk cId="2951968115" sldId="2147483679"/>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195570-7645-40BB-A3CC-90AF305B6E22}" type="doc">
      <dgm:prSet loTypeId="urn:microsoft.com/office/officeart/2005/8/layout/hProcess9" loCatId="process" qsTypeId="urn:microsoft.com/office/officeart/2005/8/quickstyle/simple5" qsCatId="simple" csTypeId="urn:microsoft.com/office/officeart/2005/8/colors/accent0_1" csCatId="mainScheme" phldr="1"/>
      <dgm:spPr/>
      <dgm:t>
        <a:bodyPr/>
        <a:lstStyle/>
        <a:p>
          <a:endParaRPr lang="en-US"/>
        </a:p>
      </dgm:t>
    </dgm:pt>
    <dgm:pt modelId="{158AC8F0-BC5C-4A66-9780-6DA08928DC0D}">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en-US" sz="3600" b="1" dirty="0"/>
            <a:t>Epistemological Definition</a:t>
          </a:r>
        </a:p>
      </dgm:t>
    </dgm:pt>
    <dgm:pt modelId="{FE742819-3642-43B4-B89F-996A051AD424}" type="parTrans" cxnId="{C10E7F04-AC17-4B2C-9CC2-B2F623DA0988}">
      <dgm:prSet/>
      <dgm:spPr/>
      <dgm:t>
        <a:bodyPr/>
        <a:lstStyle/>
        <a:p>
          <a:endParaRPr lang="en-US"/>
        </a:p>
      </dgm:t>
    </dgm:pt>
    <dgm:pt modelId="{8DE3BC81-B6D8-4705-8C8F-EBCCD8258CD1}" type="sibTrans" cxnId="{C10E7F04-AC17-4B2C-9CC2-B2F623DA0988}">
      <dgm:prSet/>
      <dgm:spPr/>
      <dgm:t>
        <a:bodyPr/>
        <a:lstStyle/>
        <a:p>
          <a:endParaRPr lang="en-US"/>
        </a:p>
      </dgm:t>
    </dgm:pt>
    <dgm:pt modelId="{7D98C983-B073-4F72-8BCE-0B6A55E4470C}">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en-US" sz="2000" dirty="0"/>
            <a:t>Methodological </a:t>
          </a:r>
          <a:r>
            <a:rPr lang="en-US" sz="2000" b="1" dirty="0"/>
            <a:t>Distinctions</a:t>
          </a:r>
        </a:p>
        <a:p>
          <a:r>
            <a:rPr lang="en-US" sz="1400" b="0" i="1" dirty="0"/>
            <a:t>6 types of engineering inquiries</a:t>
          </a:r>
        </a:p>
      </dgm:t>
    </dgm:pt>
    <dgm:pt modelId="{1F9F324B-2D2E-4E3A-B067-64C450CE7912}" type="parTrans" cxnId="{53B09545-170F-4DD6-8F6B-6F59F3D1E4A9}">
      <dgm:prSet/>
      <dgm:spPr/>
      <dgm:t>
        <a:bodyPr/>
        <a:lstStyle/>
        <a:p>
          <a:endParaRPr lang="en-US"/>
        </a:p>
      </dgm:t>
    </dgm:pt>
    <dgm:pt modelId="{C3AE7F35-0D6E-4AC9-A9F7-C90888394159}" type="sibTrans" cxnId="{53B09545-170F-4DD6-8F6B-6F59F3D1E4A9}">
      <dgm:prSet/>
      <dgm:spPr/>
      <dgm:t>
        <a:bodyPr/>
        <a:lstStyle/>
        <a:p>
          <a:endParaRPr lang="en-US"/>
        </a:p>
      </dgm:t>
    </dgm:pt>
    <dgm:pt modelId="{35158884-312E-4746-8DDF-8D219F3478C1}">
      <dgm:prSet phldrT="[Text]">
        <dgm:style>
          <a:lnRef idx="1">
            <a:schemeClr val="accent6"/>
          </a:lnRef>
          <a:fillRef idx="2">
            <a:schemeClr val="accent6"/>
          </a:fillRef>
          <a:effectRef idx="1">
            <a:schemeClr val="accent6"/>
          </a:effectRef>
          <a:fontRef idx="minor">
            <a:schemeClr val="dk1"/>
          </a:fontRef>
        </dgm:style>
      </dgm:prSet>
      <dgm:spPr/>
      <dgm:t>
        <a:bodyPr/>
        <a:lstStyle/>
        <a:p>
          <a:r>
            <a:rPr lang="en-US" dirty="0"/>
            <a:t>Pedagogical </a:t>
          </a:r>
          <a:r>
            <a:rPr lang="en-US" b="1" dirty="0"/>
            <a:t>Translation</a:t>
          </a:r>
          <a:endParaRPr lang="en-US" dirty="0"/>
        </a:p>
      </dgm:t>
    </dgm:pt>
    <dgm:pt modelId="{91003259-4837-4990-9D83-C6ACC7C6A11E}" type="parTrans" cxnId="{A02401C6-5085-4E0D-ADE6-9DBB4BC46376}">
      <dgm:prSet/>
      <dgm:spPr/>
      <dgm:t>
        <a:bodyPr/>
        <a:lstStyle/>
        <a:p>
          <a:endParaRPr lang="en-US"/>
        </a:p>
      </dgm:t>
    </dgm:pt>
    <dgm:pt modelId="{57A1B7E3-3DCE-48B1-8ACE-7A1FE1247EE4}" type="sibTrans" cxnId="{A02401C6-5085-4E0D-ADE6-9DBB4BC46376}">
      <dgm:prSet/>
      <dgm:spPr/>
      <dgm:t>
        <a:bodyPr/>
        <a:lstStyle/>
        <a:p>
          <a:endParaRPr lang="en-US"/>
        </a:p>
      </dgm:t>
    </dgm:pt>
    <dgm:pt modelId="{0875304F-927E-4269-BE87-7FD5341D06B1}">
      <dgm:prSet/>
      <dgm:spPr/>
      <dgm:t>
        <a:bodyPr/>
        <a:lstStyle/>
        <a:p>
          <a:r>
            <a:rPr lang="en-US" dirty="0"/>
            <a:t>Curriculum</a:t>
          </a:r>
        </a:p>
      </dgm:t>
    </dgm:pt>
    <dgm:pt modelId="{A40673EF-3169-409A-923A-A0DF983EA308}" type="parTrans" cxnId="{F19D7B43-33B0-4D28-B2B0-A49C3AB334E0}">
      <dgm:prSet/>
      <dgm:spPr/>
      <dgm:t>
        <a:bodyPr/>
        <a:lstStyle/>
        <a:p>
          <a:endParaRPr lang="en-US"/>
        </a:p>
      </dgm:t>
    </dgm:pt>
    <dgm:pt modelId="{9C632A17-6D6B-429B-A94A-3C39AA545CD2}" type="sibTrans" cxnId="{F19D7B43-33B0-4D28-B2B0-A49C3AB334E0}">
      <dgm:prSet/>
      <dgm:spPr/>
      <dgm:t>
        <a:bodyPr/>
        <a:lstStyle/>
        <a:p>
          <a:endParaRPr lang="en-US"/>
        </a:p>
      </dgm:t>
    </dgm:pt>
    <dgm:pt modelId="{F823E3CD-932D-45AE-BD40-818B15C6D56A}" type="pres">
      <dgm:prSet presAssocID="{CC195570-7645-40BB-A3CC-90AF305B6E22}" presName="CompostProcess" presStyleCnt="0">
        <dgm:presLayoutVars>
          <dgm:dir/>
          <dgm:resizeHandles val="exact"/>
        </dgm:presLayoutVars>
      </dgm:prSet>
      <dgm:spPr/>
    </dgm:pt>
    <dgm:pt modelId="{A616ECEF-A057-480A-A2B0-250F0F3D593D}" type="pres">
      <dgm:prSet presAssocID="{CC195570-7645-40BB-A3CC-90AF305B6E22}" presName="arrow" presStyleLbl="bgShp" presStyleIdx="0" presStyleCnt="1"/>
      <dgm:spPr/>
    </dgm:pt>
    <dgm:pt modelId="{1F50FD2B-D986-4870-AC57-5D8196848AD9}" type="pres">
      <dgm:prSet presAssocID="{CC195570-7645-40BB-A3CC-90AF305B6E22}" presName="linearProcess" presStyleCnt="0"/>
      <dgm:spPr/>
    </dgm:pt>
    <dgm:pt modelId="{350E5CEC-9F5B-4FB6-9FE2-568E581B2D91}" type="pres">
      <dgm:prSet presAssocID="{158AC8F0-BC5C-4A66-9780-6DA08928DC0D}" presName="textNode" presStyleLbl="node1" presStyleIdx="0" presStyleCnt="4" custScaleX="220982" custScaleY="152930">
        <dgm:presLayoutVars>
          <dgm:bulletEnabled val="1"/>
        </dgm:presLayoutVars>
      </dgm:prSet>
      <dgm:spPr/>
    </dgm:pt>
    <dgm:pt modelId="{73035A20-E2C1-4793-B70E-2226B5F96231}" type="pres">
      <dgm:prSet presAssocID="{8DE3BC81-B6D8-4705-8C8F-EBCCD8258CD1}" presName="sibTrans" presStyleCnt="0"/>
      <dgm:spPr/>
    </dgm:pt>
    <dgm:pt modelId="{6AD7F576-BBBA-4947-B186-807A5A5B3358}" type="pres">
      <dgm:prSet presAssocID="{7D98C983-B073-4F72-8BCE-0B6A55E4470C}" presName="textNode" presStyleLbl="node1" presStyleIdx="1" presStyleCnt="4" custScaleX="132486">
        <dgm:presLayoutVars>
          <dgm:bulletEnabled val="1"/>
        </dgm:presLayoutVars>
      </dgm:prSet>
      <dgm:spPr/>
    </dgm:pt>
    <dgm:pt modelId="{883B9854-C92B-421F-9CD9-279DFE88947A}" type="pres">
      <dgm:prSet presAssocID="{C3AE7F35-0D6E-4AC9-A9F7-C90888394159}" presName="sibTrans" presStyleCnt="0"/>
      <dgm:spPr/>
    </dgm:pt>
    <dgm:pt modelId="{75E19158-117B-4774-9FC5-60C622E2BA65}" type="pres">
      <dgm:prSet presAssocID="{35158884-312E-4746-8DDF-8D219F3478C1}" presName="textNode" presStyleLbl="node1" presStyleIdx="2" presStyleCnt="4">
        <dgm:presLayoutVars>
          <dgm:bulletEnabled val="1"/>
        </dgm:presLayoutVars>
      </dgm:prSet>
      <dgm:spPr/>
    </dgm:pt>
    <dgm:pt modelId="{9AE3E86A-68C4-4573-80E8-9B9424653A77}" type="pres">
      <dgm:prSet presAssocID="{57A1B7E3-3DCE-48B1-8ACE-7A1FE1247EE4}" presName="sibTrans" presStyleCnt="0"/>
      <dgm:spPr/>
    </dgm:pt>
    <dgm:pt modelId="{031CFAA7-B586-4607-BF8A-75B9B21F868F}" type="pres">
      <dgm:prSet presAssocID="{0875304F-927E-4269-BE87-7FD5341D06B1}" presName="textNode" presStyleLbl="node1" presStyleIdx="3" presStyleCnt="4">
        <dgm:presLayoutVars>
          <dgm:bulletEnabled val="1"/>
        </dgm:presLayoutVars>
      </dgm:prSet>
      <dgm:spPr/>
    </dgm:pt>
  </dgm:ptLst>
  <dgm:cxnLst>
    <dgm:cxn modelId="{C10E7F04-AC17-4B2C-9CC2-B2F623DA0988}" srcId="{CC195570-7645-40BB-A3CC-90AF305B6E22}" destId="{158AC8F0-BC5C-4A66-9780-6DA08928DC0D}" srcOrd="0" destOrd="0" parTransId="{FE742819-3642-43B4-B89F-996A051AD424}" sibTransId="{8DE3BC81-B6D8-4705-8C8F-EBCCD8258CD1}"/>
    <dgm:cxn modelId="{BE754406-D91F-46C6-A89A-46C60B6F0CB8}" type="presOf" srcId="{CC195570-7645-40BB-A3CC-90AF305B6E22}" destId="{F823E3CD-932D-45AE-BD40-818B15C6D56A}" srcOrd="0" destOrd="0" presId="urn:microsoft.com/office/officeart/2005/8/layout/hProcess9"/>
    <dgm:cxn modelId="{93AEC71F-9F14-4C01-A9D8-100ADB70EDFC}" type="presOf" srcId="{7D98C983-B073-4F72-8BCE-0B6A55E4470C}" destId="{6AD7F576-BBBA-4947-B186-807A5A5B3358}" srcOrd="0" destOrd="0" presId="urn:microsoft.com/office/officeart/2005/8/layout/hProcess9"/>
    <dgm:cxn modelId="{B9A0EA5B-6D6B-4945-955C-2DFA0FC505AB}" type="presOf" srcId="{158AC8F0-BC5C-4A66-9780-6DA08928DC0D}" destId="{350E5CEC-9F5B-4FB6-9FE2-568E581B2D91}" srcOrd="0" destOrd="0" presId="urn:microsoft.com/office/officeart/2005/8/layout/hProcess9"/>
    <dgm:cxn modelId="{F19D7B43-33B0-4D28-B2B0-A49C3AB334E0}" srcId="{CC195570-7645-40BB-A3CC-90AF305B6E22}" destId="{0875304F-927E-4269-BE87-7FD5341D06B1}" srcOrd="3" destOrd="0" parTransId="{A40673EF-3169-409A-923A-A0DF983EA308}" sibTransId="{9C632A17-6D6B-429B-A94A-3C39AA545CD2}"/>
    <dgm:cxn modelId="{53B09545-170F-4DD6-8F6B-6F59F3D1E4A9}" srcId="{CC195570-7645-40BB-A3CC-90AF305B6E22}" destId="{7D98C983-B073-4F72-8BCE-0B6A55E4470C}" srcOrd="1" destOrd="0" parTransId="{1F9F324B-2D2E-4E3A-B067-64C450CE7912}" sibTransId="{C3AE7F35-0D6E-4AC9-A9F7-C90888394159}"/>
    <dgm:cxn modelId="{3461E07D-503E-417D-A1FE-6514157C867D}" type="presOf" srcId="{35158884-312E-4746-8DDF-8D219F3478C1}" destId="{75E19158-117B-4774-9FC5-60C622E2BA65}" srcOrd="0" destOrd="0" presId="urn:microsoft.com/office/officeart/2005/8/layout/hProcess9"/>
    <dgm:cxn modelId="{A02401C6-5085-4E0D-ADE6-9DBB4BC46376}" srcId="{CC195570-7645-40BB-A3CC-90AF305B6E22}" destId="{35158884-312E-4746-8DDF-8D219F3478C1}" srcOrd="2" destOrd="0" parTransId="{91003259-4837-4990-9D83-C6ACC7C6A11E}" sibTransId="{57A1B7E3-3DCE-48B1-8ACE-7A1FE1247EE4}"/>
    <dgm:cxn modelId="{7D3EE6D8-C9B8-4540-AF96-AC06E6A3F571}" type="presOf" srcId="{0875304F-927E-4269-BE87-7FD5341D06B1}" destId="{031CFAA7-B586-4607-BF8A-75B9B21F868F}" srcOrd="0" destOrd="0" presId="urn:microsoft.com/office/officeart/2005/8/layout/hProcess9"/>
    <dgm:cxn modelId="{8FF9A5E4-71EC-43BA-9316-C5115DBC9DA4}" type="presParOf" srcId="{F823E3CD-932D-45AE-BD40-818B15C6D56A}" destId="{A616ECEF-A057-480A-A2B0-250F0F3D593D}" srcOrd="0" destOrd="0" presId="urn:microsoft.com/office/officeart/2005/8/layout/hProcess9"/>
    <dgm:cxn modelId="{E3A91EF3-3E76-40A0-BAA5-0366B1D15242}" type="presParOf" srcId="{F823E3CD-932D-45AE-BD40-818B15C6D56A}" destId="{1F50FD2B-D986-4870-AC57-5D8196848AD9}" srcOrd="1" destOrd="0" presId="urn:microsoft.com/office/officeart/2005/8/layout/hProcess9"/>
    <dgm:cxn modelId="{5DC5EEC0-C6AE-4F99-9631-E16A4A0E252C}" type="presParOf" srcId="{1F50FD2B-D986-4870-AC57-5D8196848AD9}" destId="{350E5CEC-9F5B-4FB6-9FE2-568E581B2D91}" srcOrd="0" destOrd="0" presId="urn:microsoft.com/office/officeart/2005/8/layout/hProcess9"/>
    <dgm:cxn modelId="{658F3168-C5EF-4DC4-B1D5-CA5FF0312A99}" type="presParOf" srcId="{1F50FD2B-D986-4870-AC57-5D8196848AD9}" destId="{73035A20-E2C1-4793-B70E-2226B5F96231}" srcOrd="1" destOrd="0" presId="urn:microsoft.com/office/officeart/2005/8/layout/hProcess9"/>
    <dgm:cxn modelId="{5167A984-2B83-4385-A1DA-6B70AA303530}" type="presParOf" srcId="{1F50FD2B-D986-4870-AC57-5D8196848AD9}" destId="{6AD7F576-BBBA-4947-B186-807A5A5B3358}" srcOrd="2" destOrd="0" presId="urn:microsoft.com/office/officeart/2005/8/layout/hProcess9"/>
    <dgm:cxn modelId="{69FAD0F4-A184-49A2-A7F4-801FB9403673}" type="presParOf" srcId="{1F50FD2B-D986-4870-AC57-5D8196848AD9}" destId="{883B9854-C92B-421F-9CD9-279DFE88947A}" srcOrd="3" destOrd="0" presId="urn:microsoft.com/office/officeart/2005/8/layout/hProcess9"/>
    <dgm:cxn modelId="{24402F22-5218-4030-A05D-A07E773C894B}" type="presParOf" srcId="{1F50FD2B-D986-4870-AC57-5D8196848AD9}" destId="{75E19158-117B-4774-9FC5-60C622E2BA65}" srcOrd="4" destOrd="0" presId="urn:microsoft.com/office/officeart/2005/8/layout/hProcess9"/>
    <dgm:cxn modelId="{DFDEE5A3-A883-4BB5-89AB-F4E692DE1B0A}" type="presParOf" srcId="{1F50FD2B-D986-4870-AC57-5D8196848AD9}" destId="{9AE3E86A-68C4-4573-80E8-9B9424653A77}" srcOrd="5" destOrd="0" presId="urn:microsoft.com/office/officeart/2005/8/layout/hProcess9"/>
    <dgm:cxn modelId="{D6011082-457F-4C53-B60A-496669A5EB01}" type="presParOf" srcId="{1F50FD2B-D986-4870-AC57-5D8196848AD9}" destId="{031CFAA7-B586-4607-BF8A-75B9B21F868F}"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16ECEF-A057-480A-A2B0-250F0F3D593D}">
      <dsp:nvSpPr>
        <dsp:cNvPr id="0" name=""/>
        <dsp:cNvSpPr/>
      </dsp:nvSpPr>
      <dsp:spPr>
        <a:xfrm>
          <a:off x="721280" y="0"/>
          <a:ext cx="8174514" cy="5418667"/>
        </a:xfrm>
        <a:prstGeom prst="rightArrow">
          <a:avLst/>
        </a:prstGeom>
        <a:solidFill>
          <a:schemeClr val="dk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350E5CEC-9F5B-4FB6-9FE2-568E581B2D91}">
      <dsp:nvSpPr>
        <dsp:cNvPr id="0" name=""/>
        <dsp:cNvSpPr/>
      </dsp:nvSpPr>
      <dsp:spPr>
        <a:xfrm>
          <a:off x="3445" y="1051980"/>
          <a:ext cx="3725388" cy="3314706"/>
        </a:xfrm>
        <a:prstGeom prst="roundRect">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1" kern="1200" dirty="0"/>
            <a:t>Epistemological Definition</a:t>
          </a:r>
        </a:p>
      </dsp:txBody>
      <dsp:txXfrm>
        <a:off x="165256" y="1213791"/>
        <a:ext cx="3401766" cy="2991084"/>
      </dsp:txXfrm>
    </dsp:sp>
    <dsp:sp modelId="{6AD7F576-BBBA-4947-B186-807A5A5B3358}">
      <dsp:nvSpPr>
        <dsp:cNvPr id="0" name=""/>
        <dsp:cNvSpPr/>
      </dsp:nvSpPr>
      <dsp:spPr>
        <a:xfrm>
          <a:off x="3822046" y="1625600"/>
          <a:ext cx="2233493" cy="2167466"/>
        </a:xfrm>
        <a:prstGeom prst="roundRect">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Methodological </a:t>
          </a:r>
          <a:r>
            <a:rPr lang="en-US" sz="2000" b="1" kern="1200" dirty="0"/>
            <a:t>Distinctions</a:t>
          </a:r>
        </a:p>
        <a:p>
          <a:pPr marL="0" lvl="0" indent="0" algn="ctr" defTabSz="889000">
            <a:lnSpc>
              <a:spcPct val="90000"/>
            </a:lnSpc>
            <a:spcBef>
              <a:spcPct val="0"/>
            </a:spcBef>
            <a:spcAft>
              <a:spcPct val="35000"/>
            </a:spcAft>
            <a:buNone/>
          </a:pPr>
          <a:r>
            <a:rPr lang="en-US" sz="1400" b="0" i="1" kern="1200" dirty="0"/>
            <a:t>6 types of engineering inquiries</a:t>
          </a:r>
        </a:p>
      </dsp:txBody>
      <dsp:txXfrm>
        <a:off x="3927853" y="1731407"/>
        <a:ext cx="2021879" cy="1955852"/>
      </dsp:txXfrm>
    </dsp:sp>
    <dsp:sp modelId="{75E19158-117B-4774-9FC5-60C622E2BA65}">
      <dsp:nvSpPr>
        <dsp:cNvPr id="0" name=""/>
        <dsp:cNvSpPr/>
      </dsp:nvSpPr>
      <dsp:spPr>
        <a:xfrm>
          <a:off x="6148751" y="1625600"/>
          <a:ext cx="1685833" cy="2167466"/>
        </a:xfrm>
        <a:prstGeom prst="roundRect">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Pedagogical </a:t>
          </a:r>
          <a:r>
            <a:rPr lang="en-US" sz="2200" b="1" kern="1200" dirty="0"/>
            <a:t>Translation</a:t>
          </a:r>
          <a:endParaRPr lang="en-US" sz="2200" kern="1200" dirty="0"/>
        </a:p>
      </dsp:txBody>
      <dsp:txXfrm>
        <a:off x="6231047" y="1707896"/>
        <a:ext cx="1521241" cy="2002874"/>
      </dsp:txXfrm>
    </dsp:sp>
    <dsp:sp modelId="{031CFAA7-B586-4607-BF8A-75B9B21F868F}">
      <dsp:nvSpPr>
        <dsp:cNvPr id="0" name=""/>
        <dsp:cNvSpPr/>
      </dsp:nvSpPr>
      <dsp:spPr>
        <a:xfrm>
          <a:off x="7927797" y="1625600"/>
          <a:ext cx="1685833" cy="2167466"/>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Curriculum</a:t>
          </a:r>
        </a:p>
      </dsp:txBody>
      <dsp:txXfrm>
        <a:off x="8010093" y="1707896"/>
        <a:ext cx="1521241" cy="200287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2"/>
            <a:ext cx="2971800" cy="458788"/>
          </a:xfrm>
          <a:prstGeom prst="rect">
            <a:avLst/>
          </a:prstGeom>
        </p:spPr>
        <p:txBody>
          <a:bodyPr vert="horz" lIns="91440" tIns="45720" rIns="91440" bIns="45720" rtlCol="0"/>
          <a:lstStyle>
            <a:lvl1pPr algn="r">
              <a:defRPr sz="1200"/>
            </a:lvl1pPr>
          </a:lstStyle>
          <a:p>
            <a:fld id="{8133A9C0-2E01-419D-816D-1995428EC9FC}" type="datetimeFigureOut">
              <a:rPr lang="en-US" smtClean="0"/>
              <a:t>8/27/2023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1D8417-1D5C-477A-95AB-F8D58F098CF1}" type="slidenum">
              <a:rPr lang="en-US" smtClean="0"/>
              <a:t>‹#›</a:t>
            </a:fld>
            <a:endParaRPr lang="en-US"/>
          </a:p>
        </p:txBody>
      </p:sp>
    </p:spTree>
    <p:extLst>
      <p:ext uri="{BB962C8B-B14F-4D97-AF65-F5344CB8AC3E}">
        <p14:creationId xmlns:p14="http://schemas.microsoft.com/office/powerpoint/2010/main" val="2444258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These </a:t>
            </a:r>
            <a:r>
              <a:rPr lang="en-US" dirty="0" err="1">
                <a:cs typeface="Calibri"/>
              </a:rPr>
              <a:t>differnces</a:t>
            </a:r>
            <a:r>
              <a:rPr lang="en-US" dirty="0">
                <a:cs typeface="Calibri"/>
              </a:rPr>
              <a:t> are </a:t>
            </a:r>
            <a:r>
              <a:rPr lang="en-US" dirty="0" err="1">
                <a:cs typeface="Calibri"/>
              </a:rPr>
              <a:t>nto</a:t>
            </a:r>
            <a:r>
              <a:rPr lang="en-US" dirty="0">
                <a:cs typeface="Calibri"/>
              </a:rPr>
              <a:t> because of </a:t>
            </a:r>
            <a:endParaRPr lang="en-US" dirty="0"/>
          </a:p>
        </p:txBody>
      </p:sp>
      <p:sp>
        <p:nvSpPr>
          <p:cNvPr id="4" name="Slide Number Placeholder 3"/>
          <p:cNvSpPr>
            <a:spLocks noGrp="1"/>
          </p:cNvSpPr>
          <p:nvPr>
            <p:ph type="sldNum" sz="quarter" idx="5"/>
          </p:nvPr>
        </p:nvSpPr>
        <p:spPr/>
        <p:txBody>
          <a:bodyPr/>
          <a:lstStyle/>
          <a:p>
            <a:fld id="{A7537E94-5690-E64F-AB60-7E08FDF2162B}" type="slidenum">
              <a:rPr lang="en-US" smtClean="0"/>
              <a:t>3</a:t>
            </a:fld>
            <a:endParaRPr lang="en-US"/>
          </a:p>
        </p:txBody>
      </p:sp>
    </p:spTree>
    <p:extLst>
      <p:ext uri="{BB962C8B-B14F-4D97-AF65-F5344CB8AC3E}">
        <p14:creationId xmlns:p14="http://schemas.microsoft.com/office/powerpoint/2010/main" val="29490561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Updated model on July 4, 2020, Purzer</a:t>
            </a:r>
          </a:p>
        </p:txBody>
      </p:sp>
      <p:sp>
        <p:nvSpPr>
          <p:cNvPr id="4" name="Slide Number Placeholder 3"/>
          <p:cNvSpPr>
            <a:spLocks noGrp="1"/>
          </p:cNvSpPr>
          <p:nvPr>
            <p:ph type="sldNum" sz="quarter" idx="10"/>
          </p:nvPr>
        </p:nvSpPr>
        <p:spPr/>
        <p:txBody>
          <a:bodyPr/>
          <a:lstStyle/>
          <a:p>
            <a:pPr marL="0" marR="0" lvl="0" indent="0" algn="r" defTabSz="914341" rtl="0" eaLnBrk="1" fontAlgn="auto" latinLnBrk="0" hangingPunct="1">
              <a:lnSpc>
                <a:spcPct val="100000"/>
              </a:lnSpc>
              <a:spcBef>
                <a:spcPts val="0"/>
              </a:spcBef>
              <a:spcAft>
                <a:spcPts val="0"/>
              </a:spcAft>
              <a:buClrTx/>
              <a:buSzTx/>
              <a:buFontTx/>
              <a:buNone/>
              <a:tabLst/>
              <a:defRPr/>
            </a:pPr>
            <a:fld id="{A7537E94-5690-E64F-AB60-7E08FDF216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341"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4440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plausible and beneficial to integrate engineering into formal K-12 science education. </a:t>
            </a:r>
          </a:p>
          <a:p>
            <a:pPr lvl="1"/>
            <a:r>
              <a:rPr lang="en-US" dirty="0"/>
              <a:t>Clarity in our position and motivation (pedagogical, epistemological, etc.)</a:t>
            </a:r>
          </a:p>
          <a:p>
            <a:pPr lvl="1"/>
            <a:r>
              <a:rPr lang="en-US" dirty="0"/>
              <a:t>Clarity in design inquiry (design-build-test, optimization, etc.)</a:t>
            </a:r>
          </a:p>
          <a:p>
            <a:pPr lvl="1"/>
            <a:r>
              <a:rPr lang="en-US" dirty="0"/>
              <a:t>Clarity in our definition</a:t>
            </a:r>
          </a:p>
          <a:p>
            <a:endParaRPr lang="en-US" dirty="0"/>
          </a:p>
        </p:txBody>
      </p:sp>
      <p:sp>
        <p:nvSpPr>
          <p:cNvPr id="4" name="Slide Number Placeholder 3"/>
          <p:cNvSpPr>
            <a:spLocks noGrp="1"/>
          </p:cNvSpPr>
          <p:nvPr>
            <p:ph type="sldNum" sz="quarter" idx="10"/>
          </p:nvPr>
        </p:nvSpPr>
        <p:spPr/>
        <p:txBody>
          <a:bodyPr/>
          <a:lstStyle/>
          <a:p>
            <a:fld id="{A7537E94-5690-E64F-AB60-7E08FDF2162B}" type="slidenum">
              <a:rPr lang="en-US" smtClean="0"/>
              <a:t>18</a:t>
            </a:fld>
            <a:endParaRPr lang="en-US"/>
          </a:p>
        </p:txBody>
      </p:sp>
    </p:spTree>
    <p:extLst>
      <p:ext uri="{BB962C8B-B14F-4D97-AF65-F5344CB8AC3E}">
        <p14:creationId xmlns:p14="http://schemas.microsoft.com/office/powerpoint/2010/main" val="42314080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dirty="0">
                <a:effectLst/>
                <a:latin typeface="Times New Roman" panose="02020603050405020304" pitchFamily="18" charset="0"/>
                <a:ea typeface="Times New Roman" panose="02020603050405020304" pitchFamily="18" charset="0"/>
              </a:rPr>
              <a:t>The practice of negotiation in engineering can be considered as analogous to argumentation in science. Engineering is creating, monitoring, managing, and improving technological systems through the careful negotiation of risks and benefits. The Honeycomb of Engineering framework describes engineering with an epistemological lens first but then articulate its pedagogical translations. Engineering encompasses different types of inquiries:  user-centered design, design-build-test, engineering optimization, engineering science, engineering analysis, reverse engineering. In addition, engineering design is a flexible and adoptable vehicle that can be used to guide different types of engineering inquiries, with the negotiation of risk and benefits at the center of this process. My goal is to broaden the view of engineering education from simply being defined as a hands-on approach and uncover the underestimated potential of engineering for education. Engineering education can promote a diverse range of outcomes such as purposeful utilization of students’ cultural heritage and assets, develop reasoning necessary for learning but also sustainable and ethically-conscientious design; and build students’ agency and decision-making skills.</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8F1D8417-1D5C-477A-95AB-F8D58F098CF1}" type="slidenum">
              <a:rPr lang="en-US" smtClean="0"/>
              <a:t>19</a:t>
            </a:fld>
            <a:endParaRPr lang="en-US"/>
          </a:p>
        </p:txBody>
      </p:sp>
    </p:spTree>
    <p:extLst>
      <p:ext uri="{BB962C8B-B14F-4D97-AF65-F5344CB8AC3E}">
        <p14:creationId xmlns:p14="http://schemas.microsoft.com/office/powerpoint/2010/main" val="3316735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Earlier I talked</a:t>
            </a:r>
            <a:r>
              <a:rPr lang="en-US" baseline="0" dirty="0"/>
              <a:t> about different arguments…</a:t>
            </a:r>
            <a:endParaRPr lang="en-US" dirty="0"/>
          </a:p>
        </p:txBody>
      </p:sp>
      <p:sp>
        <p:nvSpPr>
          <p:cNvPr id="4" name="Slide Number Placeholder 3"/>
          <p:cNvSpPr>
            <a:spLocks noGrp="1"/>
          </p:cNvSpPr>
          <p:nvPr>
            <p:ph type="sldNum" sz="quarter" idx="10"/>
          </p:nvPr>
        </p:nvSpPr>
        <p:spPr/>
        <p:txBody>
          <a:bodyPr/>
          <a:lstStyle/>
          <a:p>
            <a:fld id="{A7537E94-5690-E64F-AB60-7E08FDF2162B}" type="slidenum">
              <a:rPr lang="en-US" smtClean="0"/>
              <a:t>4</a:t>
            </a:fld>
            <a:endParaRPr lang="en-US"/>
          </a:p>
        </p:txBody>
      </p:sp>
    </p:spTree>
    <p:extLst>
      <p:ext uri="{BB962C8B-B14F-4D97-AF65-F5344CB8AC3E}">
        <p14:creationId xmlns:p14="http://schemas.microsoft.com/office/powerpoint/2010/main" val="2947776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Engineering is the creation, monitoring, management, and improvement of technological systems through the careful negotiation of risks and benefits.</a:t>
            </a:r>
          </a:p>
          <a:p>
            <a:pPr marL="628650" lvl="1" indent="-171450">
              <a:lnSpc>
                <a:spcPct val="90000"/>
              </a:lnSpc>
              <a:spcBef>
                <a:spcPts val="500"/>
              </a:spcBef>
              <a:buFont typeface="Arial"/>
              <a:buChar char="•"/>
            </a:pPr>
            <a:r>
              <a:rPr lang="en-US" dirty="0"/>
              <a:t>Engineering is multi-facetted with different types of inquiries</a:t>
            </a:r>
            <a:endParaRPr lang="en-US" dirty="0">
              <a:cs typeface="Calibri"/>
            </a:endParaRPr>
          </a:p>
          <a:p>
            <a:pPr marL="628650" lvl="1" indent="-171450">
              <a:lnSpc>
                <a:spcPct val="90000"/>
              </a:lnSpc>
              <a:spcBef>
                <a:spcPts val="500"/>
              </a:spcBef>
              <a:buFont typeface="Arial"/>
              <a:buChar char="•"/>
            </a:pPr>
            <a:r>
              <a:rPr lang="en-US" dirty="0"/>
              <a:t>The design process is adoptable to different types of engineering inquiries</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8F1D8417-1D5C-477A-95AB-F8D58F098CF1}" type="slidenum">
              <a:rPr lang="en-US" smtClean="0"/>
              <a:t>7</a:t>
            </a:fld>
            <a:endParaRPr lang="en-US"/>
          </a:p>
        </p:txBody>
      </p:sp>
    </p:spTree>
    <p:extLst>
      <p:ext uri="{BB962C8B-B14F-4D97-AF65-F5344CB8AC3E}">
        <p14:creationId xmlns:p14="http://schemas.microsoft.com/office/powerpoint/2010/main" val="22687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Engineering is the creation, monitoring, management, and improvement of technological systems through the careful negotiation of risks and benefits.</a:t>
            </a:r>
          </a:p>
          <a:p>
            <a:pPr marL="628650" lvl="1" indent="-171450">
              <a:lnSpc>
                <a:spcPct val="90000"/>
              </a:lnSpc>
              <a:spcBef>
                <a:spcPts val="500"/>
              </a:spcBef>
              <a:buFont typeface="Arial"/>
              <a:buChar char="•"/>
            </a:pPr>
            <a:r>
              <a:rPr lang="en-US" dirty="0"/>
              <a:t>Engineering is multi-facetted with different types of inquiries</a:t>
            </a:r>
            <a:endParaRPr lang="en-US" dirty="0">
              <a:cs typeface="Calibri"/>
            </a:endParaRPr>
          </a:p>
          <a:p>
            <a:pPr marL="628650" lvl="1" indent="-171450">
              <a:lnSpc>
                <a:spcPct val="90000"/>
              </a:lnSpc>
              <a:spcBef>
                <a:spcPts val="500"/>
              </a:spcBef>
              <a:buFont typeface="Arial"/>
              <a:buChar char="•"/>
            </a:pPr>
            <a:r>
              <a:rPr lang="en-US" dirty="0"/>
              <a:t>The design process is adoptable to different types of engineering inquiries</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8F1D8417-1D5C-477A-95AB-F8D58F098CF1}" type="slidenum">
              <a:rPr lang="en-US" smtClean="0"/>
              <a:t>8</a:t>
            </a:fld>
            <a:endParaRPr lang="en-US"/>
          </a:p>
        </p:txBody>
      </p:sp>
    </p:spTree>
    <p:extLst>
      <p:ext uri="{BB962C8B-B14F-4D97-AF65-F5344CB8AC3E}">
        <p14:creationId xmlns:p14="http://schemas.microsoft.com/office/powerpoint/2010/main" val="2863036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200" dirty="0">
                <a:effectLst/>
                <a:latin typeface="Times New Roman" panose="02020603050405020304" pitchFamily="18" charset="0"/>
                <a:ea typeface="Times New Roman" panose="02020603050405020304" pitchFamily="18" charset="0"/>
              </a:rPr>
              <a:t>Taking an epistemological position, I created the Honeycomb of Engineering framework, which recognized multiple inquiries of engineering but also provide the pedagogical translations of these inquiries. The Honeycomb of Engineering takes an epistemological perspective to outline a classification of six types of engineering inquiries:</a:t>
            </a:r>
          </a:p>
        </p:txBody>
      </p:sp>
      <p:sp>
        <p:nvSpPr>
          <p:cNvPr id="4" name="Slide Number Placeholder 3"/>
          <p:cNvSpPr>
            <a:spLocks noGrp="1"/>
          </p:cNvSpPr>
          <p:nvPr>
            <p:ph type="sldNum" sz="quarter" idx="10"/>
          </p:nvPr>
        </p:nvSpPr>
        <p:spPr/>
        <p:txBody>
          <a:bodyPr/>
          <a:lstStyle/>
          <a:p>
            <a:fld id="{A7537E94-5690-E64F-AB60-7E08FDF2162B}" type="slidenum">
              <a:rPr lang="en-US" smtClean="0"/>
              <a:t>9</a:t>
            </a:fld>
            <a:endParaRPr lang="en-US"/>
          </a:p>
        </p:txBody>
      </p:sp>
    </p:spTree>
    <p:extLst>
      <p:ext uri="{BB962C8B-B14F-4D97-AF65-F5344CB8AC3E}">
        <p14:creationId xmlns:p14="http://schemas.microsoft.com/office/powerpoint/2010/main" val="1567851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Updated model on July 4, 2020, Purzer</a:t>
            </a:r>
          </a:p>
        </p:txBody>
      </p:sp>
      <p:sp>
        <p:nvSpPr>
          <p:cNvPr id="4" name="Slide Number Placeholder 3"/>
          <p:cNvSpPr>
            <a:spLocks noGrp="1"/>
          </p:cNvSpPr>
          <p:nvPr>
            <p:ph type="sldNum" sz="quarter" idx="10"/>
          </p:nvPr>
        </p:nvSpPr>
        <p:spPr/>
        <p:txBody>
          <a:bodyPr/>
          <a:lstStyle/>
          <a:p>
            <a:pPr marL="0" marR="0" lvl="0" indent="0" algn="r" defTabSz="914341" rtl="0" eaLnBrk="1" fontAlgn="auto" latinLnBrk="0" hangingPunct="1">
              <a:lnSpc>
                <a:spcPct val="100000"/>
              </a:lnSpc>
              <a:spcBef>
                <a:spcPts val="0"/>
              </a:spcBef>
              <a:spcAft>
                <a:spcPts val="0"/>
              </a:spcAft>
              <a:buClrTx/>
              <a:buSzTx/>
              <a:buFontTx/>
              <a:buNone/>
              <a:tabLst/>
              <a:defRPr/>
            </a:pPr>
            <a:fld id="{A7537E94-5690-E64F-AB60-7E08FDF216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341"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3004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Updated model on July 4, 2020, Purzer</a:t>
            </a:r>
          </a:p>
        </p:txBody>
      </p:sp>
      <p:sp>
        <p:nvSpPr>
          <p:cNvPr id="4" name="Slide Number Placeholder 3"/>
          <p:cNvSpPr>
            <a:spLocks noGrp="1"/>
          </p:cNvSpPr>
          <p:nvPr>
            <p:ph type="sldNum" sz="quarter" idx="10"/>
          </p:nvPr>
        </p:nvSpPr>
        <p:spPr/>
        <p:txBody>
          <a:bodyPr/>
          <a:lstStyle/>
          <a:p>
            <a:pPr marL="0" marR="0" lvl="0" indent="0" algn="r" defTabSz="914341" rtl="0" eaLnBrk="1" fontAlgn="auto" latinLnBrk="0" hangingPunct="1">
              <a:lnSpc>
                <a:spcPct val="100000"/>
              </a:lnSpc>
              <a:spcBef>
                <a:spcPts val="0"/>
              </a:spcBef>
              <a:spcAft>
                <a:spcPts val="0"/>
              </a:spcAft>
              <a:buClrTx/>
              <a:buSzTx/>
              <a:buFontTx/>
              <a:buNone/>
              <a:tabLst/>
              <a:defRPr/>
            </a:pPr>
            <a:fld id="{A7537E94-5690-E64F-AB60-7E08FDF216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341"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1161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Updated model on July 4, 2020, Purzer</a:t>
            </a:r>
          </a:p>
        </p:txBody>
      </p:sp>
      <p:sp>
        <p:nvSpPr>
          <p:cNvPr id="4" name="Slide Number Placeholder 3"/>
          <p:cNvSpPr>
            <a:spLocks noGrp="1"/>
          </p:cNvSpPr>
          <p:nvPr>
            <p:ph type="sldNum" sz="quarter" idx="10"/>
          </p:nvPr>
        </p:nvSpPr>
        <p:spPr/>
        <p:txBody>
          <a:bodyPr/>
          <a:lstStyle/>
          <a:p>
            <a:pPr marL="0" marR="0" lvl="0" indent="0" algn="r" defTabSz="914341" rtl="0" eaLnBrk="1" fontAlgn="auto" latinLnBrk="0" hangingPunct="1">
              <a:lnSpc>
                <a:spcPct val="100000"/>
              </a:lnSpc>
              <a:spcBef>
                <a:spcPts val="0"/>
              </a:spcBef>
              <a:spcAft>
                <a:spcPts val="0"/>
              </a:spcAft>
              <a:buClrTx/>
              <a:buSzTx/>
              <a:buFontTx/>
              <a:buNone/>
              <a:tabLst/>
              <a:defRPr/>
            </a:pPr>
            <a:fld id="{A7537E94-5690-E64F-AB60-7E08FDF216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341"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98139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Updated model on July 4, 2020, Purzer</a:t>
            </a:r>
          </a:p>
        </p:txBody>
      </p:sp>
      <p:sp>
        <p:nvSpPr>
          <p:cNvPr id="4" name="Slide Number Placeholder 3"/>
          <p:cNvSpPr>
            <a:spLocks noGrp="1"/>
          </p:cNvSpPr>
          <p:nvPr>
            <p:ph type="sldNum" sz="quarter" idx="10"/>
          </p:nvPr>
        </p:nvSpPr>
        <p:spPr/>
        <p:txBody>
          <a:bodyPr/>
          <a:lstStyle/>
          <a:p>
            <a:pPr marL="0" marR="0" lvl="0" indent="0" algn="r" defTabSz="914341" rtl="0" eaLnBrk="1" fontAlgn="auto" latinLnBrk="0" hangingPunct="1">
              <a:lnSpc>
                <a:spcPct val="100000"/>
              </a:lnSpc>
              <a:spcBef>
                <a:spcPts val="0"/>
              </a:spcBef>
              <a:spcAft>
                <a:spcPts val="0"/>
              </a:spcAft>
              <a:buClrTx/>
              <a:buSzTx/>
              <a:buFontTx/>
              <a:buNone/>
              <a:tabLst/>
              <a:defRPr/>
            </a:pPr>
            <a:fld id="{A7537E94-5690-E64F-AB60-7E08FDF216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341"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6172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B360BFC-5F3D-EE46-A82A-695ED7F70049}" type="datetime1">
              <a:rPr lang="en-US" smtClean="0"/>
              <a:t>8/27/2023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9F194-62D7-4CCB-9C8F-8096C2CC0182}" type="slidenum">
              <a:rPr lang="en-US" smtClean="0"/>
              <a:t>‹#›</a:t>
            </a:fld>
            <a:endParaRPr lang="en-US"/>
          </a:p>
        </p:txBody>
      </p:sp>
    </p:spTree>
    <p:extLst>
      <p:ext uri="{BB962C8B-B14F-4D97-AF65-F5344CB8AC3E}">
        <p14:creationId xmlns:p14="http://schemas.microsoft.com/office/powerpoint/2010/main" val="1041694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050381-D44D-FB41-88B5-950BCD061B55}" type="datetime1">
              <a:rPr lang="en-US" smtClean="0"/>
              <a:t>8/27/2023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9F194-62D7-4CCB-9C8F-8096C2CC0182}" type="slidenum">
              <a:rPr lang="en-US" smtClean="0"/>
              <a:t>‹#›</a:t>
            </a:fld>
            <a:endParaRPr lang="en-US"/>
          </a:p>
        </p:txBody>
      </p:sp>
    </p:spTree>
    <p:extLst>
      <p:ext uri="{BB962C8B-B14F-4D97-AF65-F5344CB8AC3E}">
        <p14:creationId xmlns:p14="http://schemas.microsoft.com/office/powerpoint/2010/main" val="4210352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86EE6-B00F-3844-9B88-2717C57005A5}" type="datetime1">
              <a:rPr lang="en-US" smtClean="0"/>
              <a:t>8/27/2023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9F194-62D7-4CCB-9C8F-8096C2CC0182}" type="slidenum">
              <a:rPr lang="en-US" smtClean="0"/>
              <a:t>‹#›</a:t>
            </a:fld>
            <a:endParaRPr lang="en-US"/>
          </a:p>
        </p:txBody>
      </p:sp>
    </p:spTree>
    <p:extLst>
      <p:ext uri="{BB962C8B-B14F-4D97-AF65-F5344CB8AC3E}">
        <p14:creationId xmlns:p14="http://schemas.microsoft.com/office/powerpoint/2010/main" val="3312425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8/27/2023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17134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8/27/2023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658212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8/27/2023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029305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8/27/2023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105046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8/27/2023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797924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8/27/2023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79711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8/27/2023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667078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633592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8A8298-502D-644E-9FA3-5469099117F9}" type="datetime1">
              <a:rPr lang="en-US" smtClean="0"/>
              <a:t>8/27/2023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9F194-62D7-4CCB-9C8F-8096C2CC0182}" type="slidenum">
              <a:rPr lang="en-US" smtClean="0"/>
              <a:t>‹#›</a:t>
            </a:fld>
            <a:endParaRPr lang="en-US"/>
          </a:p>
        </p:txBody>
      </p:sp>
    </p:spTree>
    <p:extLst>
      <p:ext uri="{BB962C8B-B14F-4D97-AF65-F5344CB8AC3E}">
        <p14:creationId xmlns:p14="http://schemas.microsoft.com/office/powerpoint/2010/main" val="13784239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6270982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8/27/2023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459743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8/27/2023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645550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8F4011B-0F6B-EE4A-A378-1B5BA8F46A85}" type="datetime1">
              <a:rPr lang="en-US" smtClean="0"/>
              <a:t>8/27/2023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9F194-62D7-4CCB-9C8F-8096C2CC0182}" type="slidenum">
              <a:rPr lang="en-US" smtClean="0"/>
              <a:t>‹#›</a:t>
            </a:fld>
            <a:endParaRPr lang="en-US"/>
          </a:p>
        </p:txBody>
      </p:sp>
    </p:spTree>
    <p:extLst>
      <p:ext uri="{BB962C8B-B14F-4D97-AF65-F5344CB8AC3E}">
        <p14:creationId xmlns:p14="http://schemas.microsoft.com/office/powerpoint/2010/main" val="2115753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29BB502-B0A8-664C-A8C9-B07E39E8C7AC}" type="datetime1">
              <a:rPr lang="en-US" smtClean="0"/>
              <a:t>8/27/2023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9F194-62D7-4CCB-9C8F-8096C2CC0182}" type="slidenum">
              <a:rPr lang="en-US" smtClean="0"/>
              <a:t>‹#›</a:t>
            </a:fld>
            <a:endParaRPr lang="en-US"/>
          </a:p>
        </p:txBody>
      </p:sp>
    </p:spTree>
    <p:extLst>
      <p:ext uri="{BB962C8B-B14F-4D97-AF65-F5344CB8AC3E}">
        <p14:creationId xmlns:p14="http://schemas.microsoft.com/office/powerpoint/2010/main" val="607088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6CE4447-9A90-6340-8F50-5C7D8BBF5AE6}" type="datetime1">
              <a:rPr lang="en-US" smtClean="0"/>
              <a:t>8/27/2023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09F194-62D7-4CCB-9C8F-8096C2CC0182}" type="slidenum">
              <a:rPr lang="en-US" smtClean="0"/>
              <a:t>‹#›</a:t>
            </a:fld>
            <a:endParaRPr lang="en-US"/>
          </a:p>
        </p:txBody>
      </p:sp>
    </p:spTree>
    <p:extLst>
      <p:ext uri="{BB962C8B-B14F-4D97-AF65-F5344CB8AC3E}">
        <p14:creationId xmlns:p14="http://schemas.microsoft.com/office/powerpoint/2010/main" val="2837609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2ADD3A-344A-9E4B-95E8-7AEA34091452}" type="datetime1">
              <a:rPr lang="en-US" smtClean="0"/>
              <a:t>8/27/2023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09F194-62D7-4CCB-9C8F-8096C2CC0182}" type="slidenum">
              <a:rPr lang="en-US" smtClean="0"/>
              <a:t>‹#›</a:t>
            </a:fld>
            <a:endParaRPr lang="en-US"/>
          </a:p>
        </p:txBody>
      </p:sp>
    </p:spTree>
    <p:extLst>
      <p:ext uri="{BB962C8B-B14F-4D97-AF65-F5344CB8AC3E}">
        <p14:creationId xmlns:p14="http://schemas.microsoft.com/office/powerpoint/2010/main" val="2459648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8F33D5-B761-C847-8E38-77E18F54600C}" type="datetime1">
              <a:rPr lang="en-US" smtClean="0"/>
              <a:t>8/27/2023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09F194-62D7-4CCB-9C8F-8096C2CC0182}" type="slidenum">
              <a:rPr lang="en-US" smtClean="0"/>
              <a:t>‹#›</a:t>
            </a:fld>
            <a:endParaRPr lang="en-US"/>
          </a:p>
        </p:txBody>
      </p:sp>
    </p:spTree>
    <p:extLst>
      <p:ext uri="{BB962C8B-B14F-4D97-AF65-F5344CB8AC3E}">
        <p14:creationId xmlns:p14="http://schemas.microsoft.com/office/powerpoint/2010/main" val="1955915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E76023-E12A-EC43-BF2F-84BD4AAB5F4D}" type="datetime1">
              <a:rPr lang="en-US" smtClean="0"/>
              <a:t>8/27/2023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9F194-62D7-4CCB-9C8F-8096C2CC0182}" type="slidenum">
              <a:rPr lang="en-US" smtClean="0"/>
              <a:t>‹#›</a:t>
            </a:fld>
            <a:endParaRPr lang="en-US"/>
          </a:p>
        </p:txBody>
      </p:sp>
    </p:spTree>
    <p:extLst>
      <p:ext uri="{BB962C8B-B14F-4D97-AF65-F5344CB8AC3E}">
        <p14:creationId xmlns:p14="http://schemas.microsoft.com/office/powerpoint/2010/main" val="326604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B4A48D-7D96-9946-800D-EC8BB109D424}" type="datetime1">
              <a:rPr lang="en-US" smtClean="0"/>
              <a:t>8/27/2023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9F194-62D7-4CCB-9C8F-8096C2CC0182}" type="slidenum">
              <a:rPr lang="en-US" smtClean="0"/>
              <a:t>‹#›</a:t>
            </a:fld>
            <a:endParaRPr lang="en-US"/>
          </a:p>
        </p:txBody>
      </p:sp>
    </p:spTree>
    <p:extLst>
      <p:ext uri="{BB962C8B-B14F-4D97-AF65-F5344CB8AC3E}">
        <p14:creationId xmlns:p14="http://schemas.microsoft.com/office/powerpoint/2010/main" val="1551580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FE37F-EC84-0C49-A4D9-7F6F561D785E}" type="datetime1">
              <a:rPr lang="en-US" smtClean="0"/>
              <a:t>8/27/2023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09F194-62D7-4CCB-9C8F-8096C2CC0182}" type="slidenum">
              <a:rPr lang="en-US" smtClean="0"/>
              <a:t>‹#›</a:t>
            </a:fld>
            <a:endParaRPr lang="en-US"/>
          </a:p>
        </p:txBody>
      </p:sp>
    </p:spTree>
    <p:extLst>
      <p:ext uri="{BB962C8B-B14F-4D97-AF65-F5344CB8AC3E}">
        <p14:creationId xmlns:p14="http://schemas.microsoft.com/office/powerpoint/2010/main" val="4238424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8/27/2023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401777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eb.ics.purdue.edu/~spurzer/esera2023"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hyperlink" Target="https://web.ics.purdue.edu/~spurzer/esera2023" TargetMode="External"/><Relationship Id="rId3" Type="http://schemas.openxmlformats.org/officeDocument/2006/relationships/hyperlink" Target="mailto:purzer@purdue.edu" TargetMode="External"/><Relationship Id="rId7" Type="http://schemas.openxmlformats.org/officeDocument/2006/relationships/image" Target="../media/image1.png"/><Relationship Id="rId12" Type="http://schemas.openxmlformats.org/officeDocument/2006/relationships/hyperlink" Target="https://virtual.oxfordabstracts.com/#/event/3790/session/80041"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hyperlink" Target="https://virtual.oxfordabstracts.com/#/event/3790/submission/1291" TargetMode="External"/><Relationship Id="rId5" Type="http://schemas.openxmlformats.org/officeDocument/2006/relationships/image" Target="../media/image8.jpeg"/><Relationship Id="rId10" Type="http://schemas.openxmlformats.org/officeDocument/2006/relationships/hyperlink" Target="https://virtual.oxfordabstracts.com/#/event/3790/session/80106" TargetMode="External"/><Relationship Id="rId4" Type="http://schemas.openxmlformats.org/officeDocument/2006/relationships/image" Target="../media/image7.jpeg"/><Relationship Id="rId9" Type="http://schemas.openxmlformats.org/officeDocument/2006/relationships/hyperlink" Target="https://virtual.oxfordabstracts.com/#/event/3790/submission/1290" TargetMode="External"/><Relationship Id="rId1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oi.org/10.1186/s43031-019-0010-0"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s://doi.org/10.1016/j.tsc.2013.07.006"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hyperlink" Target="https://doi.org/10.1002/jee.20441"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doi.org/10.1002/jee.20441" TargetMode="External"/><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2114" y="697671"/>
            <a:ext cx="10566475" cy="1922137"/>
          </a:xfrm>
        </p:spPr>
        <p:txBody>
          <a:bodyPr>
            <a:normAutofit/>
          </a:bodyPr>
          <a:lstStyle/>
          <a:p>
            <a:r>
              <a:rPr lang="en-US" sz="4400" b="1" i="0" dirty="0">
                <a:effectLst/>
                <a:latin typeface="Roboto" panose="02000000000000000000" pitchFamily="2" charset="0"/>
              </a:rPr>
              <a:t>Learning and Agency through </a:t>
            </a:r>
            <a:br>
              <a:rPr lang="en-US" sz="4400" b="1" i="0" dirty="0">
                <a:effectLst/>
                <a:latin typeface="Roboto" panose="02000000000000000000" pitchFamily="2" charset="0"/>
              </a:rPr>
            </a:br>
            <a:r>
              <a:rPr lang="en-US" sz="4400" b="1" i="0" dirty="0">
                <a:effectLst/>
                <a:latin typeface="Roboto" panose="02000000000000000000" pitchFamily="2" charset="0"/>
              </a:rPr>
              <a:t>Design Negotiation: </a:t>
            </a:r>
            <a:br>
              <a:rPr lang="en-US" sz="4400" b="1" i="0" dirty="0">
                <a:effectLst/>
                <a:latin typeface="Roboto" panose="02000000000000000000" pitchFamily="2" charset="0"/>
              </a:rPr>
            </a:br>
            <a:r>
              <a:rPr lang="en-US" sz="4400" b="1" i="0" dirty="0">
                <a:effectLst/>
                <a:latin typeface="Roboto" panose="02000000000000000000" pitchFamily="2" charset="0"/>
              </a:rPr>
              <a:t>The Honeycomb of Engineering</a:t>
            </a:r>
          </a:p>
        </p:txBody>
      </p:sp>
      <p:sp>
        <p:nvSpPr>
          <p:cNvPr id="3" name="Subtitle 2"/>
          <p:cNvSpPr>
            <a:spLocks noGrp="1"/>
          </p:cNvSpPr>
          <p:nvPr>
            <p:ph type="subTitle" idx="1"/>
          </p:nvPr>
        </p:nvSpPr>
        <p:spPr>
          <a:xfrm>
            <a:off x="1524000" y="3429000"/>
            <a:ext cx="9144000" cy="1295833"/>
          </a:xfrm>
        </p:spPr>
        <p:txBody>
          <a:bodyPr vert="horz" lIns="91440" tIns="45720" rIns="91440" bIns="45720" rtlCol="0" anchor="t">
            <a:noAutofit/>
          </a:bodyPr>
          <a:lstStyle/>
          <a:p>
            <a:r>
              <a:rPr lang="en-US" sz="2000" b="1" dirty="0">
                <a:cs typeface="Arial" panose="020B0604020202020204" pitchFamily="34" charset="0"/>
              </a:rPr>
              <a:t>Ş</a:t>
            </a:r>
            <a:r>
              <a:rPr lang="en-US" sz="2000" b="1" dirty="0"/>
              <a:t>enay Purzer</a:t>
            </a:r>
            <a:endParaRPr lang="en-US" sz="2000" b="1" dirty="0">
              <a:ea typeface="+mn-lt"/>
              <a:cs typeface="+mn-lt"/>
            </a:endParaRPr>
          </a:p>
          <a:p>
            <a:r>
              <a:rPr lang="en-US" sz="2000" dirty="0">
                <a:ea typeface="+mn-lt"/>
                <a:cs typeface="+mn-lt"/>
              </a:rPr>
              <a:t>Purdue University, West Lafayette, Indiana</a:t>
            </a:r>
          </a:p>
          <a:p>
            <a:endParaRPr lang="en-US" sz="2000" b="1" dirty="0"/>
          </a:p>
        </p:txBody>
      </p:sp>
      <p:sp>
        <p:nvSpPr>
          <p:cNvPr id="4" name="Slide Number Placeholder 3">
            <a:extLst>
              <a:ext uri="{FF2B5EF4-FFF2-40B4-BE49-F238E27FC236}">
                <a16:creationId xmlns:a16="http://schemas.microsoft.com/office/drawing/2014/main" id="{0D87EF24-D7A9-089A-38DC-61CE4215DC0A}"/>
              </a:ext>
            </a:extLst>
          </p:cNvPr>
          <p:cNvSpPr>
            <a:spLocks noGrp="1"/>
          </p:cNvSpPr>
          <p:nvPr>
            <p:ph type="sldNum" sz="quarter" idx="12"/>
          </p:nvPr>
        </p:nvSpPr>
        <p:spPr/>
        <p:txBody>
          <a:bodyPr/>
          <a:lstStyle/>
          <a:p>
            <a:fld id="{6F09F194-62D7-4CCB-9C8F-8096C2CC0182}" type="slidenum">
              <a:rPr lang="en-US" smtClean="0"/>
              <a:t>1</a:t>
            </a:fld>
            <a:endParaRPr lang="en-US"/>
          </a:p>
        </p:txBody>
      </p:sp>
      <p:pic>
        <p:nvPicPr>
          <p:cNvPr id="2050" name="Picture 2" descr="Purdue Boilermakers football - Wikipedia">
            <a:extLst>
              <a:ext uri="{FF2B5EF4-FFF2-40B4-BE49-F238E27FC236}">
                <a16:creationId xmlns:a16="http://schemas.microsoft.com/office/drawing/2014/main" id="{B1C397A5-B9FC-443C-8D94-A6B9323D6A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82200" y="5629670"/>
            <a:ext cx="1488846" cy="79529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E20B898-6F71-4F32-97E3-6325382A8AA3}"/>
              </a:ext>
            </a:extLst>
          </p:cNvPr>
          <p:cNvSpPr txBox="1"/>
          <p:nvPr/>
        </p:nvSpPr>
        <p:spPr>
          <a:xfrm>
            <a:off x="2241885" y="6156696"/>
            <a:ext cx="4856748" cy="369332"/>
          </a:xfrm>
          <a:prstGeom prst="rect">
            <a:avLst/>
          </a:prstGeom>
          <a:noFill/>
        </p:spPr>
        <p:txBody>
          <a:bodyPr wrap="square">
            <a:spAutoFit/>
          </a:bodyPr>
          <a:lstStyle/>
          <a:p>
            <a:r>
              <a:rPr lang="en-US" dirty="0">
                <a:hlinkClick r:id="rId3"/>
              </a:rPr>
              <a:t>https://web.ics.purdue.edu/~spurzer/esera2023</a:t>
            </a:r>
            <a:r>
              <a:rPr lang="en-US" dirty="0"/>
              <a:t> </a:t>
            </a:r>
          </a:p>
        </p:txBody>
      </p:sp>
      <p:pic>
        <p:nvPicPr>
          <p:cNvPr id="8" name="Picture 2">
            <a:extLst>
              <a:ext uri="{FF2B5EF4-FFF2-40B4-BE49-F238E27FC236}">
                <a16:creationId xmlns:a16="http://schemas.microsoft.com/office/drawing/2014/main" id="{6F0C794B-3B9E-4CCA-80F0-9ADA5A28D53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8715" y="4947614"/>
            <a:ext cx="1488846" cy="15784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1964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33E23-B5A4-4263-8EA6-D8330452AEA7}"/>
              </a:ext>
            </a:extLst>
          </p:cNvPr>
          <p:cNvSpPr>
            <a:spLocks noGrp="1"/>
          </p:cNvSpPr>
          <p:nvPr>
            <p:ph type="title"/>
          </p:nvPr>
        </p:nvSpPr>
        <p:spPr/>
        <p:txBody>
          <a:bodyPr>
            <a:normAutofit/>
          </a:bodyPr>
          <a:lstStyle/>
          <a:p>
            <a:r>
              <a:rPr lang="en-US" sz="5400" b="1" dirty="0"/>
              <a:t>Why delineate engineering inquiries? </a:t>
            </a:r>
            <a:endParaRPr lang="en-US" sz="5400" dirty="0"/>
          </a:p>
        </p:txBody>
      </p:sp>
      <p:sp>
        <p:nvSpPr>
          <p:cNvPr id="3" name="Content Placeholder 2">
            <a:extLst>
              <a:ext uri="{FF2B5EF4-FFF2-40B4-BE49-F238E27FC236}">
                <a16:creationId xmlns:a16="http://schemas.microsoft.com/office/drawing/2014/main" id="{36CE8224-776A-4C42-A057-5F17796AF69F}"/>
              </a:ext>
            </a:extLst>
          </p:cNvPr>
          <p:cNvSpPr>
            <a:spLocks noGrp="1"/>
          </p:cNvSpPr>
          <p:nvPr>
            <p:ph idx="1"/>
          </p:nvPr>
        </p:nvSpPr>
        <p:spPr>
          <a:xfrm>
            <a:off x="1381125" y="1990725"/>
            <a:ext cx="9763126" cy="4186238"/>
          </a:xfrm>
        </p:spPr>
        <p:txBody>
          <a:bodyPr/>
          <a:lstStyle/>
          <a:p>
            <a:r>
              <a:rPr lang="en-US" b="1" dirty="0"/>
              <a:t>For curriculum authenticity</a:t>
            </a:r>
            <a:r>
              <a:rPr lang="en-US" dirty="0"/>
              <a:t>: more accurate representation of nature of engineering</a:t>
            </a:r>
          </a:p>
          <a:p>
            <a:endParaRPr lang="en-US" dirty="0"/>
          </a:p>
          <a:p>
            <a:r>
              <a:rPr lang="en-US" b="1" dirty="0"/>
              <a:t>For learning research- </a:t>
            </a:r>
            <a:r>
              <a:rPr lang="en-US" dirty="0"/>
              <a:t>different inquiries promote different type of learning outcomes </a:t>
            </a:r>
          </a:p>
          <a:p>
            <a:endParaRPr lang="en-US" dirty="0"/>
          </a:p>
          <a:p>
            <a:r>
              <a:rPr lang="en-US" b="1" dirty="0"/>
              <a:t>For instructional choice</a:t>
            </a:r>
            <a:r>
              <a:rPr lang="en-US" dirty="0"/>
              <a:t>: allows educators select from options</a:t>
            </a:r>
          </a:p>
        </p:txBody>
      </p:sp>
      <p:sp>
        <p:nvSpPr>
          <p:cNvPr id="4" name="Slide Number Placeholder 3">
            <a:extLst>
              <a:ext uri="{FF2B5EF4-FFF2-40B4-BE49-F238E27FC236}">
                <a16:creationId xmlns:a16="http://schemas.microsoft.com/office/drawing/2014/main" id="{D3B03FD7-894D-4DB6-BBAE-FF738A95CFB9}"/>
              </a:ext>
            </a:extLst>
          </p:cNvPr>
          <p:cNvSpPr>
            <a:spLocks noGrp="1"/>
          </p:cNvSpPr>
          <p:nvPr>
            <p:ph type="sldNum" sz="quarter" idx="12"/>
          </p:nvPr>
        </p:nvSpPr>
        <p:spPr/>
        <p:txBody>
          <a:bodyPr/>
          <a:lstStyle/>
          <a:p>
            <a:fld id="{6F09F194-62D7-4CCB-9C8F-8096C2CC0182}" type="slidenum">
              <a:rPr lang="en-US" smtClean="0"/>
              <a:t>10</a:t>
            </a:fld>
            <a:endParaRPr lang="en-US"/>
          </a:p>
        </p:txBody>
      </p:sp>
    </p:spTree>
    <p:extLst>
      <p:ext uri="{BB962C8B-B14F-4D97-AF65-F5344CB8AC3E}">
        <p14:creationId xmlns:p14="http://schemas.microsoft.com/office/powerpoint/2010/main" val="1898647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0A1DE-A1C2-43C0-B658-8E55DEB9F711}"/>
              </a:ext>
            </a:extLst>
          </p:cNvPr>
          <p:cNvSpPr>
            <a:spLocks noGrp="1"/>
          </p:cNvSpPr>
          <p:nvPr>
            <p:ph type="title"/>
          </p:nvPr>
        </p:nvSpPr>
        <p:spPr>
          <a:xfrm>
            <a:off x="522126" y="1080066"/>
            <a:ext cx="7355049" cy="640001"/>
          </a:xfrm>
        </p:spPr>
        <p:txBody>
          <a:bodyPr>
            <a:normAutofit fontScale="90000"/>
          </a:bodyPr>
          <a:lstStyle/>
          <a:p>
            <a:pPr algn="ctr"/>
            <a:r>
              <a:rPr lang="en-US" sz="2800" dirty="0"/>
              <a:t>Design-Build-Test (DBT) vs User-Centered Design (UCD)</a:t>
            </a:r>
          </a:p>
        </p:txBody>
      </p:sp>
      <p:pic>
        <p:nvPicPr>
          <p:cNvPr id="10" name="Content Placeholder 9">
            <a:extLst>
              <a:ext uri="{FF2B5EF4-FFF2-40B4-BE49-F238E27FC236}">
                <a16:creationId xmlns:a16="http://schemas.microsoft.com/office/drawing/2014/main" id="{776F4AF9-D5C9-49F6-BE29-272D6DA9D73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46613" y="2162175"/>
            <a:ext cx="4565971" cy="3340954"/>
          </a:xfrm>
        </p:spPr>
      </p:pic>
      <p:sp>
        <p:nvSpPr>
          <p:cNvPr id="4" name="Slide Number Placeholder 3">
            <a:extLst>
              <a:ext uri="{FF2B5EF4-FFF2-40B4-BE49-F238E27FC236}">
                <a16:creationId xmlns:a16="http://schemas.microsoft.com/office/drawing/2014/main" id="{4B84567D-2F63-4088-BE60-5ACFAC6BA655}"/>
              </a:ext>
            </a:extLst>
          </p:cNvPr>
          <p:cNvSpPr>
            <a:spLocks noGrp="1"/>
          </p:cNvSpPr>
          <p:nvPr>
            <p:ph type="sldNum" sz="quarter" idx="12"/>
          </p:nvPr>
        </p:nvSpPr>
        <p:spPr/>
        <p:txBody>
          <a:bodyPr/>
          <a:lstStyle/>
          <a:p>
            <a:fld id="{6F09F194-62D7-4CCB-9C8F-8096C2CC0182}" type="slidenum">
              <a:rPr lang="en-US" smtClean="0"/>
              <a:t>11</a:t>
            </a:fld>
            <a:endParaRPr lang="en-US"/>
          </a:p>
        </p:txBody>
      </p:sp>
      <p:pic>
        <p:nvPicPr>
          <p:cNvPr id="12" name="Picture 11">
            <a:extLst>
              <a:ext uri="{FF2B5EF4-FFF2-40B4-BE49-F238E27FC236}">
                <a16:creationId xmlns:a16="http://schemas.microsoft.com/office/drawing/2014/main" id="{DEBD95A8-F22E-4422-82A0-6F6C1B810FE8}"/>
              </a:ext>
            </a:extLst>
          </p:cNvPr>
          <p:cNvPicPr>
            <a:picLocks noChangeAspect="1"/>
          </p:cNvPicPr>
          <p:nvPr/>
        </p:nvPicPr>
        <p:blipFill>
          <a:blip r:embed="rId3"/>
          <a:stretch>
            <a:fillRect/>
          </a:stretch>
        </p:blipFill>
        <p:spPr>
          <a:xfrm>
            <a:off x="437327" y="1716644"/>
            <a:ext cx="5281852" cy="3760232"/>
          </a:xfrm>
          <a:prstGeom prst="rect">
            <a:avLst/>
          </a:prstGeom>
        </p:spPr>
      </p:pic>
      <p:sp>
        <p:nvSpPr>
          <p:cNvPr id="15" name="Rectangle 14">
            <a:extLst>
              <a:ext uri="{FF2B5EF4-FFF2-40B4-BE49-F238E27FC236}">
                <a16:creationId xmlns:a16="http://schemas.microsoft.com/office/drawing/2014/main" id="{8C31F9DD-DCBC-4961-AD1C-83E30205A6B3}"/>
              </a:ext>
            </a:extLst>
          </p:cNvPr>
          <p:cNvSpPr/>
          <p:nvPr/>
        </p:nvSpPr>
        <p:spPr>
          <a:xfrm>
            <a:off x="8229599" y="2011361"/>
            <a:ext cx="219075" cy="1508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endParaRPr>
          </a:p>
        </p:txBody>
      </p:sp>
      <p:sp>
        <p:nvSpPr>
          <p:cNvPr id="13" name="Rectangle 12">
            <a:extLst>
              <a:ext uri="{FF2B5EF4-FFF2-40B4-BE49-F238E27FC236}">
                <a16:creationId xmlns:a16="http://schemas.microsoft.com/office/drawing/2014/main" id="{73F06FC5-1C6A-4A75-8119-F6F5F118D893}"/>
              </a:ext>
            </a:extLst>
          </p:cNvPr>
          <p:cNvSpPr/>
          <p:nvPr/>
        </p:nvSpPr>
        <p:spPr>
          <a:xfrm>
            <a:off x="7322341" y="2279651"/>
            <a:ext cx="1814514" cy="2587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highlight>
                  <a:srgbClr val="FF0000"/>
                </a:highlight>
                <a:sym typeface="Wingdings" panose="05000000000000000000" pitchFamily="2" charset="2"/>
              </a:rPr>
              <a:t></a:t>
            </a:r>
            <a:r>
              <a:rPr lang="en-US" sz="800" dirty="0">
                <a:solidFill>
                  <a:schemeClr val="tx1"/>
                </a:solidFill>
                <a:sym typeface="Wingdings" panose="05000000000000000000" pitchFamily="2" charset="2"/>
              </a:rPr>
              <a:t> </a:t>
            </a:r>
            <a:r>
              <a:rPr lang="en-US" sz="800" dirty="0">
                <a:solidFill>
                  <a:schemeClr val="tx1"/>
                </a:solidFill>
              </a:rPr>
              <a:t>DBT     </a:t>
            </a:r>
            <a:r>
              <a:rPr lang="en-US" sz="800" dirty="0">
                <a:solidFill>
                  <a:schemeClr val="tx1"/>
                </a:solidFill>
                <a:highlight>
                  <a:srgbClr val="0000FF"/>
                </a:highlight>
                <a:sym typeface="Wingdings" panose="05000000000000000000" pitchFamily="2" charset="2"/>
              </a:rPr>
              <a:t></a:t>
            </a:r>
            <a:r>
              <a:rPr lang="en-US" sz="800" dirty="0">
                <a:solidFill>
                  <a:schemeClr val="tx1"/>
                </a:solidFill>
                <a:sym typeface="Wingdings" panose="05000000000000000000" pitchFamily="2" charset="2"/>
              </a:rPr>
              <a:t> UCD</a:t>
            </a:r>
            <a:endParaRPr lang="en-US" sz="800" dirty="0">
              <a:solidFill>
                <a:schemeClr val="tx1"/>
              </a:solidFill>
            </a:endParaRPr>
          </a:p>
        </p:txBody>
      </p:sp>
      <p:sp>
        <p:nvSpPr>
          <p:cNvPr id="16" name="Rectangle 15">
            <a:extLst>
              <a:ext uri="{FF2B5EF4-FFF2-40B4-BE49-F238E27FC236}">
                <a16:creationId xmlns:a16="http://schemas.microsoft.com/office/drawing/2014/main" id="{6258F3E6-4967-425D-96F8-B23A3F107F92}"/>
              </a:ext>
            </a:extLst>
          </p:cNvPr>
          <p:cNvSpPr/>
          <p:nvPr/>
        </p:nvSpPr>
        <p:spPr>
          <a:xfrm>
            <a:off x="4029913" y="2767012"/>
            <a:ext cx="1814514" cy="2587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highlight>
                  <a:srgbClr val="FF0000"/>
                </a:highlight>
                <a:sym typeface="Wingdings" panose="05000000000000000000" pitchFamily="2" charset="2"/>
              </a:rPr>
              <a:t></a:t>
            </a:r>
            <a:r>
              <a:rPr lang="en-US" sz="800" dirty="0">
                <a:solidFill>
                  <a:schemeClr val="tx1"/>
                </a:solidFill>
                <a:sym typeface="Wingdings" panose="05000000000000000000" pitchFamily="2" charset="2"/>
              </a:rPr>
              <a:t> </a:t>
            </a:r>
            <a:r>
              <a:rPr lang="en-US" sz="800" dirty="0">
                <a:solidFill>
                  <a:schemeClr val="tx1"/>
                </a:solidFill>
              </a:rPr>
              <a:t>DBT     </a:t>
            </a:r>
            <a:r>
              <a:rPr lang="en-US" sz="800" dirty="0">
                <a:solidFill>
                  <a:schemeClr val="tx1"/>
                </a:solidFill>
                <a:highlight>
                  <a:srgbClr val="0000FF"/>
                </a:highlight>
                <a:sym typeface="Wingdings" panose="05000000000000000000" pitchFamily="2" charset="2"/>
              </a:rPr>
              <a:t></a:t>
            </a:r>
            <a:r>
              <a:rPr lang="en-US" sz="800" dirty="0">
                <a:solidFill>
                  <a:schemeClr val="tx1"/>
                </a:solidFill>
                <a:sym typeface="Wingdings" panose="05000000000000000000" pitchFamily="2" charset="2"/>
              </a:rPr>
              <a:t> UCD</a:t>
            </a:r>
            <a:endParaRPr lang="en-US" sz="800" dirty="0">
              <a:solidFill>
                <a:schemeClr val="tx1"/>
              </a:solidFill>
            </a:endParaRPr>
          </a:p>
        </p:txBody>
      </p:sp>
      <p:sp>
        <p:nvSpPr>
          <p:cNvPr id="18" name="TextBox 17">
            <a:extLst>
              <a:ext uri="{FF2B5EF4-FFF2-40B4-BE49-F238E27FC236}">
                <a16:creationId xmlns:a16="http://schemas.microsoft.com/office/drawing/2014/main" id="{58CF78FF-A78E-46DC-99D5-F21914AFBC78}"/>
              </a:ext>
            </a:extLst>
          </p:cNvPr>
          <p:cNvSpPr txBox="1"/>
          <p:nvPr/>
        </p:nvSpPr>
        <p:spPr>
          <a:xfrm>
            <a:off x="838200" y="6169086"/>
            <a:ext cx="10590962" cy="430887"/>
          </a:xfrm>
          <a:prstGeom prst="rect">
            <a:avLst/>
          </a:prstGeom>
          <a:noFill/>
        </p:spPr>
        <p:txBody>
          <a:bodyPr wrap="square">
            <a:spAutoFit/>
          </a:bodyPr>
          <a:lstStyle/>
          <a:p>
            <a:r>
              <a:rPr lang="en-US" sz="1100" b="0" i="0" dirty="0">
                <a:solidFill>
                  <a:srgbClr val="222222"/>
                </a:solidFill>
                <a:effectLst/>
                <a:latin typeface="Arial" panose="020B0604020202020204" pitchFamily="34" charset="0"/>
              </a:rPr>
              <a:t>Goldstein, M. H., Omar, S. A., Purzer, S., &amp; Adams, R. S. (2018). Comparing Two Approaches to Engineering Design in the 7th Grade Science Classroom. </a:t>
            </a:r>
            <a:r>
              <a:rPr lang="en-US" sz="1100" b="0" i="1" dirty="0">
                <a:solidFill>
                  <a:srgbClr val="222222"/>
                </a:solidFill>
                <a:effectLst/>
                <a:latin typeface="Arial" panose="020B0604020202020204" pitchFamily="34" charset="0"/>
              </a:rPr>
              <a:t>International Journal of Education in Mathematics, Science and Technology</a:t>
            </a:r>
            <a:r>
              <a:rPr lang="en-US" sz="1100" b="0" i="0" dirty="0">
                <a:solidFill>
                  <a:srgbClr val="222222"/>
                </a:solidFill>
                <a:effectLst/>
                <a:latin typeface="Arial" panose="020B0604020202020204" pitchFamily="34" charset="0"/>
              </a:rPr>
              <a:t>, </a:t>
            </a:r>
            <a:r>
              <a:rPr lang="en-US" sz="1100" b="0" i="1" dirty="0">
                <a:solidFill>
                  <a:srgbClr val="222222"/>
                </a:solidFill>
                <a:effectLst/>
                <a:latin typeface="Arial" panose="020B0604020202020204" pitchFamily="34" charset="0"/>
              </a:rPr>
              <a:t>6</a:t>
            </a:r>
            <a:r>
              <a:rPr lang="en-US" sz="1100" b="0" i="0" dirty="0">
                <a:solidFill>
                  <a:srgbClr val="222222"/>
                </a:solidFill>
                <a:effectLst/>
                <a:latin typeface="Arial" panose="020B0604020202020204" pitchFamily="34" charset="0"/>
              </a:rPr>
              <a:t>(4), 381-397. DOI:10.18404/ijemst.440340  </a:t>
            </a:r>
            <a:endParaRPr lang="en-US" sz="1100" dirty="0"/>
          </a:p>
        </p:txBody>
      </p:sp>
      <p:sp>
        <p:nvSpPr>
          <p:cNvPr id="11" name="TextBox 10">
            <a:extLst>
              <a:ext uri="{FF2B5EF4-FFF2-40B4-BE49-F238E27FC236}">
                <a16:creationId xmlns:a16="http://schemas.microsoft.com/office/drawing/2014/main" id="{1C7FD125-BE83-4506-8D8F-05FA8A50DF07}"/>
              </a:ext>
            </a:extLst>
          </p:cNvPr>
          <p:cNvSpPr txBox="1"/>
          <p:nvPr/>
        </p:nvSpPr>
        <p:spPr>
          <a:xfrm>
            <a:off x="718601" y="295462"/>
            <a:ext cx="10016074" cy="646331"/>
          </a:xfrm>
          <a:prstGeom prst="rect">
            <a:avLst/>
          </a:prstGeom>
          <a:solidFill>
            <a:schemeClr val="tx1"/>
          </a:solidFill>
        </p:spPr>
        <p:txBody>
          <a:bodyPr wrap="square" lIns="91440" tIns="45720" rIns="91440" bIns="45720" rtlCol="0" anchor="t">
            <a:spAutoFit/>
          </a:bodyPr>
          <a:lstStyle/>
          <a:p>
            <a:r>
              <a:rPr lang="en-US" sz="3600" dirty="0">
                <a:solidFill>
                  <a:srgbClr val="FFC000"/>
                </a:solidFill>
                <a:cs typeface="Calibri"/>
              </a:rPr>
              <a:t>For learning research</a:t>
            </a:r>
            <a:endParaRPr lang="en-US" sz="3600" dirty="0">
              <a:solidFill>
                <a:srgbClr val="FFC000"/>
              </a:solidFill>
            </a:endParaRPr>
          </a:p>
        </p:txBody>
      </p:sp>
    </p:spTree>
    <p:extLst>
      <p:ext uri="{BB962C8B-B14F-4D97-AF65-F5344CB8AC3E}">
        <p14:creationId xmlns:p14="http://schemas.microsoft.com/office/powerpoint/2010/main" val="3424667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hart, histogram&#10;&#10;Description automatically generated">
            <a:extLst>
              <a:ext uri="{FF2B5EF4-FFF2-40B4-BE49-F238E27FC236}">
                <a16:creationId xmlns:a16="http://schemas.microsoft.com/office/drawing/2014/main" id="{3A608CA5-851A-4FFE-ABE6-84D848F80605}"/>
              </a:ext>
            </a:extLst>
          </p:cNvPr>
          <p:cNvPicPr>
            <a:picLocks noChangeAspect="1"/>
          </p:cNvPicPr>
          <p:nvPr/>
        </p:nvPicPr>
        <p:blipFill>
          <a:blip r:embed="rId2"/>
          <a:stretch>
            <a:fillRect/>
          </a:stretch>
        </p:blipFill>
        <p:spPr>
          <a:xfrm>
            <a:off x="471948" y="1944431"/>
            <a:ext cx="10928552" cy="4082741"/>
          </a:xfrm>
          <a:prstGeom prst="rect">
            <a:avLst/>
          </a:prstGeom>
        </p:spPr>
      </p:pic>
      <p:pic>
        <p:nvPicPr>
          <p:cNvPr id="3" name="Picture 3" descr="Diagram&#10;&#10;Description automatically generated">
            <a:extLst>
              <a:ext uri="{FF2B5EF4-FFF2-40B4-BE49-F238E27FC236}">
                <a16:creationId xmlns:a16="http://schemas.microsoft.com/office/drawing/2014/main" id="{F5475675-AD11-4D20-92B3-9B1669692317}"/>
              </a:ext>
            </a:extLst>
          </p:cNvPr>
          <p:cNvPicPr>
            <a:picLocks noChangeAspect="1"/>
          </p:cNvPicPr>
          <p:nvPr/>
        </p:nvPicPr>
        <p:blipFill>
          <a:blip r:embed="rId3"/>
          <a:stretch>
            <a:fillRect/>
          </a:stretch>
        </p:blipFill>
        <p:spPr>
          <a:xfrm>
            <a:off x="5436050" y="0"/>
            <a:ext cx="4460425" cy="2320518"/>
          </a:xfrm>
          <a:prstGeom prst="rect">
            <a:avLst/>
          </a:prstGeom>
        </p:spPr>
      </p:pic>
      <p:sp>
        <p:nvSpPr>
          <p:cNvPr id="4" name="TextBox 3">
            <a:extLst>
              <a:ext uri="{FF2B5EF4-FFF2-40B4-BE49-F238E27FC236}">
                <a16:creationId xmlns:a16="http://schemas.microsoft.com/office/drawing/2014/main" id="{CDDFD478-9658-4559-A41B-A5CFFB884354}"/>
              </a:ext>
            </a:extLst>
          </p:cNvPr>
          <p:cNvSpPr txBox="1"/>
          <p:nvPr/>
        </p:nvSpPr>
        <p:spPr>
          <a:xfrm>
            <a:off x="471948" y="6027172"/>
            <a:ext cx="1139558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341"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err="1">
                <a:ln>
                  <a:noFill/>
                </a:ln>
                <a:solidFill>
                  <a:prstClr val="white"/>
                </a:solidFill>
                <a:effectLst/>
                <a:uLnTx/>
                <a:uFillTx/>
                <a:latin typeface="Arial"/>
                <a:ea typeface="Arial"/>
                <a:cs typeface="Arial"/>
              </a:rPr>
              <a:t>Purzer</a:t>
            </a:r>
            <a:r>
              <a:rPr kumimoji="0" lang="en-US" sz="1200" b="0" i="0" u="none" strike="noStrike" kern="1200" cap="none" spc="0" normalizeH="0" baseline="0" noProof="0" dirty="0">
                <a:ln>
                  <a:noFill/>
                </a:ln>
                <a:solidFill>
                  <a:prstClr val="white"/>
                </a:solidFill>
                <a:effectLst/>
                <a:uLnTx/>
                <a:uFillTx/>
                <a:latin typeface="Arial"/>
                <a:ea typeface="Arial"/>
                <a:cs typeface="Arial"/>
              </a:rPr>
              <a:t>, Ş., Quintana‐Cifuentes, J., &amp; Menekse, M. (2021). The honeycomb of engineering framework: Philosophy of engineering guiding precollege engineering education. </a:t>
            </a:r>
            <a:r>
              <a:rPr kumimoji="0" lang="en-US" sz="1200" b="0" i="1" u="none" strike="noStrike" kern="1200" cap="none" spc="0" normalizeH="0" baseline="0" noProof="0" dirty="0">
                <a:ln>
                  <a:noFill/>
                </a:ln>
                <a:solidFill>
                  <a:prstClr val="white"/>
                </a:solidFill>
                <a:effectLst/>
                <a:uLnTx/>
                <a:uFillTx/>
                <a:latin typeface="Arial"/>
                <a:ea typeface="Arial"/>
                <a:cs typeface="Arial"/>
              </a:rPr>
              <a:t>Journal of Engineering Education</a:t>
            </a:r>
            <a:r>
              <a:rPr kumimoji="0" lang="en-US" sz="1200" b="0" i="0" u="none" strike="noStrike" kern="1200" cap="none" spc="0" normalizeH="0" baseline="0" noProof="0" dirty="0">
                <a:ln>
                  <a:noFill/>
                </a:ln>
                <a:solidFill>
                  <a:prstClr val="white"/>
                </a:solidFill>
                <a:effectLst/>
                <a:uLnTx/>
                <a:uFillTx/>
                <a:latin typeface="Arial"/>
                <a:ea typeface="Arial"/>
                <a:cs typeface="Arial"/>
              </a:rPr>
              <a:t>. </a:t>
            </a:r>
            <a:r>
              <a:rPr kumimoji="0" lang="en-US" sz="1200" b="0" i="0" u="none" strike="noStrike" kern="1200" cap="none" spc="0" normalizeH="0" baseline="0" noProof="0" dirty="0">
                <a:ln>
                  <a:noFill/>
                </a:ln>
                <a:solidFill>
                  <a:prstClr val="white"/>
                </a:solidFill>
                <a:effectLst/>
                <a:uLnTx/>
                <a:uFillTx/>
                <a:latin typeface="Calibri" panose="020F0502020204030204"/>
                <a:ea typeface="+mn-lt"/>
                <a:cs typeface="Calibri" panose="020F0502020204030204"/>
              </a:rPr>
              <a:t>https://doi.org/10.1002/jee.20441</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Calibri" panose="020F0502020204030204"/>
            </a:endParaRPr>
          </a:p>
        </p:txBody>
      </p:sp>
      <p:sp>
        <p:nvSpPr>
          <p:cNvPr id="5" name="TextBox 4">
            <a:extLst>
              <a:ext uri="{FF2B5EF4-FFF2-40B4-BE49-F238E27FC236}">
                <a16:creationId xmlns:a16="http://schemas.microsoft.com/office/drawing/2014/main" id="{8AF4DB92-72BD-4065-A185-61B6FE11A4CC}"/>
              </a:ext>
            </a:extLst>
          </p:cNvPr>
          <p:cNvSpPr txBox="1"/>
          <p:nvPr/>
        </p:nvSpPr>
        <p:spPr>
          <a:xfrm>
            <a:off x="367046" y="653978"/>
            <a:ext cx="4719303" cy="646331"/>
          </a:xfrm>
          <a:prstGeom prst="rect">
            <a:avLst/>
          </a:prstGeom>
          <a:noFill/>
        </p:spPr>
        <p:txBody>
          <a:bodyPr wrap="square" lIns="91440" tIns="45720" rIns="91440" bIns="45720" rtlCol="0" anchor="t">
            <a:spAutoFit/>
          </a:bodyPr>
          <a:lstStyle/>
          <a:p>
            <a:r>
              <a:rPr lang="en-US" sz="3600" dirty="0">
                <a:solidFill>
                  <a:srgbClr val="FFC000"/>
                </a:solidFill>
                <a:cs typeface="Calibri"/>
              </a:rPr>
              <a:t>For instructional choice </a:t>
            </a:r>
            <a:endParaRPr lang="en-US" sz="3600" dirty="0">
              <a:solidFill>
                <a:srgbClr val="FFC000"/>
              </a:solidFill>
            </a:endParaRPr>
          </a:p>
        </p:txBody>
      </p:sp>
    </p:spTree>
    <p:extLst>
      <p:ext uri="{BB962C8B-B14F-4D97-AF65-F5344CB8AC3E}">
        <p14:creationId xmlns:p14="http://schemas.microsoft.com/office/powerpoint/2010/main" val="3683694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a16="http://schemas.microsoft.com/office/drawing/2014/main" id="{6B710088-CC9D-A242-A77C-639DF7549068}"/>
              </a:ext>
            </a:extLst>
          </p:cNvPr>
          <p:cNvSpPr txBox="1"/>
          <p:nvPr/>
        </p:nvSpPr>
        <p:spPr>
          <a:xfrm rot="3043813">
            <a:off x="6576645" y="711864"/>
            <a:ext cx="4045132" cy="1508184"/>
          </a:xfrm>
          <a:prstGeom prst="rect">
            <a:avLst/>
          </a:prstGeom>
          <a:noFill/>
        </p:spPr>
        <p:txBody>
          <a:bodyPr wrap="square" rtlCol="0">
            <a:prstTxWarp prst="textArchUp">
              <a:avLst>
                <a:gd name="adj" fmla="val 10872847"/>
              </a:avLst>
            </a:prstTxWarp>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7030A0"/>
                </a:solidFill>
                <a:effectLst/>
                <a:uLnTx/>
                <a:uFillTx/>
                <a:latin typeface="Calibri" panose="020F0502020204030204"/>
                <a:ea typeface="+mn-ea"/>
                <a:cs typeface="+mn-cs"/>
              </a:rPr>
              <a:t>PROBLEM SCOPING</a:t>
            </a:r>
          </a:p>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7030A0"/>
                </a:solidFill>
                <a:effectLst/>
                <a:uLnTx/>
                <a:uFillTx/>
                <a:latin typeface="Calibri" panose="020F0502020204030204"/>
                <a:ea typeface="+mn-ea"/>
                <a:cs typeface="+mn-cs"/>
              </a:rPr>
              <a:t>Purpose: understand the challenge</a:t>
            </a:r>
          </a:p>
        </p:txBody>
      </p:sp>
      <p:sp>
        <p:nvSpPr>
          <p:cNvPr id="37" name="TextBox 36">
            <a:extLst>
              <a:ext uri="{FF2B5EF4-FFF2-40B4-BE49-F238E27FC236}">
                <a16:creationId xmlns:a16="http://schemas.microsoft.com/office/drawing/2014/main" id="{F9C00A8A-2D61-9B4A-A9B2-955F04B1F703}"/>
              </a:ext>
            </a:extLst>
          </p:cNvPr>
          <p:cNvSpPr txBox="1"/>
          <p:nvPr/>
        </p:nvSpPr>
        <p:spPr>
          <a:xfrm rot="16200000">
            <a:off x="2454106" y="3548460"/>
            <a:ext cx="4033536" cy="715584"/>
          </a:xfrm>
          <a:prstGeom prst="rect">
            <a:avLst/>
          </a:prstGeom>
          <a:noFill/>
        </p:spPr>
        <p:txBody>
          <a:bodyPr wrap="square" rtlCol="0">
            <a:prstTxWarp prst="textArchUp">
              <a:avLst>
                <a:gd name="adj" fmla="val 11245965"/>
              </a:avLst>
            </a:prstTxWarp>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5B9BD5">
                    <a:lumMod val="75000"/>
                  </a:srgbClr>
                </a:solidFill>
                <a:effectLst/>
                <a:uLnTx/>
                <a:uFillTx/>
                <a:latin typeface="Calibri" panose="020F0502020204030204"/>
                <a:ea typeface="+mn-ea"/>
                <a:cs typeface="+mn-cs"/>
              </a:rPr>
              <a:t>EVALUATION</a:t>
            </a:r>
          </a:p>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5B9BD5">
                    <a:lumMod val="75000"/>
                  </a:srgbClr>
                </a:solidFill>
                <a:effectLst/>
                <a:uLnTx/>
                <a:uFillTx/>
                <a:latin typeface="Calibri" panose="020F0502020204030204"/>
                <a:ea typeface="+mn-ea"/>
                <a:cs typeface="+mn-cs"/>
              </a:rPr>
              <a:t>Purpose: generate evidence</a:t>
            </a:r>
          </a:p>
        </p:txBody>
      </p:sp>
      <p:sp>
        <p:nvSpPr>
          <p:cNvPr id="38" name="TextBox 37">
            <a:extLst>
              <a:ext uri="{FF2B5EF4-FFF2-40B4-BE49-F238E27FC236}">
                <a16:creationId xmlns:a16="http://schemas.microsoft.com/office/drawing/2014/main" id="{B2D30DC0-CCA7-FB43-AA1B-89C57DBBBB62}"/>
              </a:ext>
            </a:extLst>
          </p:cNvPr>
          <p:cNvSpPr txBox="1"/>
          <p:nvPr/>
        </p:nvSpPr>
        <p:spPr>
          <a:xfrm rot="19564172">
            <a:off x="6293560" y="5416963"/>
            <a:ext cx="3479361" cy="907453"/>
          </a:xfrm>
          <a:prstGeom prst="rect">
            <a:avLst/>
          </a:prstGeom>
          <a:noFill/>
        </p:spPr>
        <p:txBody>
          <a:bodyPr wrap="square" rtlCol="0">
            <a:prstTxWarp prst="textArchDown">
              <a:avLst>
                <a:gd name="adj" fmla="val 21276289"/>
              </a:avLst>
            </a:prstTxWarp>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70AD47">
                    <a:lumMod val="75000"/>
                  </a:srgbClr>
                </a:solidFill>
                <a:effectLst/>
                <a:uLnTx/>
                <a:uFillTx/>
                <a:latin typeface="Calibri" panose="020F0502020204030204"/>
                <a:ea typeface="+mn-ea"/>
                <a:cs typeface="+mn-cs"/>
              </a:rPr>
              <a:t>Purpose: develop alternatives</a:t>
            </a:r>
          </a:p>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70AD47">
                    <a:lumMod val="75000"/>
                  </a:srgbClr>
                </a:solidFill>
                <a:effectLst/>
                <a:uLnTx/>
                <a:uFillTx/>
                <a:latin typeface="Calibri" panose="020F0502020204030204"/>
                <a:ea typeface="+mn-ea"/>
                <a:cs typeface="+mn-cs"/>
              </a:rPr>
              <a:t>IDEATION</a:t>
            </a:r>
          </a:p>
        </p:txBody>
      </p:sp>
      <p:sp>
        <p:nvSpPr>
          <p:cNvPr id="49" name="Hexagon 48">
            <a:extLst>
              <a:ext uri="{FF2B5EF4-FFF2-40B4-BE49-F238E27FC236}">
                <a16:creationId xmlns:a16="http://schemas.microsoft.com/office/drawing/2014/main" id="{6140AED8-5931-7445-AB6F-C011F5219D91}"/>
              </a:ext>
            </a:extLst>
          </p:cNvPr>
          <p:cNvSpPr>
            <a:spLocks noChangeAspect="1"/>
          </p:cNvSpPr>
          <p:nvPr/>
        </p:nvSpPr>
        <p:spPr>
          <a:xfrm>
            <a:off x="5894170" y="1633948"/>
            <a:ext cx="1737712" cy="1476756"/>
          </a:xfrm>
          <a:prstGeom prst="hexagon">
            <a:avLst/>
          </a:prstGeom>
          <a:solidFill>
            <a:schemeClr val="accent4">
              <a:lumMod val="60000"/>
              <a:lumOff val="40000"/>
            </a:schemeClr>
          </a:solidFill>
          <a:ln w="38100">
            <a:solidFill>
              <a:srgbClr val="6600CC">
                <a:alpha val="60000"/>
              </a:srgbClr>
            </a:solidFill>
          </a:ln>
          <a:effectLst/>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Gather information on context, users, issues, and existing solutions</a:t>
            </a:r>
          </a:p>
        </p:txBody>
      </p:sp>
      <p:sp>
        <p:nvSpPr>
          <p:cNvPr id="50" name="Hexagon 49">
            <a:extLst>
              <a:ext uri="{FF2B5EF4-FFF2-40B4-BE49-F238E27FC236}">
                <a16:creationId xmlns:a16="http://schemas.microsoft.com/office/drawing/2014/main" id="{8DD3E9B8-67F3-D64C-AFDD-52790F9EF7A0}"/>
              </a:ext>
            </a:extLst>
          </p:cNvPr>
          <p:cNvSpPr>
            <a:spLocks noChangeAspect="1"/>
          </p:cNvSpPr>
          <p:nvPr/>
        </p:nvSpPr>
        <p:spPr>
          <a:xfrm>
            <a:off x="7432385" y="2429496"/>
            <a:ext cx="1737712" cy="1476756"/>
          </a:xfrm>
          <a:prstGeom prst="hexagon">
            <a:avLst/>
          </a:prstGeom>
          <a:solidFill>
            <a:schemeClr val="accent4">
              <a:lumMod val="60000"/>
              <a:lumOff val="40000"/>
            </a:schemeClr>
          </a:solidFill>
          <a:ln w="38100">
            <a:solidFill>
              <a:srgbClr val="6600CC">
                <a:alpha val="60000"/>
              </a:srgbClr>
            </a:solidFill>
          </a:ln>
          <a:effectLst/>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Determine design requirements, functions, metrics, and trade-offs</a:t>
            </a:r>
          </a:p>
        </p:txBody>
      </p:sp>
      <p:sp>
        <p:nvSpPr>
          <p:cNvPr id="51" name="Hexagon 50">
            <a:extLst>
              <a:ext uri="{FF2B5EF4-FFF2-40B4-BE49-F238E27FC236}">
                <a16:creationId xmlns:a16="http://schemas.microsoft.com/office/drawing/2014/main" id="{F76C6918-77D7-BB48-9D74-55D6C1DCE7FD}"/>
              </a:ext>
            </a:extLst>
          </p:cNvPr>
          <p:cNvSpPr>
            <a:spLocks noChangeAspect="1"/>
          </p:cNvSpPr>
          <p:nvPr/>
        </p:nvSpPr>
        <p:spPr>
          <a:xfrm>
            <a:off x="7443959" y="4096009"/>
            <a:ext cx="1737712" cy="1476756"/>
          </a:xfrm>
          <a:prstGeom prst="hexagon">
            <a:avLst/>
          </a:prstGeom>
          <a:solidFill>
            <a:schemeClr val="accent4">
              <a:lumMod val="60000"/>
              <a:lumOff val="40000"/>
            </a:schemeClr>
          </a:solidFill>
          <a:ln w="38100">
            <a:solidFill>
              <a:srgbClr val="385723">
                <a:alpha val="60000"/>
              </a:srgbClr>
            </a:solidFill>
          </a:ln>
          <a:effectLst/>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Generate and represent </a:t>
            </a:r>
          </a:p>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ideas with sketches and low-fidelity prototypes</a:t>
            </a:r>
          </a:p>
        </p:txBody>
      </p:sp>
      <p:sp>
        <p:nvSpPr>
          <p:cNvPr id="52" name="Hexagon 51">
            <a:extLst>
              <a:ext uri="{FF2B5EF4-FFF2-40B4-BE49-F238E27FC236}">
                <a16:creationId xmlns:a16="http://schemas.microsoft.com/office/drawing/2014/main" id="{B025A069-8D63-E644-BA0E-ADB01E466392}"/>
              </a:ext>
            </a:extLst>
          </p:cNvPr>
          <p:cNvSpPr>
            <a:spLocks noChangeAspect="1"/>
          </p:cNvSpPr>
          <p:nvPr/>
        </p:nvSpPr>
        <p:spPr>
          <a:xfrm>
            <a:off x="5909211" y="4894813"/>
            <a:ext cx="1737712" cy="1476756"/>
          </a:xfrm>
          <a:prstGeom prst="hexagon">
            <a:avLst/>
          </a:prstGeom>
          <a:solidFill>
            <a:schemeClr val="accent4">
              <a:lumMod val="60000"/>
              <a:lumOff val="40000"/>
            </a:schemeClr>
          </a:solidFill>
          <a:ln w="38100">
            <a:solidFill>
              <a:srgbClr val="385723">
                <a:alpha val="60000"/>
              </a:srgbClr>
            </a:solidFill>
          </a:ln>
          <a:effectLst/>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Build testable prototypes to simulate form and function </a:t>
            </a:r>
          </a:p>
        </p:txBody>
      </p:sp>
      <p:sp>
        <p:nvSpPr>
          <p:cNvPr id="53" name="Hexagon 52">
            <a:extLst>
              <a:ext uri="{FF2B5EF4-FFF2-40B4-BE49-F238E27FC236}">
                <a16:creationId xmlns:a16="http://schemas.microsoft.com/office/drawing/2014/main" id="{CC12CC32-EB58-384D-A2F7-9446BB538B8D}"/>
              </a:ext>
            </a:extLst>
          </p:cNvPr>
          <p:cNvSpPr>
            <a:spLocks noChangeAspect="1"/>
          </p:cNvSpPr>
          <p:nvPr/>
        </p:nvSpPr>
        <p:spPr>
          <a:xfrm>
            <a:off x="4355953" y="4105048"/>
            <a:ext cx="1737712" cy="1476756"/>
          </a:xfrm>
          <a:prstGeom prst="hexagon">
            <a:avLst/>
          </a:prstGeom>
          <a:solidFill>
            <a:schemeClr val="accent4">
              <a:lumMod val="60000"/>
              <a:lumOff val="40000"/>
            </a:schemeClr>
          </a:solidFill>
          <a:ln w="38100">
            <a:solidFill>
              <a:srgbClr val="4472C4">
                <a:alpha val="60000"/>
              </a:srgbClr>
            </a:solidFill>
          </a:ln>
          <a:effectLst/>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Set up experiments, test beds to collect data</a:t>
            </a:r>
          </a:p>
        </p:txBody>
      </p:sp>
      <p:sp>
        <p:nvSpPr>
          <p:cNvPr id="54" name="Hexagon 53">
            <a:extLst>
              <a:ext uri="{FF2B5EF4-FFF2-40B4-BE49-F238E27FC236}">
                <a16:creationId xmlns:a16="http://schemas.microsoft.com/office/drawing/2014/main" id="{8B8892DD-3D64-CA43-9E1B-2446723F29F5}"/>
              </a:ext>
            </a:extLst>
          </p:cNvPr>
          <p:cNvSpPr>
            <a:spLocks noChangeAspect="1"/>
          </p:cNvSpPr>
          <p:nvPr/>
        </p:nvSpPr>
        <p:spPr>
          <a:xfrm>
            <a:off x="4355952" y="2423713"/>
            <a:ext cx="1737712" cy="1476756"/>
          </a:xfrm>
          <a:prstGeom prst="hexagon">
            <a:avLst/>
          </a:prstGeom>
          <a:solidFill>
            <a:schemeClr val="accent4">
              <a:lumMod val="60000"/>
              <a:lumOff val="40000"/>
            </a:schemeClr>
          </a:solidFill>
          <a:ln w="38100">
            <a:solidFill>
              <a:srgbClr val="4472C4">
                <a:alpha val="60000"/>
              </a:srgbClr>
            </a:solidFill>
          </a:ln>
          <a:effectLst/>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Analyze, visualize, consolidate evidence to form arguments</a:t>
            </a:r>
          </a:p>
        </p:txBody>
      </p:sp>
      <p:grpSp>
        <p:nvGrpSpPr>
          <p:cNvPr id="44" name="Group 43">
            <a:extLst>
              <a:ext uri="{FF2B5EF4-FFF2-40B4-BE49-F238E27FC236}">
                <a16:creationId xmlns:a16="http://schemas.microsoft.com/office/drawing/2014/main" id="{8957CEEB-A418-7043-B395-7976CFBBAA15}"/>
              </a:ext>
            </a:extLst>
          </p:cNvPr>
          <p:cNvGrpSpPr/>
          <p:nvPr/>
        </p:nvGrpSpPr>
        <p:grpSpPr>
          <a:xfrm>
            <a:off x="5853298" y="2973726"/>
            <a:ext cx="1828800" cy="1829499"/>
            <a:chOff x="662822" y="4231021"/>
            <a:chExt cx="1828800" cy="1829499"/>
          </a:xfrm>
        </p:grpSpPr>
        <p:sp>
          <p:nvSpPr>
            <p:cNvPr id="45" name="Hexagon 44">
              <a:extLst>
                <a:ext uri="{FF2B5EF4-FFF2-40B4-BE49-F238E27FC236}">
                  <a16:creationId xmlns:a16="http://schemas.microsoft.com/office/drawing/2014/main" id="{FECB1B60-C207-474D-931E-5F8A1E610A58}"/>
                </a:ext>
              </a:extLst>
            </p:cNvPr>
            <p:cNvSpPr>
              <a:spLocks noChangeAspect="1"/>
            </p:cNvSpPr>
            <p:nvPr/>
          </p:nvSpPr>
          <p:spPr>
            <a:xfrm>
              <a:off x="662822" y="4487830"/>
              <a:ext cx="1828800" cy="1554480"/>
            </a:xfrm>
            <a:prstGeom prst="hexagon">
              <a:avLst/>
            </a:prstGeom>
            <a:solidFill>
              <a:schemeClr val="accent4">
                <a:lumMod val="60000"/>
                <a:lumOff val="40000"/>
              </a:schemeClr>
            </a:solidFill>
            <a:ln w="76200" cmpd="dbl">
              <a:solidFill>
                <a:schemeClr val="tx1"/>
              </a:solid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400" b="1" dirty="0"/>
                <a:t>Conscientious</a:t>
              </a:r>
            </a:p>
            <a:p>
              <a:pPr algn="ctr"/>
              <a:r>
                <a:rPr lang="en-US" sz="1400" b="1" dirty="0"/>
                <a:t>Negotiation of </a:t>
              </a: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Risks &amp; Benefits </a:t>
              </a:r>
            </a:p>
          </p:txBody>
        </p:sp>
        <p:sp>
          <p:nvSpPr>
            <p:cNvPr id="46" name="TextBox 45">
              <a:extLst>
                <a:ext uri="{FF2B5EF4-FFF2-40B4-BE49-F238E27FC236}">
                  <a16:creationId xmlns:a16="http://schemas.microsoft.com/office/drawing/2014/main" id="{3DBD3481-1613-FE42-BB2A-49CAEE480785}"/>
                </a:ext>
              </a:extLst>
            </p:cNvPr>
            <p:cNvSpPr txBox="1"/>
            <p:nvPr/>
          </p:nvSpPr>
          <p:spPr>
            <a:xfrm rot="17784113">
              <a:off x="357828" y="4777084"/>
              <a:ext cx="1292445" cy="430631"/>
            </a:xfrm>
            <a:prstGeom prst="rect">
              <a:avLst/>
            </a:prstGeom>
            <a:noFill/>
          </p:spPr>
          <p:txBody>
            <a:bodyPr wrap="squar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099" b="0" i="1" u="none" strike="noStrike" kern="1200" cap="none" spc="0" normalizeH="0" baseline="0" noProof="0" dirty="0">
                  <a:ln>
                    <a:noFill/>
                  </a:ln>
                  <a:solidFill>
                    <a:prstClr val="white"/>
                  </a:solidFill>
                  <a:effectLst/>
                  <a:uLnTx/>
                  <a:uFillTx/>
                  <a:latin typeface="Calibri" panose="020F0502020204030204"/>
                  <a:ea typeface="+mn-ea"/>
                  <a:cs typeface="+mn-cs"/>
                </a:rPr>
                <a:t>communicate evidence</a:t>
              </a:r>
            </a:p>
          </p:txBody>
        </p:sp>
        <p:sp>
          <p:nvSpPr>
            <p:cNvPr id="47" name="TextBox 46">
              <a:extLst>
                <a:ext uri="{FF2B5EF4-FFF2-40B4-BE49-F238E27FC236}">
                  <a16:creationId xmlns:a16="http://schemas.microsoft.com/office/drawing/2014/main" id="{47E6722C-49F6-D142-B2ED-720149A0F1F4}"/>
                </a:ext>
              </a:extLst>
            </p:cNvPr>
            <p:cNvSpPr txBox="1"/>
            <p:nvPr/>
          </p:nvSpPr>
          <p:spPr>
            <a:xfrm>
              <a:off x="826486" y="5629889"/>
              <a:ext cx="1492107" cy="430631"/>
            </a:xfrm>
            <a:prstGeom prst="rect">
              <a:avLst/>
            </a:prstGeom>
            <a:noFill/>
          </p:spPr>
          <p:txBody>
            <a:bodyPr wrap="squar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099" b="0" i="1" u="none" strike="noStrike" kern="1200" cap="none" spc="0" normalizeH="0" baseline="0" noProof="0" dirty="0">
                  <a:ln>
                    <a:noFill/>
                  </a:ln>
                  <a:solidFill>
                    <a:prstClr val="white"/>
                  </a:solidFill>
                  <a:effectLst/>
                  <a:uLnTx/>
                  <a:uFillTx/>
                  <a:latin typeface="Calibri" panose="020F0502020204030204"/>
                  <a:ea typeface="+mn-ea"/>
                  <a:cs typeface="+mn-cs"/>
                </a:rPr>
                <a:t>communicate alternatives</a:t>
              </a:r>
            </a:p>
          </p:txBody>
        </p:sp>
        <p:sp>
          <p:nvSpPr>
            <p:cNvPr id="48" name="TextBox 47">
              <a:extLst>
                <a:ext uri="{FF2B5EF4-FFF2-40B4-BE49-F238E27FC236}">
                  <a16:creationId xmlns:a16="http://schemas.microsoft.com/office/drawing/2014/main" id="{CB1CF5B4-5D14-5C43-8AEC-0A188A7C5351}"/>
                </a:ext>
              </a:extLst>
            </p:cNvPr>
            <p:cNvSpPr txBox="1"/>
            <p:nvPr/>
          </p:nvSpPr>
          <p:spPr>
            <a:xfrm rot="3816850">
              <a:off x="1402271" y="4756536"/>
              <a:ext cx="1481661" cy="430631"/>
            </a:xfrm>
            <a:prstGeom prst="rect">
              <a:avLst/>
            </a:prstGeom>
            <a:noFill/>
          </p:spPr>
          <p:txBody>
            <a:bodyPr wrap="squar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099" b="0" i="1" u="none" strike="noStrike" kern="1200" cap="none" spc="0" normalizeH="0" baseline="0" noProof="0" dirty="0">
                  <a:ln>
                    <a:noFill/>
                  </a:ln>
                  <a:solidFill>
                    <a:prstClr val="white"/>
                  </a:solidFill>
                  <a:effectLst/>
                  <a:uLnTx/>
                  <a:uFillTx/>
                  <a:latin typeface="Calibri" panose="020F0502020204030204"/>
                  <a:ea typeface="+mn-ea"/>
                  <a:cs typeface="+mn-cs"/>
                </a:rPr>
                <a:t>communicate requirements</a:t>
              </a:r>
            </a:p>
          </p:txBody>
        </p:sp>
      </p:grpSp>
      <p:sp>
        <p:nvSpPr>
          <p:cNvPr id="25" name="Hexagon 24">
            <a:extLst>
              <a:ext uri="{FF2B5EF4-FFF2-40B4-BE49-F238E27FC236}">
                <a16:creationId xmlns:a16="http://schemas.microsoft.com/office/drawing/2014/main" id="{092EE3E1-FBD2-DF43-AFB7-2181C3C4D84C}"/>
              </a:ext>
            </a:extLst>
          </p:cNvPr>
          <p:cNvSpPr/>
          <p:nvPr/>
        </p:nvSpPr>
        <p:spPr>
          <a:xfrm>
            <a:off x="7387404" y="856658"/>
            <a:ext cx="1737360" cy="1463040"/>
          </a:xfrm>
          <a:prstGeom prst="hexagon">
            <a:avLst/>
          </a:prstGeom>
          <a:solidFill>
            <a:schemeClr val="bg1">
              <a:lumMod val="85000"/>
            </a:schemeClr>
          </a:solidFill>
          <a:ln w="57150">
            <a:solidFill>
              <a:schemeClr val="tx1"/>
            </a:solidFill>
            <a:prstDash val="sysDot"/>
            <a:headEnd type="none" w="med" len="med"/>
            <a:tailEnd type="triangle" w="med" len="med"/>
          </a:ln>
          <a:effectLst/>
        </p:spPr>
        <p:style>
          <a:lnRef idx="2">
            <a:schemeClr val="accent3"/>
          </a:lnRef>
          <a:fillRef idx="1">
            <a:schemeClr val="lt1"/>
          </a:fillRef>
          <a:effectRef idx="0">
            <a:schemeClr val="accent3"/>
          </a:effectRef>
          <a:fontRef idx="minor">
            <a:schemeClr val="dk1"/>
          </a:fontRef>
        </p:style>
        <p:txBody>
          <a:bodyPr lIns="91440" tIns="45720" rIns="91440" bIns="45720"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w="0"/>
                <a:solidFill>
                  <a:prstClr val="white"/>
                </a:solidFill>
                <a:effectLst/>
                <a:uLnTx/>
                <a:uFillTx/>
                <a:latin typeface="Calibri" panose="020F0502020204030204"/>
                <a:ea typeface="+mn-ea"/>
                <a:cs typeface="+mn-cs"/>
              </a:rPr>
              <a:t>USER-CENTERED DESIGN</a:t>
            </a:r>
            <a:endParaRPr kumimoji="0" lang="en-US" sz="1400" b="1" i="0" u="none" strike="noStrike" kern="1200" cap="none" spc="0" normalizeH="0" baseline="0" noProof="0" dirty="0">
              <a:ln w="0"/>
              <a:solidFill>
                <a:prstClr val="white"/>
              </a:solidFill>
              <a:effectLst/>
              <a:uLnTx/>
              <a:uFillTx/>
              <a:latin typeface="Calibri" panose="020F0502020204030204"/>
              <a:ea typeface="+mn-ea"/>
              <a:cs typeface="Calibri"/>
            </a:endParaRPr>
          </a:p>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a:ln>
                  <a:noFill/>
                </a:ln>
                <a:solidFill>
                  <a:prstClr val="white"/>
                </a:solidFill>
                <a:effectLst/>
                <a:uLnTx/>
                <a:uFillTx/>
                <a:latin typeface="Calibri" panose="020F0502020204030204"/>
                <a:ea typeface="+mn-ea"/>
                <a:cs typeface="+mn-cs"/>
              </a:rPr>
              <a:t>Given a vague problem description …</a:t>
            </a:r>
            <a:endParaRPr kumimoji="0" lang="en-US" sz="1200" b="1" i="1" u="none" strike="noStrike" kern="1200" cap="none" spc="0" normalizeH="0" baseline="0" noProof="0" dirty="0">
              <a:ln>
                <a:noFill/>
              </a:ln>
              <a:solidFill>
                <a:prstClr val="white"/>
              </a:solidFill>
              <a:effectLst/>
              <a:uLnTx/>
              <a:uFillTx/>
              <a:latin typeface="Calibri" panose="020F0502020204030204"/>
              <a:ea typeface="+mn-ea"/>
              <a:cs typeface="Calibri"/>
            </a:endParaRPr>
          </a:p>
        </p:txBody>
      </p:sp>
      <p:cxnSp>
        <p:nvCxnSpPr>
          <p:cNvPr id="26" name="Curved Connector 25">
            <a:extLst>
              <a:ext uri="{FF2B5EF4-FFF2-40B4-BE49-F238E27FC236}">
                <a16:creationId xmlns:a16="http://schemas.microsoft.com/office/drawing/2014/main" id="{27A86CDD-025D-BB4B-B547-5C66AC6244F1}"/>
              </a:ext>
            </a:extLst>
          </p:cNvPr>
          <p:cNvCxnSpPr>
            <a:cxnSpLocks/>
            <a:stCxn id="25" idx="4"/>
            <a:endCxn id="49" idx="4"/>
          </p:cNvCxnSpPr>
          <p:nvPr/>
        </p:nvCxnSpPr>
        <p:spPr>
          <a:xfrm rot="16200000" flipH="1" flipV="1">
            <a:off x="6619617" y="500400"/>
            <a:ext cx="777290" cy="1489805"/>
          </a:xfrm>
          <a:prstGeom prst="curvedConnector3">
            <a:avLst>
              <a:gd name="adj1" fmla="val -29410"/>
            </a:avLst>
          </a:prstGeom>
          <a:ln w="38100">
            <a:solidFill>
              <a:schemeClr val="tx1"/>
            </a:solidFill>
            <a:tailEnd type="triangle"/>
          </a:ln>
          <a:effectLst/>
        </p:spPr>
        <p:style>
          <a:lnRef idx="3">
            <a:schemeClr val="accent3"/>
          </a:lnRef>
          <a:fillRef idx="0">
            <a:schemeClr val="accent3"/>
          </a:fillRef>
          <a:effectRef idx="2">
            <a:schemeClr val="accent3"/>
          </a:effectRef>
          <a:fontRef idx="minor">
            <a:schemeClr val="tx1"/>
          </a:fontRef>
        </p:style>
      </p:cxnSp>
      <p:sp>
        <p:nvSpPr>
          <p:cNvPr id="18" name="TextBox 17"/>
          <p:cNvSpPr txBox="1"/>
          <p:nvPr/>
        </p:nvSpPr>
        <p:spPr>
          <a:xfrm>
            <a:off x="231874" y="1465956"/>
            <a:ext cx="2830936" cy="3785652"/>
          </a:xfrm>
          <a:prstGeom prst="rect">
            <a:avLst/>
          </a:prstGeom>
          <a:noFill/>
        </p:spPr>
        <p:txBody>
          <a:bodyPr wrap="square" lIns="91440" tIns="45720" rIns="91440" bIns="45720" rtlCol="0" anchor="t">
            <a:spAutoFit/>
          </a:bodyPr>
          <a:lstStyle/>
          <a:p>
            <a:pPr marL="0" marR="0" lvl="0" indent="0" algn="l" defTabSz="914341"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prstClr val="white"/>
                </a:solidFill>
                <a:effectLst/>
                <a:uLnTx/>
                <a:uFillTx/>
                <a:latin typeface="Calibri" panose="020F0502020204030204"/>
                <a:ea typeface="+mn-ea"/>
                <a:cs typeface="+mn-cs"/>
              </a:rPr>
              <a:t>UCD introduces students to a realistic problem (farming impacting bird habitats), where student explore the context (problem scoping). </a:t>
            </a:r>
          </a:p>
          <a:p>
            <a:pPr marL="0" marR="0" lvl="0" indent="0" algn="l" defTabSz="914341" rtl="0" eaLnBrk="1" fontAlgn="auto" latinLnBrk="0" hangingPunct="1">
              <a:lnSpc>
                <a:spcPct val="100000"/>
              </a:lnSpc>
              <a:spcBef>
                <a:spcPts val="0"/>
              </a:spcBef>
              <a:spcAft>
                <a:spcPts val="0"/>
              </a:spcAft>
              <a:buClrTx/>
              <a:buSzTx/>
              <a:buFontTx/>
              <a:buNone/>
              <a:tabLst/>
              <a:defRPr/>
            </a:pPr>
            <a:endParaRPr lang="en-US" sz="2000" i="1" dirty="0">
              <a:solidFill>
                <a:prstClr val="white"/>
              </a:solidFill>
              <a:latin typeface="Calibri" panose="020F0502020204030204"/>
            </a:endParaRPr>
          </a:p>
          <a:p>
            <a:pPr marL="0" marR="0" lvl="0" indent="0" algn="l" defTabSz="914341" rtl="0" eaLnBrk="1" fontAlgn="auto" latinLnBrk="0" hangingPunct="1">
              <a:lnSpc>
                <a:spcPct val="100000"/>
              </a:lnSpc>
              <a:spcBef>
                <a:spcPts val="0"/>
              </a:spcBef>
              <a:spcAft>
                <a:spcPts val="0"/>
              </a:spcAft>
              <a:buClrTx/>
              <a:buSzTx/>
              <a:buFontTx/>
              <a:buNone/>
              <a:tabLst/>
              <a:defRPr/>
            </a:pPr>
            <a:r>
              <a:rPr kumimoji="0" lang="en-US" sz="2000" b="0" i="1" u="sng" strike="noStrike" kern="1200" cap="none" spc="0" normalizeH="0" baseline="0" noProof="0" dirty="0">
                <a:ln>
                  <a:noFill/>
                </a:ln>
                <a:solidFill>
                  <a:prstClr val="white"/>
                </a:solidFill>
                <a:effectLst/>
                <a:uLnTx/>
                <a:uFillTx/>
                <a:latin typeface="Calibri" panose="020F0502020204030204"/>
                <a:ea typeface="+mn-ea"/>
                <a:cs typeface="+mn-cs"/>
              </a:rPr>
              <a:t>Example</a:t>
            </a:r>
            <a:r>
              <a:rPr kumimoji="0" lang="en-US" sz="2000" b="0" i="1" u="none" strike="noStrike" kern="1200" cap="none" spc="0" normalizeH="0" baseline="0" noProof="0" dirty="0">
                <a:ln>
                  <a:noFill/>
                </a:ln>
                <a:solidFill>
                  <a:prstClr val="white"/>
                </a:solidFill>
                <a:effectLst/>
                <a:uLnTx/>
                <a:uFillTx/>
                <a:latin typeface="Calibri" panose="020F0502020204030204"/>
                <a:ea typeface="+mn-ea"/>
                <a:cs typeface="+mn-cs"/>
              </a:rPr>
              <a:t>: student study a habitat and bird species </a:t>
            </a:r>
            <a:r>
              <a:rPr lang="en-US" sz="2000" i="1" dirty="0">
                <a:solidFill>
                  <a:prstClr val="white"/>
                </a:solidFill>
                <a:latin typeface="Calibri" panose="020F0502020204030204"/>
              </a:rPr>
              <a:t>before </a:t>
            </a:r>
            <a:r>
              <a:rPr kumimoji="0" lang="en-US" sz="2000" b="0" i="1" u="none" strike="noStrike" kern="1200" cap="none" spc="0" normalizeH="0" baseline="0" noProof="0" dirty="0">
                <a:ln>
                  <a:noFill/>
                </a:ln>
                <a:solidFill>
                  <a:prstClr val="white"/>
                </a:solidFill>
                <a:effectLst/>
                <a:uLnTx/>
                <a:uFillTx/>
                <a:latin typeface="Calibri" panose="020F0502020204030204"/>
                <a:ea typeface="+mn-ea"/>
                <a:cs typeface="+mn-cs"/>
              </a:rPr>
              <a:t>developing ways to safely transport eggs.</a:t>
            </a:r>
          </a:p>
        </p:txBody>
      </p:sp>
      <p:pic>
        <p:nvPicPr>
          <p:cNvPr id="19" name="Picture 2" descr="Chart, histogram&#10;&#10;Description automatically generated">
            <a:extLst>
              <a:ext uri="{FF2B5EF4-FFF2-40B4-BE49-F238E27FC236}">
                <a16:creationId xmlns:a16="http://schemas.microsoft.com/office/drawing/2014/main" id="{3A608CA5-851A-4FFE-ABE6-84D848F80605}"/>
              </a:ext>
            </a:extLst>
          </p:cNvPr>
          <p:cNvPicPr>
            <a:picLocks noChangeAspect="1"/>
          </p:cNvPicPr>
          <p:nvPr/>
        </p:nvPicPr>
        <p:blipFill>
          <a:blip r:embed="rId3"/>
          <a:stretch>
            <a:fillRect/>
          </a:stretch>
        </p:blipFill>
        <p:spPr>
          <a:xfrm>
            <a:off x="8763573" y="5460575"/>
            <a:ext cx="3255518" cy="1216212"/>
          </a:xfrm>
          <a:prstGeom prst="rect">
            <a:avLst/>
          </a:prstGeom>
        </p:spPr>
      </p:pic>
    </p:spTree>
    <p:extLst>
      <p:ext uri="{BB962C8B-B14F-4D97-AF65-F5344CB8AC3E}">
        <p14:creationId xmlns:p14="http://schemas.microsoft.com/office/powerpoint/2010/main" val="1123359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a16="http://schemas.microsoft.com/office/drawing/2014/main" id="{6B710088-CC9D-A242-A77C-639DF7549068}"/>
              </a:ext>
            </a:extLst>
          </p:cNvPr>
          <p:cNvSpPr txBox="1"/>
          <p:nvPr/>
        </p:nvSpPr>
        <p:spPr>
          <a:xfrm rot="1501760">
            <a:off x="5685187" y="1133971"/>
            <a:ext cx="4045132" cy="1508184"/>
          </a:xfrm>
          <a:prstGeom prst="rect">
            <a:avLst/>
          </a:prstGeom>
          <a:noFill/>
        </p:spPr>
        <p:txBody>
          <a:bodyPr wrap="square" rtlCol="0">
            <a:prstTxWarp prst="textArchUp">
              <a:avLst>
                <a:gd name="adj" fmla="val 10872847"/>
              </a:avLst>
            </a:prstTxWarp>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7030A0"/>
                </a:solidFill>
                <a:effectLst/>
                <a:uLnTx/>
                <a:uFillTx/>
                <a:latin typeface="Calibri" panose="020F0502020204030204"/>
                <a:ea typeface="+mn-ea"/>
                <a:cs typeface="+mn-cs"/>
              </a:rPr>
              <a:t>PROBLEM SCOPING</a:t>
            </a:r>
          </a:p>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7030A0"/>
                </a:solidFill>
                <a:effectLst/>
                <a:uLnTx/>
                <a:uFillTx/>
                <a:latin typeface="Calibri" panose="020F0502020204030204"/>
                <a:ea typeface="+mn-ea"/>
                <a:cs typeface="+mn-cs"/>
              </a:rPr>
              <a:t>Purpose: understand the challenge</a:t>
            </a:r>
          </a:p>
        </p:txBody>
      </p:sp>
      <p:sp>
        <p:nvSpPr>
          <p:cNvPr id="37" name="TextBox 36">
            <a:extLst>
              <a:ext uri="{FF2B5EF4-FFF2-40B4-BE49-F238E27FC236}">
                <a16:creationId xmlns:a16="http://schemas.microsoft.com/office/drawing/2014/main" id="{F9C00A8A-2D61-9B4A-A9B2-955F04B1F703}"/>
              </a:ext>
            </a:extLst>
          </p:cNvPr>
          <p:cNvSpPr txBox="1"/>
          <p:nvPr/>
        </p:nvSpPr>
        <p:spPr>
          <a:xfrm rot="16200000">
            <a:off x="2735176" y="2648001"/>
            <a:ext cx="4033536" cy="1422070"/>
          </a:xfrm>
          <a:prstGeom prst="rect">
            <a:avLst/>
          </a:prstGeom>
          <a:noFill/>
        </p:spPr>
        <p:txBody>
          <a:bodyPr wrap="square" rtlCol="0">
            <a:prstTxWarp prst="textArchUp">
              <a:avLst>
                <a:gd name="adj" fmla="val 11245965"/>
              </a:avLst>
            </a:prstTxWarp>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5B9BD5">
                    <a:lumMod val="75000"/>
                  </a:srgbClr>
                </a:solidFill>
                <a:effectLst/>
                <a:uLnTx/>
                <a:uFillTx/>
                <a:latin typeface="Calibri" panose="020F0502020204030204"/>
                <a:ea typeface="+mn-ea"/>
                <a:cs typeface="+mn-cs"/>
              </a:rPr>
              <a:t>E</a:t>
            </a:r>
            <a:r>
              <a:rPr kumimoji="0" lang="en-US" sz="1600" b="1" i="0" u="none" strike="noStrike" kern="1200" cap="none" spc="0" normalizeH="0" baseline="0" noProof="0" dirty="0">
                <a:ln>
                  <a:noFill/>
                </a:ln>
                <a:solidFill>
                  <a:srgbClr val="5B9BD5">
                    <a:lumMod val="75000"/>
                  </a:srgbClr>
                </a:solidFill>
                <a:effectLst/>
                <a:uLnTx/>
                <a:uFillTx/>
                <a:latin typeface="Calibri" panose="020F0502020204030204"/>
                <a:ea typeface="+mn-ea"/>
                <a:cs typeface="+mn-cs"/>
              </a:rPr>
              <a:t>VALUATION</a:t>
            </a:r>
          </a:p>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5B9BD5">
                    <a:lumMod val="75000"/>
                  </a:srgbClr>
                </a:solidFill>
                <a:effectLst/>
                <a:uLnTx/>
                <a:uFillTx/>
                <a:latin typeface="Calibri" panose="020F0502020204030204"/>
                <a:ea typeface="+mn-ea"/>
                <a:cs typeface="+mn-cs"/>
              </a:rPr>
              <a:t>Purpose: generate evidence</a:t>
            </a:r>
          </a:p>
        </p:txBody>
      </p:sp>
      <p:sp>
        <p:nvSpPr>
          <p:cNvPr id="38" name="TextBox 37">
            <a:extLst>
              <a:ext uri="{FF2B5EF4-FFF2-40B4-BE49-F238E27FC236}">
                <a16:creationId xmlns:a16="http://schemas.microsoft.com/office/drawing/2014/main" id="{B2D30DC0-CCA7-FB43-AA1B-89C57DBBBB62}"/>
              </a:ext>
            </a:extLst>
          </p:cNvPr>
          <p:cNvSpPr txBox="1"/>
          <p:nvPr/>
        </p:nvSpPr>
        <p:spPr>
          <a:xfrm rot="19953749">
            <a:off x="6323360" y="4841100"/>
            <a:ext cx="3479361" cy="907453"/>
          </a:xfrm>
          <a:prstGeom prst="rect">
            <a:avLst/>
          </a:prstGeom>
          <a:noFill/>
        </p:spPr>
        <p:txBody>
          <a:bodyPr wrap="square" rtlCol="0">
            <a:prstTxWarp prst="textArchDown">
              <a:avLst>
                <a:gd name="adj" fmla="val 21276289"/>
              </a:avLst>
            </a:prstTxWarp>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70AD47">
                    <a:lumMod val="75000"/>
                  </a:srgbClr>
                </a:solidFill>
                <a:effectLst/>
                <a:uLnTx/>
                <a:uFillTx/>
                <a:latin typeface="Calibri" panose="020F0502020204030204"/>
                <a:ea typeface="+mn-ea"/>
                <a:cs typeface="+mn-cs"/>
              </a:rPr>
              <a:t>Purpose: develop alternatives</a:t>
            </a:r>
          </a:p>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70AD47">
                    <a:lumMod val="75000"/>
                  </a:srgbClr>
                </a:solidFill>
                <a:effectLst/>
                <a:uLnTx/>
                <a:uFillTx/>
                <a:latin typeface="Calibri" panose="020F0502020204030204"/>
                <a:ea typeface="+mn-ea"/>
                <a:cs typeface="+mn-cs"/>
              </a:rPr>
              <a:t>IDEATION</a:t>
            </a:r>
          </a:p>
        </p:txBody>
      </p:sp>
      <p:sp>
        <p:nvSpPr>
          <p:cNvPr id="49" name="Hexagon 48">
            <a:extLst>
              <a:ext uri="{FF2B5EF4-FFF2-40B4-BE49-F238E27FC236}">
                <a16:creationId xmlns:a16="http://schemas.microsoft.com/office/drawing/2014/main" id="{6140AED8-5931-7445-AB6F-C011F5219D91}"/>
              </a:ext>
            </a:extLst>
          </p:cNvPr>
          <p:cNvSpPr>
            <a:spLocks noChangeAspect="1"/>
          </p:cNvSpPr>
          <p:nvPr/>
        </p:nvSpPr>
        <p:spPr>
          <a:xfrm>
            <a:off x="5894164" y="1092515"/>
            <a:ext cx="1737712" cy="1476756"/>
          </a:xfrm>
          <a:prstGeom prst="hexagon">
            <a:avLst/>
          </a:prstGeom>
          <a:solidFill>
            <a:schemeClr val="bg1"/>
          </a:solidFill>
          <a:ln w="38100">
            <a:solidFill>
              <a:srgbClr val="6600CC">
                <a:alpha val="60000"/>
              </a:srgbClr>
            </a:solidFill>
          </a:ln>
          <a:effectLst/>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Gather information on context, users, issues, and existing solutions</a:t>
            </a:r>
          </a:p>
        </p:txBody>
      </p:sp>
      <p:sp>
        <p:nvSpPr>
          <p:cNvPr id="50" name="Hexagon 49">
            <a:extLst>
              <a:ext uri="{FF2B5EF4-FFF2-40B4-BE49-F238E27FC236}">
                <a16:creationId xmlns:a16="http://schemas.microsoft.com/office/drawing/2014/main" id="{8DD3E9B8-67F3-D64C-AFDD-52790F9EF7A0}"/>
              </a:ext>
            </a:extLst>
          </p:cNvPr>
          <p:cNvSpPr>
            <a:spLocks noChangeAspect="1"/>
          </p:cNvSpPr>
          <p:nvPr/>
        </p:nvSpPr>
        <p:spPr>
          <a:xfrm>
            <a:off x="7432379" y="1888063"/>
            <a:ext cx="1737712" cy="1476756"/>
          </a:xfrm>
          <a:prstGeom prst="hexagon">
            <a:avLst/>
          </a:prstGeom>
          <a:solidFill>
            <a:schemeClr val="accent4">
              <a:lumMod val="60000"/>
              <a:lumOff val="40000"/>
            </a:schemeClr>
          </a:solidFill>
          <a:ln w="38100">
            <a:solidFill>
              <a:srgbClr val="6600CC">
                <a:alpha val="60000"/>
              </a:srgbClr>
            </a:solidFill>
          </a:ln>
          <a:effectLst/>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Determine design requirements, functions, metrics, and trade-offs</a:t>
            </a:r>
          </a:p>
        </p:txBody>
      </p:sp>
      <p:sp>
        <p:nvSpPr>
          <p:cNvPr id="51" name="Hexagon 50">
            <a:extLst>
              <a:ext uri="{FF2B5EF4-FFF2-40B4-BE49-F238E27FC236}">
                <a16:creationId xmlns:a16="http://schemas.microsoft.com/office/drawing/2014/main" id="{F76C6918-77D7-BB48-9D74-55D6C1DCE7FD}"/>
              </a:ext>
            </a:extLst>
          </p:cNvPr>
          <p:cNvSpPr>
            <a:spLocks noChangeAspect="1"/>
          </p:cNvSpPr>
          <p:nvPr/>
        </p:nvSpPr>
        <p:spPr>
          <a:xfrm>
            <a:off x="7443953" y="3554576"/>
            <a:ext cx="1737712" cy="1476756"/>
          </a:xfrm>
          <a:prstGeom prst="hexagon">
            <a:avLst/>
          </a:prstGeom>
          <a:solidFill>
            <a:schemeClr val="accent4">
              <a:lumMod val="60000"/>
              <a:lumOff val="40000"/>
            </a:schemeClr>
          </a:solidFill>
          <a:ln w="38100">
            <a:solidFill>
              <a:srgbClr val="385723">
                <a:alpha val="60000"/>
              </a:srgbClr>
            </a:solidFill>
          </a:ln>
          <a:effectLst/>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Generate and represent </a:t>
            </a:r>
          </a:p>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ideas with sketches and low-fidelity prototypes</a:t>
            </a:r>
          </a:p>
        </p:txBody>
      </p:sp>
      <p:sp>
        <p:nvSpPr>
          <p:cNvPr id="52" name="Hexagon 51">
            <a:extLst>
              <a:ext uri="{FF2B5EF4-FFF2-40B4-BE49-F238E27FC236}">
                <a16:creationId xmlns:a16="http://schemas.microsoft.com/office/drawing/2014/main" id="{B025A069-8D63-E644-BA0E-ADB01E466392}"/>
              </a:ext>
            </a:extLst>
          </p:cNvPr>
          <p:cNvSpPr>
            <a:spLocks noChangeAspect="1"/>
          </p:cNvSpPr>
          <p:nvPr/>
        </p:nvSpPr>
        <p:spPr>
          <a:xfrm>
            <a:off x="5909205" y="4353380"/>
            <a:ext cx="1737712" cy="1476756"/>
          </a:xfrm>
          <a:prstGeom prst="hexagon">
            <a:avLst/>
          </a:prstGeom>
          <a:solidFill>
            <a:schemeClr val="accent4">
              <a:lumMod val="60000"/>
              <a:lumOff val="40000"/>
            </a:schemeClr>
          </a:solidFill>
          <a:ln w="38100">
            <a:solidFill>
              <a:srgbClr val="385723">
                <a:alpha val="60000"/>
              </a:srgbClr>
            </a:solidFill>
          </a:ln>
          <a:effectLst/>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Build testable prototypes to simulate form and function </a:t>
            </a:r>
          </a:p>
        </p:txBody>
      </p:sp>
      <p:sp>
        <p:nvSpPr>
          <p:cNvPr id="53" name="Hexagon 52">
            <a:extLst>
              <a:ext uri="{FF2B5EF4-FFF2-40B4-BE49-F238E27FC236}">
                <a16:creationId xmlns:a16="http://schemas.microsoft.com/office/drawing/2014/main" id="{CC12CC32-EB58-384D-A2F7-9446BB538B8D}"/>
              </a:ext>
            </a:extLst>
          </p:cNvPr>
          <p:cNvSpPr>
            <a:spLocks noChangeAspect="1"/>
          </p:cNvSpPr>
          <p:nvPr/>
        </p:nvSpPr>
        <p:spPr>
          <a:xfrm>
            <a:off x="4355947" y="3563615"/>
            <a:ext cx="1737712" cy="1476756"/>
          </a:xfrm>
          <a:prstGeom prst="hexagon">
            <a:avLst/>
          </a:prstGeom>
          <a:solidFill>
            <a:schemeClr val="accent4">
              <a:lumMod val="60000"/>
              <a:lumOff val="40000"/>
            </a:schemeClr>
          </a:solidFill>
          <a:ln w="38100">
            <a:solidFill>
              <a:srgbClr val="4472C4">
                <a:alpha val="60000"/>
              </a:srgbClr>
            </a:solidFill>
          </a:ln>
          <a:effectLst/>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Set up experiments, test beds to collect data</a:t>
            </a:r>
          </a:p>
        </p:txBody>
      </p:sp>
      <p:sp>
        <p:nvSpPr>
          <p:cNvPr id="54" name="Hexagon 53">
            <a:extLst>
              <a:ext uri="{FF2B5EF4-FFF2-40B4-BE49-F238E27FC236}">
                <a16:creationId xmlns:a16="http://schemas.microsoft.com/office/drawing/2014/main" id="{8B8892DD-3D64-CA43-9E1B-2446723F29F5}"/>
              </a:ext>
            </a:extLst>
          </p:cNvPr>
          <p:cNvSpPr>
            <a:spLocks noChangeAspect="1"/>
          </p:cNvSpPr>
          <p:nvPr/>
        </p:nvSpPr>
        <p:spPr>
          <a:xfrm>
            <a:off x="4355946" y="1882280"/>
            <a:ext cx="1737712" cy="1476756"/>
          </a:xfrm>
          <a:prstGeom prst="hexagon">
            <a:avLst/>
          </a:prstGeom>
          <a:solidFill>
            <a:schemeClr val="accent4">
              <a:lumMod val="60000"/>
              <a:lumOff val="40000"/>
            </a:schemeClr>
          </a:solidFill>
          <a:ln w="38100">
            <a:solidFill>
              <a:srgbClr val="4472C4">
                <a:alpha val="60000"/>
              </a:srgbClr>
            </a:solidFill>
          </a:ln>
          <a:effectLst/>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Analyze, visualize, consolidate evidence to form arguments</a:t>
            </a:r>
          </a:p>
        </p:txBody>
      </p:sp>
      <p:grpSp>
        <p:nvGrpSpPr>
          <p:cNvPr id="44" name="Group 43">
            <a:extLst>
              <a:ext uri="{FF2B5EF4-FFF2-40B4-BE49-F238E27FC236}">
                <a16:creationId xmlns:a16="http://schemas.microsoft.com/office/drawing/2014/main" id="{8957CEEB-A418-7043-B395-7976CFBBAA15}"/>
              </a:ext>
            </a:extLst>
          </p:cNvPr>
          <p:cNvGrpSpPr/>
          <p:nvPr/>
        </p:nvGrpSpPr>
        <p:grpSpPr>
          <a:xfrm>
            <a:off x="5853292" y="2432293"/>
            <a:ext cx="1828800" cy="1829499"/>
            <a:chOff x="662822" y="4231021"/>
            <a:chExt cx="1828800" cy="1829499"/>
          </a:xfrm>
        </p:grpSpPr>
        <p:sp>
          <p:nvSpPr>
            <p:cNvPr id="45" name="Hexagon 44">
              <a:extLst>
                <a:ext uri="{FF2B5EF4-FFF2-40B4-BE49-F238E27FC236}">
                  <a16:creationId xmlns:a16="http://schemas.microsoft.com/office/drawing/2014/main" id="{FECB1B60-C207-474D-931E-5F8A1E610A58}"/>
                </a:ext>
              </a:extLst>
            </p:cNvPr>
            <p:cNvSpPr>
              <a:spLocks noChangeAspect="1"/>
            </p:cNvSpPr>
            <p:nvPr/>
          </p:nvSpPr>
          <p:spPr>
            <a:xfrm>
              <a:off x="662822" y="4487830"/>
              <a:ext cx="1828800" cy="1554480"/>
            </a:xfrm>
            <a:prstGeom prst="hexagon">
              <a:avLst/>
            </a:prstGeom>
            <a:solidFill>
              <a:schemeClr val="accent4">
                <a:lumMod val="60000"/>
                <a:lumOff val="40000"/>
              </a:schemeClr>
            </a:solidFill>
            <a:ln w="76200" cmpd="dbl">
              <a:solidFill>
                <a:schemeClr val="tx1"/>
              </a:solid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400" b="1" dirty="0"/>
                <a:t>Conscientious</a:t>
              </a:r>
            </a:p>
            <a:p>
              <a:pPr algn="ctr"/>
              <a:r>
                <a:rPr lang="en-US" sz="1400" b="1" dirty="0"/>
                <a:t>Negotiation of </a:t>
              </a:r>
              <a:endPar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Risks &amp; Benefits </a:t>
              </a:r>
            </a:p>
          </p:txBody>
        </p:sp>
        <p:sp>
          <p:nvSpPr>
            <p:cNvPr id="46" name="TextBox 45">
              <a:extLst>
                <a:ext uri="{FF2B5EF4-FFF2-40B4-BE49-F238E27FC236}">
                  <a16:creationId xmlns:a16="http://schemas.microsoft.com/office/drawing/2014/main" id="{3DBD3481-1613-FE42-BB2A-49CAEE480785}"/>
                </a:ext>
              </a:extLst>
            </p:cNvPr>
            <p:cNvSpPr txBox="1"/>
            <p:nvPr/>
          </p:nvSpPr>
          <p:spPr>
            <a:xfrm rot="17784113">
              <a:off x="357828" y="4777084"/>
              <a:ext cx="1292445" cy="430631"/>
            </a:xfrm>
            <a:prstGeom prst="rect">
              <a:avLst/>
            </a:prstGeom>
            <a:noFill/>
          </p:spPr>
          <p:txBody>
            <a:bodyPr wrap="squar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099" b="0" i="1" u="none" strike="noStrike" kern="1200" cap="none" spc="0" normalizeH="0" baseline="0" noProof="0" dirty="0">
                  <a:ln>
                    <a:noFill/>
                  </a:ln>
                  <a:solidFill>
                    <a:prstClr val="white"/>
                  </a:solidFill>
                  <a:effectLst/>
                  <a:uLnTx/>
                  <a:uFillTx/>
                  <a:latin typeface="Calibri" panose="020F0502020204030204"/>
                  <a:ea typeface="+mn-ea"/>
                  <a:cs typeface="+mn-cs"/>
                </a:rPr>
                <a:t>communicate evidence</a:t>
              </a:r>
            </a:p>
          </p:txBody>
        </p:sp>
        <p:sp>
          <p:nvSpPr>
            <p:cNvPr id="47" name="TextBox 46">
              <a:extLst>
                <a:ext uri="{FF2B5EF4-FFF2-40B4-BE49-F238E27FC236}">
                  <a16:creationId xmlns:a16="http://schemas.microsoft.com/office/drawing/2014/main" id="{47E6722C-49F6-D142-B2ED-720149A0F1F4}"/>
                </a:ext>
              </a:extLst>
            </p:cNvPr>
            <p:cNvSpPr txBox="1"/>
            <p:nvPr/>
          </p:nvSpPr>
          <p:spPr>
            <a:xfrm>
              <a:off x="826486" y="5629889"/>
              <a:ext cx="1492107" cy="430631"/>
            </a:xfrm>
            <a:prstGeom prst="rect">
              <a:avLst/>
            </a:prstGeom>
            <a:noFill/>
          </p:spPr>
          <p:txBody>
            <a:bodyPr wrap="squar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099" b="0" i="1" u="none" strike="noStrike" kern="1200" cap="none" spc="0" normalizeH="0" baseline="0" noProof="0" dirty="0">
                  <a:ln>
                    <a:noFill/>
                  </a:ln>
                  <a:solidFill>
                    <a:prstClr val="white"/>
                  </a:solidFill>
                  <a:effectLst/>
                  <a:uLnTx/>
                  <a:uFillTx/>
                  <a:latin typeface="Calibri" panose="020F0502020204030204"/>
                  <a:ea typeface="+mn-ea"/>
                  <a:cs typeface="+mn-cs"/>
                </a:rPr>
                <a:t>communicate alternatives</a:t>
              </a:r>
            </a:p>
          </p:txBody>
        </p:sp>
        <p:sp>
          <p:nvSpPr>
            <p:cNvPr id="48" name="TextBox 47">
              <a:extLst>
                <a:ext uri="{FF2B5EF4-FFF2-40B4-BE49-F238E27FC236}">
                  <a16:creationId xmlns:a16="http://schemas.microsoft.com/office/drawing/2014/main" id="{CB1CF5B4-5D14-5C43-8AEC-0A188A7C5351}"/>
                </a:ext>
              </a:extLst>
            </p:cNvPr>
            <p:cNvSpPr txBox="1"/>
            <p:nvPr/>
          </p:nvSpPr>
          <p:spPr>
            <a:xfrm rot="3816850">
              <a:off x="1402271" y="4756536"/>
              <a:ext cx="1481661" cy="430631"/>
            </a:xfrm>
            <a:prstGeom prst="rect">
              <a:avLst/>
            </a:prstGeom>
            <a:noFill/>
          </p:spPr>
          <p:txBody>
            <a:bodyPr wrap="squar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099" b="0" i="1" u="none" strike="noStrike" kern="1200" cap="none" spc="0" normalizeH="0" baseline="0" noProof="0" dirty="0">
                  <a:ln>
                    <a:noFill/>
                  </a:ln>
                  <a:solidFill>
                    <a:prstClr val="white"/>
                  </a:solidFill>
                  <a:effectLst/>
                  <a:uLnTx/>
                  <a:uFillTx/>
                  <a:latin typeface="Calibri" panose="020F0502020204030204"/>
                  <a:ea typeface="+mn-ea"/>
                  <a:cs typeface="+mn-cs"/>
                </a:rPr>
                <a:t>communicate requirements</a:t>
              </a:r>
            </a:p>
          </p:txBody>
        </p:sp>
      </p:grpSp>
      <p:sp>
        <p:nvSpPr>
          <p:cNvPr id="27" name="Hexagon 26">
            <a:extLst>
              <a:ext uri="{FF2B5EF4-FFF2-40B4-BE49-F238E27FC236}">
                <a16:creationId xmlns:a16="http://schemas.microsoft.com/office/drawing/2014/main" id="{092EE3E1-FBD2-DF43-AFB7-2181C3C4D84C}"/>
              </a:ext>
            </a:extLst>
          </p:cNvPr>
          <p:cNvSpPr/>
          <p:nvPr/>
        </p:nvSpPr>
        <p:spPr>
          <a:xfrm>
            <a:off x="8879610" y="2735525"/>
            <a:ext cx="1737360" cy="1463040"/>
          </a:xfrm>
          <a:prstGeom prst="hexagon">
            <a:avLst/>
          </a:prstGeom>
          <a:solidFill>
            <a:schemeClr val="bg1">
              <a:lumMod val="85000"/>
            </a:schemeClr>
          </a:solidFill>
          <a:ln w="57150">
            <a:solidFill>
              <a:schemeClr val="tx1"/>
            </a:solidFill>
            <a:prstDash val="sysDot"/>
            <a:headEnd type="none" w="med" len="med"/>
            <a:tailEnd type="triangle" w="med" len="med"/>
          </a:ln>
          <a:effectLst/>
        </p:spPr>
        <p:style>
          <a:lnRef idx="2">
            <a:schemeClr val="accent3"/>
          </a:lnRef>
          <a:fillRef idx="1">
            <a:schemeClr val="lt1"/>
          </a:fillRef>
          <a:effectRef idx="0">
            <a:schemeClr val="accent3"/>
          </a:effectRef>
          <a:fontRef idx="minor">
            <a:schemeClr val="dk1"/>
          </a:fontRef>
        </p:style>
        <p:txBody>
          <a:bodyPr lIns="91440" tIns="45720" rIns="91440" bIns="45720"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w="0"/>
                <a:solidFill>
                  <a:prstClr val="white"/>
                </a:solidFill>
                <a:effectLst/>
                <a:uLnTx/>
                <a:uFillTx/>
                <a:latin typeface="Calibri" panose="020F0502020204030204"/>
                <a:ea typeface="+mn-ea"/>
                <a:cs typeface="+mn-cs"/>
              </a:rPr>
              <a:t>DESIGN-BUILD-TEST</a:t>
            </a:r>
            <a:endParaRPr kumimoji="0" lang="en-US" sz="1400" b="1" i="0" u="none" strike="noStrike" kern="1200" cap="none" spc="0" normalizeH="0" baseline="0" noProof="0" dirty="0">
              <a:ln w="0"/>
              <a:solidFill>
                <a:prstClr val="white"/>
              </a:solidFill>
              <a:effectLst/>
              <a:uLnTx/>
              <a:uFillTx/>
              <a:latin typeface="Calibri" panose="020F0502020204030204"/>
              <a:ea typeface="+mn-ea"/>
              <a:cs typeface="Calibri"/>
            </a:endParaRPr>
          </a:p>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en-US" sz="1200" b="1" i="1" u="none" strike="noStrike" kern="1200" cap="none" spc="0" normalizeH="0" baseline="0" noProof="0" dirty="0">
              <a:ln>
                <a:noFill/>
              </a:ln>
              <a:solidFill>
                <a:prstClr val="white"/>
              </a:solidFill>
              <a:effectLst/>
              <a:uLnTx/>
              <a:uFillTx/>
              <a:latin typeface="Calibri" panose="020F0502020204030204"/>
              <a:ea typeface="+mn-ea"/>
              <a:cs typeface="Calibri"/>
            </a:endParaRPr>
          </a:p>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a:ln>
                  <a:noFill/>
                </a:ln>
                <a:solidFill>
                  <a:prstClr val="white"/>
                </a:solidFill>
                <a:effectLst/>
                <a:uLnTx/>
                <a:uFillTx/>
                <a:latin typeface="Calibri" panose="020F0502020204030204"/>
                <a:ea typeface="+mn-ea"/>
                <a:cs typeface="+mn-cs"/>
              </a:rPr>
              <a:t>Given design requirements…</a:t>
            </a:r>
            <a:endParaRPr kumimoji="0" lang="en-US" sz="1200" b="1" i="1" u="none" strike="noStrike" kern="1200" cap="none" spc="0" normalizeH="0" baseline="0" noProof="0" dirty="0">
              <a:ln>
                <a:noFill/>
              </a:ln>
              <a:solidFill>
                <a:prstClr val="white"/>
              </a:solidFill>
              <a:effectLst/>
              <a:uLnTx/>
              <a:uFillTx/>
              <a:latin typeface="Calibri" panose="020F0502020204030204"/>
              <a:ea typeface="+mn-ea"/>
              <a:cs typeface="Calibri"/>
            </a:endParaRPr>
          </a:p>
        </p:txBody>
      </p:sp>
      <p:cxnSp>
        <p:nvCxnSpPr>
          <p:cNvPr id="28" name="Curved Connector 27">
            <a:extLst>
              <a:ext uri="{FF2B5EF4-FFF2-40B4-BE49-F238E27FC236}">
                <a16:creationId xmlns:a16="http://schemas.microsoft.com/office/drawing/2014/main" id="{27A86CDD-025D-BB4B-B547-5C66AC6244F1}"/>
              </a:ext>
            </a:extLst>
          </p:cNvPr>
          <p:cNvCxnSpPr>
            <a:cxnSpLocks/>
            <a:stCxn id="27" idx="5"/>
            <a:endCxn id="50" idx="5"/>
          </p:cNvCxnSpPr>
          <p:nvPr/>
        </p:nvCxnSpPr>
        <p:spPr>
          <a:xfrm rot="16200000" flipV="1">
            <a:off x="9102325" y="1586640"/>
            <a:ext cx="847462" cy="1450308"/>
          </a:xfrm>
          <a:prstGeom prst="curvedConnector3">
            <a:avLst>
              <a:gd name="adj1" fmla="val 126975"/>
            </a:avLst>
          </a:prstGeom>
          <a:ln w="38100">
            <a:solidFill>
              <a:schemeClr val="tx1"/>
            </a:solidFill>
            <a:tailEnd type="triangle"/>
          </a:ln>
          <a:effectLst/>
        </p:spPr>
        <p:style>
          <a:lnRef idx="3">
            <a:schemeClr val="accent3"/>
          </a:lnRef>
          <a:fillRef idx="0">
            <a:schemeClr val="accent3"/>
          </a:fillRef>
          <a:effectRef idx="2">
            <a:schemeClr val="accent3"/>
          </a:effectRef>
          <a:fontRef idx="minor">
            <a:schemeClr val="tx1"/>
          </a:fontRef>
        </p:style>
      </p:cxnSp>
      <p:sp>
        <p:nvSpPr>
          <p:cNvPr id="18" name="TextBox 17"/>
          <p:cNvSpPr txBox="1"/>
          <p:nvPr/>
        </p:nvSpPr>
        <p:spPr>
          <a:xfrm>
            <a:off x="169005" y="726299"/>
            <a:ext cx="2812050" cy="3785652"/>
          </a:xfrm>
          <a:prstGeom prst="rect">
            <a:avLst/>
          </a:prstGeom>
          <a:noFill/>
        </p:spPr>
        <p:txBody>
          <a:bodyPr wrap="square" lIns="91440" tIns="45720" rIns="91440" bIns="45720" rtlCol="0" anchor="t">
            <a:spAutoFit/>
          </a:bodyPr>
          <a:lstStyle/>
          <a:p>
            <a:pPr marL="0" marR="0" lvl="0" indent="0" algn="l" defTabSz="914341"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prstClr val="white"/>
                </a:solidFill>
                <a:effectLst/>
                <a:uLnTx/>
                <a:uFillTx/>
                <a:latin typeface="Calibri" panose="020F0502020204030204"/>
                <a:ea typeface="+mn-ea"/>
                <a:cs typeface="Calibri"/>
              </a:rPr>
              <a:t>DBT Build aims to test a prototype top establish proof of a protype base don clearly defined design requirements.</a:t>
            </a:r>
          </a:p>
          <a:p>
            <a:pPr marL="0" marR="0" lvl="0" indent="0" algn="l" defTabSz="914341" rtl="0" eaLnBrk="1" fontAlgn="auto" latinLnBrk="0" hangingPunct="1">
              <a:lnSpc>
                <a:spcPct val="100000"/>
              </a:lnSpc>
              <a:spcBef>
                <a:spcPts val="0"/>
              </a:spcBef>
              <a:spcAft>
                <a:spcPts val="0"/>
              </a:spcAft>
              <a:buClrTx/>
              <a:buSzTx/>
              <a:buFontTx/>
              <a:buNone/>
              <a:tabLst/>
              <a:defRPr/>
            </a:pPr>
            <a:endParaRPr lang="en-US" sz="2000" i="1" dirty="0">
              <a:solidFill>
                <a:prstClr val="white"/>
              </a:solidFill>
              <a:latin typeface="Calibri" panose="020F0502020204030204"/>
              <a:cs typeface="Calibri"/>
            </a:endParaRPr>
          </a:p>
          <a:p>
            <a:pPr marL="0" marR="0" lvl="0" indent="0" algn="l" defTabSz="914341" rtl="0" eaLnBrk="1" fontAlgn="auto" latinLnBrk="0" hangingPunct="1">
              <a:lnSpc>
                <a:spcPct val="100000"/>
              </a:lnSpc>
              <a:spcBef>
                <a:spcPts val="0"/>
              </a:spcBef>
              <a:spcAft>
                <a:spcPts val="0"/>
              </a:spcAft>
              <a:buClrTx/>
              <a:buSzTx/>
              <a:buFontTx/>
              <a:buNone/>
              <a:tabLst/>
              <a:defRPr/>
            </a:pPr>
            <a:r>
              <a:rPr kumimoji="0" lang="en-US" sz="2000" b="0" i="1" u="sng" strike="noStrike" kern="1200" cap="none" spc="0" normalizeH="0" baseline="0" noProof="0" dirty="0">
                <a:ln>
                  <a:noFill/>
                </a:ln>
                <a:solidFill>
                  <a:prstClr val="white"/>
                </a:solidFill>
                <a:effectLst/>
                <a:uLnTx/>
                <a:uFillTx/>
                <a:latin typeface="Calibri" panose="020F0502020204030204"/>
                <a:ea typeface="+mn-ea"/>
                <a:cs typeface="+mn-cs"/>
              </a:rPr>
              <a:t>Example</a:t>
            </a:r>
            <a:r>
              <a:rPr kumimoji="0" lang="en-US" sz="2000" b="0" i="1" u="none" strike="noStrike" kern="1200" cap="none" spc="0" normalizeH="0" baseline="0" noProof="0" dirty="0">
                <a:ln>
                  <a:noFill/>
                </a:ln>
                <a:solidFill>
                  <a:prstClr val="white"/>
                </a:solidFill>
                <a:effectLst/>
                <a:uLnTx/>
                <a:uFillTx/>
                <a:latin typeface="Calibri" panose="020F0502020204030204"/>
                <a:ea typeface="+mn-ea"/>
                <a:cs typeface="+mn-cs"/>
              </a:rPr>
              <a:t>: A</a:t>
            </a:r>
            <a:r>
              <a:rPr kumimoji="0" lang="en-US" sz="2000" b="0" i="1" u="none" strike="noStrike" kern="1200" cap="none" spc="0" normalizeH="0" baseline="0" noProof="0" dirty="0">
                <a:ln>
                  <a:noFill/>
                </a:ln>
                <a:solidFill>
                  <a:prstClr val="white"/>
                </a:solidFill>
                <a:effectLst/>
                <a:uLnTx/>
                <a:uFillTx/>
                <a:latin typeface="Calibri" panose="020F0502020204030204"/>
                <a:ea typeface="+mn-ea"/>
                <a:cs typeface="Calibri"/>
              </a:rPr>
              <a:t> structure that can withstand an earthquake shake table for 1 minute using only straws and marshmallows </a:t>
            </a:r>
            <a:endParaRPr kumimoji="0" lang="en-US" sz="2000" b="0" i="1"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9" name="Picture 2" descr="Chart, histogram&#10;&#10;Description automatically generated">
            <a:extLst>
              <a:ext uri="{FF2B5EF4-FFF2-40B4-BE49-F238E27FC236}">
                <a16:creationId xmlns:a16="http://schemas.microsoft.com/office/drawing/2014/main" id="{3A608CA5-851A-4FFE-ABE6-84D848F80605}"/>
              </a:ext>
            </a:extLst>
          </p:cNvPr>
          <p:cNvPicPr>
            <a:picLocks noChangeAspect="1"/>
          </p:cNvPicPr>
          <p:nvPr/>
        </p:nvPicPr>
        <p:blipFill>
          <a:blip r:embed="rId3"/>
          <a:stretch>
            <a:fillRect/>
          </a:stretch>
        </p:blipFill>
        <p:spPr>
          <a:xfrm>
            <a:off x="8793391" y="5440976"/>
            <a:ext cx="3255518" cy="1216212"/>
          </a:xfrm>
          <a:prstGeom prst="rect">
            <a:avLst/>
          </a:prstGeom>
        </p:spPr>
      </p:pic>
    </p:spTree>
    <p:extLst>
      <p:ext uri="{BB962C8B-B14F-4D97-AF65-F5344CB8AC3E}">
        <p14:creationId xmlns:p14="http://schemas.microsoft.com/office/powerpoint/2010/main" val="1969240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descr="Chart, histogram&#10;&#10;Description automatically generated">
            <a:extLst>
              <a:ext uri="{FF2B5EF4-FFF2-40B4-BE49-F238E27FC236}">
                <a16:creationId xmlns:a16="http://schemas.microsoft.com/office/drawing/2014/main" id="{3A608CA5-851A-4FFE-ABE6-84D848F80605}"/>
              </a:ext>
            </a:extLst>
          </p:cNvPr>
          <p:cNvPicPr>
            <a:picLocks noChangeAspect="1"/>
          </p:cNvPicPr>
          <p:nvPr/>
        </p:nvPicPr>
        <p:blipFill>
          <a:blip r:embed="rId3"/>
          <a:stretch>
            <a:fillRect/>
          </a:stretch>
        </p:blipFill>
        <p:spPr>
          <a:xfrm>
            <a:off x="8936482" y="5641788"/>
            <a:ext cx="3255518" cy="1216212"/>
          </a:xfrm>
          <a:prstGeom prst="rect">
            <a:avLst/>
          </a:prstGeom>
        </p:spPr>
      </p:pic>
      <p:sp>
        <p:nvSpPr>
          <p:cNvPr id="36" name="TextBox 35">
            <a:extLst>
              <a:ext uri="{FF2B5EF4-FFF2-40B4-BE49-F238E27FC236}">
                <a16:creationId xmlns:a16="http://schemas.microsoft.com/office/drawing/2014/main" id="{6B710088-CC9D-A242-A77C-639DF7549068}"/>
              </a:ext>
            </a:extLst>
          </p:cNvPr>
          <p:cNvSpPr txBox="1"/>
          <p:nvPr/>
        </p:nvSpPr>
        <p:spPr>
          <a:xfrm rot="1698592">
            <a:off x="6771591" y="1196345"/>
            <a:ext cx="4045132" cy="1508184"/>
          </a:xfrm>
          <a:prstGeom prst="rect">
            <a:avLst/>
          </a:prstGeom>
          <a:noFill/>
        </p:spPr>
        <p:txBody>
          <a:bodyPr wrap="square" rtlCol="0">
            <a:prstTxWarp prst="textArchUp">
              <a:avLst>
                <a:gd name="adj" fmla="val 10872847"/>
              </a:avLst>
            </a:prstTxWarp>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7030A0"/>
                </a:solidFill>
                <a:effectLst/>
                <a:uLnTx/>
                <a:uFillTx/>
                <a:latin typeface="Calibri" panose="020F0502020204030204"/>
                <a:ea typeface="+mn-ea"/>
                <a:cs typeface="+mn-cs"/>
              </a:rPr>
              <a:t>PROBLEM SCOPING</a:t>
            </a:r>
          </a:p>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7030A0"/>
                </a:solidFill>
                <a:effectLst/>
                <a:uLnTx/>
                <a:uFillTx/>
                <a:latin typeface="Calibri" panose="020F0502020204030204"/>
                <a:ea typeface="+mn-ea"/>
                <a:cs typeface="+mn-cs"/>
              </a:rPr>
              <a:t>Purpose: understand the challenge</a:t>
            </a:r>
          </a:p>
        </p:txBody>
      </p:sp>
      <p:sp>
        <p:nvSpPr>
          <p:cNvPr id="37" name="TextBox 36">
            <a:extLst>
              <a:ext uri="{FF2B5EF4-FFF2-40B4-BE49-F238E27FC236}">
                <a16:creationId xmlns:a16="http://schemas.microsoft.com/office/drawing/2014/main" id="{F9C00A8A-2D61-9B4A-A9B2-955F04B1F703}"/>
              </a:ext>
            </a:extLst>
          </p:cNvPr>
          <p:cNvSpPr txBox="1"/>
          <p:nvPr/>
        </p:nvSpPr>
        <p:spPr>
          <a:xfrm rot="16200000">
            <a:off x="2174353" y="2786777"/>
            <a:ext cx="4033536" cy="1422070"/>
          </a:xfrm>
          <a:prstGeom prst="rect">
            <a:avLst/>
          </a:prstGeom>
          <a:noFill/>
        </p:spPr>
        <p:txBody>
          <a:bodyPr wrap="square" rtlCol="0">
            <a:prstTxWarp prst="textArchUp">
              <a:avLst>
                <a:gd name="adj" fmla="val 11245965"/>
              </a:avLst>
            </a:prstTxWarp>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5B9BD5">
                    <a:lumMod val="75000"/>
                  </a:srgbClr>
                </a:solidFill>
                <a:effectLst/>
                <a:uLnTx/>
                <a:uFillTx/>
                <a:latin typeface="Calibri" panose="020F0502020204030204"/>
                <a:ea typeface="+mn-ea"/>
                <a:cs typeface="+mn-cs"/>
              </a:rPr>
              <a:t>EVALUATION</a:t>
            </a:r>
          </a:p>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5B9BD5">
                    <a:lumMod val="75000"/>
                  </a:srgbClr>
                </a:solidFill>
                <a:effectLst/>
                <a:uLnTx/>
                <a:uFillTx/>
                <a:latin typeface="Calibri" panose="020F0502020204030204"/>
                <a:ea typeface="+mn-ea"/>
                <a:cs typeface="+mn-cs"/>
              </a:rPr>
              <a:t>Purpose: generate evidence</a:t>
            </a:r>
          </a:p>
        </p:txBody>
      </p:sp>
      <p:sp>
        <p:nvSpPr>
          <p:cNvPr id="38" name="TextBox 37">
            <a:extLst>
              <a:ext uri="{FF2B5EF4-FFF2-40B4-BE49-F238E27FC236}">
                <a16:creationId xmlns:a16="http://schemas.microsoft.com/office/drawing/2014/main" id="{B2D30DC0-CCA7-FB43-AA1B-89C57DBBBB62}"/>
              </a:ext>
            </a:extLst>
          </p:cNvPr>
          <p:cNvSpPr txBox="1"/>
          <p:nvPr/>
        </p:nvSpPr>
        <p:spPr>
          <a:xfrm rot="19823686">
            <a:off x="7264658" y="4823565"/>
            <a:ext cx="3479361" cy="907453"/>
          </a:xfrm>
          <a:prstGeom prst="rect">
            <a:avLst/>
          </a:prstGeom>
          <a:noFill/>
        </p:spPr>
        <p:txBody>
          <a:bodyPr wrap="square" rtlCol="0">
            <a:prstTxWarp prst="textArchDown">
              <a:avLst>
                <a:gd name="adj" fmla="val 21276289"/>
              </a:avLst>
            </a:prstTxWarp>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70AD47">
                    <a:lumMod val="75000"/>
                  </a:srgbClr>
                </a:solidFill>
                <a:effectLst/>
                <a:uLnTx/>
                <a:uFillTx/>
                <a:latin typeface="Calibri" panose="020F0502020204030204"/>
                <a:ea typeface="+mn-ea"/>
                <a:cs typeface="+mn-cs"/>
              </a:rPr>
              <a:t>Purpose: develop alternatives</a:t>
            </a:r>
          </a:p>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70AD47">
                    <a:lumMod val="75000"/>
                  </a:srgbClr>
                </a:solidFill>
                <a:effectLst/>
                <a:uLnTx/>
                <a:uFillTx/>
                <a:latin typeface="Calibri" panose="020F0502020204030204"/>
                <a:ea typeface="+mn-ea"/>
                <a:cs typeface="+mn-cs"/>
              </a:rPr>
              <a:t>IDEATION</a:t>
            </a:r>
          </a:p>
        </p:txBody>
      </p:sp>
      <p:sp>
        <p:nvSpPr>
          <p:cNvPr id="49" name="Hexagon 48">
            <a:extLst>
              <a:ext uri="{FF2B5EF4-FFF2-40B4-BE49-F238E27FC236}">
                <a16:creationId xmlns:a16="http://schemas.microsoft.com/office/drawing/2014/main" id="{6140AED8-5931-7445-AB6F-C011F5219D91}"/>
              </a:ext>
            </a:extLst>
          </p:cNvPr>
          <p:cNvSpPr>
            <a:spLocks noChangeAspect="1"/>
          </p:cNvSpPr>
          <p:nvPr/>
        </p:nvSpPr>
        <p:spPr>
          <a:xfrm>
            <a:off x="6832630" y="1128610"/>
            <a:ext cx="1737712" cy="1476756"/>
          </a:xfrm>
          <a:prstGeom prst="hexagon">
            <a:avLst/>
          </a:prstGeom>
          <a:solidFill>
            <a:schemeClr val="bg1"/>
          </a:solidFill>
          <a:ln w="38100">
            <a:solidFill>
              <a:srgbClr val="6600CC">
                <a:alpha val="60000"/>
              </a:srgbClr>
            </a:solidFill>
          </a:ln>
          <a:effectLst/>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Gather information on context, users, issues, and existing solutions</a:t>
            </a:r>
          </a:p>
        </p:txBody>
      </p:sp>
      <p:sp>
        <p:nvSpPr>
          <p:cNvPr id="50" name="Hexagon 49">
            <a:extLst>
              <a:ext uri="{FF2B5EF4-FFF2-40B4-BE49-F238E27FC236}">
                <a16:creationId xmlns:a16="http://schemas.microsoft.com/office/drawing/2014/main" id="{8DD3E9B8-67F3-D64C-AFDD-52790F9EF7A0}"/>
              </a:ext>
            </a:extLst>
          </p:cNvPr>
          <p:cNvSpPr>
            <a:spLocks noChangeAspect="1"/>
          </p:cNvSpPr>
          <p:nvPr/>
        </p:nvSpPr>
        <p:spPr>
          <a:xfrm>
            <a:off x="8370845" y="1924158"/>
            <a:ext cx="1737712" cy="1476756"/>
          </a:xfrm>
          <a:prstGeom prst="hexagon">
            <a:avLst/>
          </a:prstGeom>
          <a:solidFill>
            <a:schemeClr val="bg1"/>
          </a:solidFill>
          <a:ln w="38100">
            <a:solidFill>
              <a:srgbClr val="6600CC">
                <a:alpha val="60000"/>
              </a:srgbClr>
            </a:solidFill>
          </a:ln>
          <a:effectLst/>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Determine design requirements, functions, metrics, and trade-offs</a:t>
            </a:r>
          </a:p>
        </p:txBody>
      </p:sp>
      <p:sp>
        <p:nvSpPr>
          <p:cNvPr id="51" name="Hexagon 50">
            <a:extLst>
              <a:ext uri="{FF2B5EF4-FFF2-40B4-BE49-F238E27FC236}">
                <a16:creationId xmlns:a16="http://schemas.microsoft.com/office/drawing/2014/main" id="{F76C6918-77D7-BB48-9D74-55D6C1DCE7FD}"/>
              </a:ext>
            </a:extLst>
          </p:cNvPr>
          <p:cNvSpPr>
            <a:spLocks noChangeAspect="1"/>
          </p:cNvSpPr>
          <p:nvPr/>
        </p:nvSpPr>
        <p:spPr>
          <a:xfrm>
            <a:off x="8382419" y="3590671"/>
            <a:ext cx="1737712" cy="1476756"/>
          </a:xfrm>
          <a:prstGeom prst="hexagon">
            <a:avLst/>
          </a:prstGeom>
          <a:solidFill>
            <a:schemeClr val="bg1"/>
          </a:solidFill>
          <a:ln w="38100">
            <a:solidFill>
              <a:srgbClr val="385723">
                <a:alpha val="60000"/>
              </a:srgbClr>
            </a:solidFill>
          </a:ln>
          <a:effectLst/>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Generate and represent </a:t>
            </a:r>
          </a:p>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ideas with sketches and low-fidelity prototypes</a:t>
            </a:r>
          </a:p>
        </p:txBody>
      </p:sp>
      <p:sp>
        <p:nvSpPr>
          <p:cNvPr id="52" name="Hexagon 51">
            <a:extLst>
              <a:ext uri="{FF2B5EF4-FFF2-40B4-BE49-F238E27FC236}">
                <a16:creationId xmlns:a16="http://schemas.microsoft.com/office/drawing/2014/main" id="{B025A069-8D63-E644-BA0E-ADB01E466392}"/>
              </a:ext>
            </a:extLst>
          </p:cNvPr>
          <p:cNvSpPr>
            <a:spLocks noChangeAspect="1"/>
          </p:cNvSpPr>
          <p:nvPr/>
        </p:nvSpPr>
        <p:spPr>
          <a:xfrm>
            <a:off x="6847671" y="4389475"/>
            <a:ext cx="1737712" cy="1476756"/>
          </a:xfrm>
          <a:prstGeom prst="hexagon">
            <a:avLst/>
          </a:prstGeom>
          <a:solidFill>
            <a:schemeClr val="bg1"/>
          </a:solidFill>
          <a:ln w="38100">
            <a:solidFill>
              <a:srgbClr val="385723">
                <a:alpha val="60000"/>
              </a:srgbClr>
            </a:solidFill>
          </a:ln>
          <a:effectLst/>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Build testable prototypes to simulate form and function </a:t>
            </a:r>
          </a:p>
        </p:txBody>
      </p:sp>
      <p:sp>
        <p:nvSpPr>
          <p:cNvPr id="53" name="Hexagon 52">
            <a:extLst>
              <a:ext uri="{FF2B5EF4-FFF2-40B4-BE49-F238E27FC236}">
                <a16:creationId xmlns:a16="http://schemas.microsoft.com/office/drawing/2014/main" id="{CC12CC32-EB58-384D-A2F7-9446BB538B8D}"/>
              </a:ext>
            </a:extLst>
          </p:cNvPr>
          <p:cNvSpPr>
            <a:spLocks noChangeAspect="1"/>
          </p:cNvSpPr>
          <p:nvPr/>
        </p:nvSpPr>
        <p:spPr>
          <a:xfrm>
            <a:off x="5294413" y="3599710"/>
            <a:ext cx="1737712" cy="1476756"/>
          </a:xfrm>
          <a:prstGeom prst="hexagon">
            <a:avLst/>
          </a:prstGeom>
          <a:solidFill>
            <a:schemeClr val="accent4">
              <a:lumMod val="60000"/>
              <a:lumOff val="40000"/>
            </a:schemeClr>
          </a:solidFill>
          <a:ln w="38100">
            <a:solidFill>
              <a:srgbClr val="4472C4">
                <a:alpha val="60000"/>
              </a:srgbClr>
            </a:solidFill>
          </a:ln>
          <a:effectLst/>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Set up experiments, test beds to collect data</a:t>
            </a:r>
          </a:p>
        </p:txBody>
      </p:sp>
      <p:sp>
        <p:nvSpPr>
          <p:cNvPr id="54" name="Hexagon 53">
            <a:extLst>
              <a:ext uri="{FF2B5EF4-FFF2-40B4-BE49-F238E27FC236}">
                <a16:creationId xmlns:a16="http://schemas.microsoft.com/office/drawing/2014/main" id="{8B8892DD-3D64-CA43-9E1B-2446723F29F5}"/>
              </a:ext>
            </a:extLst>
          </p:cNvPr>
          <p:cNvSpPr>
            <a:spLocks noChangeAspect="1"/>
          </p:cNvSpPr>
          <p:nvPr/>
        </p:nvSpPr>
        <p:spPr>
          <a:xfrm>
            <a:off x="5294412" y="1918375"/>
            <a:ext cx="1737712" cy="1476756"/>
          </a:xfrm>
          <a:prstGeom prst="hexagon">
            <a:avLst/>
          </a:prstGeom>
          <a:solidFill>
            <a:schemeClr val="accent4">
              <a:lumMod val="60000"/>
              <a:lumOff val="40000"/>
            </a:schemeClr>
          </a:solidFill>
          <a:ln w="38100">
            <a:solidFill>
              <a:srgbClr val="4472C4">
                <a:alpha val="60000"/>
              </a:srgbClr>
            </a:solidFill>
          </a:ln>
          <a:effectLst/>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Analyze, visualize, consolidate evidence to form arguments</a:t>
            </a:r>
          </a:p>
        </p:txBody>
      </p:sp>
      <p:grpSp>
        <p:nvGrpSpPr>
          <p:cNvPr id="44" name="Group 43">
            <a:extLst>
              <a:ext uri="{FF2B5EF4-FFF2-40B4-BE49-F238E27FC236}">
                <a16:creationId xmlns:a16="http://schemas.microsoft.com/office/drawing/2014/main" id="{8957CEEB-A418-7043-B395-7976CFBBAA15}"/>
              </a:ext>
            </a:extLst>
          </p:cNvPr>
          <p:cNvGrpSpPr/>
          <p:nvPr/>
        </p:nvGrpSpPr>
        <p:grpSpPr>
          <a:xfrm>
            <a:off x="6791758" y="2468388"/>
            <a:ext cx="1828800" cy="1829499"/>
            <a:chOff x="662822" y="4231021"/>
            <a:chExt cx="1828800" cy="1829499"/>
          </a:xfrm>
        </p:grpSpPr>
        <p:sp>
          <p:nvSpPr>
            <p:cNvPr id="45" name="Hexagon 44">
              <a:extLst>
                <a:ext uri="{FF2B5EF4-FFF2-40B4-BE49-F238E27FC236}">
                  <a16:creationId xmlns:a16="http://schemas.microsoft.com/office/drawing/2014/main" id="{FECB1B60-C207-474D-931E-5F8A1E610A58}"/>
                </a:ext>
              </a:extLst>
            </p:cNvPr>
            <p:cNvSpPr>
              <a:spLocks noChangeAspect="1"/>
            </p:cNvSpPr>
            <p:nvPr/>
          </p:nvSpPr>
          <p:spPr>
            <a:xfrm>
              <a:off x="662822" y="4487830"/>
              <a:ext cx="1828800" cy="1554480"/>
            </a:xfrm>
            <a:prstGeom prst="hexagon">
              <a:avLst/>
            </a:prstGeom>
            <a:solidFill>
              <a:schemeClr val="accent4">
                <a:lumMod val="60000"/>
                <a:lumOff val="40000"/>
              </a:schemeClr>
            </a:solidFill>
            <a:ln w="76200" cmpd="dbl">
              <a:solidFill>
                <a:schemeClr val="tx1"/>
              </a:solid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400" b="1" dirty="0"/>
                <a:t>Conscientious</a:t>
              </a:r>
            </a:p>
            <a:p>
              <a:pPr algn="ctr"/>
              <a:r>
                <a:rPr lang="en-US" sz="1400" b="1" dirty="0"/>
                <a:t>Negotiation of </a:t>
              </a: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Risks &amp; Benefits </a:t>
              </a:r>
            </a:p>
          </p:txBody>
        </p:sp>
        <p:sp>
          <p:nvSpPr>
            <p:cNvPr id="46" name="TextBox 45">
              <a:extLst>
                <a:ext uri="{FF2B5EF4-FFF2-40B4-BE49-F238E27FC236}">
                  <a16:creationId xmlns:a16="http://schemas.microsoft.com/office/drawing/2014/main" id="{3DBD3481-1613-FE42-BB2A-49CAEE480785}"/>
                </a:ext>
              </a:extLst>
            </p:cNvPr>
            <p:cNvSpPr txBox="1"/>
            <p:nvPr/>
          </p:nvSpPr>
          <p:spPr>
            <a:xfrm rot="17784113">
              <a:off x="357828" y="4777084"/>
              <a:ext cx="1292445" cy="430631"/>
            </a:xfrm>
            <a:prstGeom prst="rect">
              <a:avLst/>
            </a:prstGeom>
            <a:noFill/>
          </p:spPr>
          <p:txBody>
            <a:bodyPr wrap="squar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099" b="0" i="1" u="none" strike="noStrike" kern="1200" cap="none" spc="0" normalizeH="0" baseline="0" noProof="0" dirty="0">
                  <a:ln>
                    <a:noFill/>
                  </a:ln>
                  <a:solidFill>
                    <a:prstClr val="white"/>
                  </a:solidFill>
                  <a:effectLst/>
                  <a:uLnTx/>
                  <a:uFillTx/>
                  <a:latin typeface="Calibri" panose="020F0502020204030204"/>
                  <a:ea typeface="+mn-ea"/>
                  <a:cs typeface="+mn-cs"/>
                </a:rPr>
                <a:t>communicate evidence</a:t>
              </a:r>
            </a:p>
          </p:txBody>
        </p:sp>
        <p:sp>
          <p:nvSpPr>
            <p:cNvPr id="47" name="TextBox 46">
              <a:extLst>
                <a:ext uri="{FF2B5EF4-FFF2-40B4-BE49-F238E27FC236}">
                  <a16:creationId xmlns:a16="http://schemas.microsoft.com/office/drawing/2014/main" id="{47E6722C-49F6-D142-B2ED-720149A0F1F4}"/>
                </a:ext>
              </a:extLst>
            </p:cNvPr>
            <p:cNvSpPr txBox="1"/>
            <p:nvPr/>
          </p:nvSpPr>
          <p:spPr>
            <a:xfrm>
              <a:off x="826486" y="5629889"/>
              <a:ext cx="1492107" cy="430631"/>
            </a:xfrm>
            <a:prstGeom prst="rect">
              <a:avLst/>
            </a:prstGeom>
            <a:noFill/>
          </p:spPr>
          <p:txBody>
            <a:bodyPr wrap="squar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099" b="0" i="1" u="none" strike="noStrike" kern="1200" cap="none" spc="0" normalizeH="0" baseline="0" noProof="0" dirty="0">
                  <a:ln>
                    <a:noFill/>
                  </a:ln>
                  <a:solidFill>
                    <a:prstClr val="white"/>
                  </a:solidFill>
                  <a:effectLst/>
                  <a:uLnTx/>
                  <a:uFillTx/>
                  <a:latin typeface="Calibri" panose="020F0502020204030204"/>
                  <a:ea typeface="+mn-ea"/>
                  <a:cs typeface="+mn-cs"/>
                </a:rPr>
                <a:t>communicate alternatives</a:t>
              </a:r>
            </a:p>
          </p:txBody>
        </p:sp>
        <p:sp>
          <p:nvSpPr>
            <p:cNvPr id="48" name="TextBox 47">
              <a:extLst>
                <a:ext uri="{FF2B5EF4-FFF2-40B4-BE49-F238E27FC236}">
                  <a16:creationId xmlns:a16="http://schemas.microsoft.com/office/drawing/2014/main" id="{CB1CF5B4-5D14-5C43-8AEC-0A188A7C5351}"/>
                </a:ext>
              </a:extLst>
            </p:cNvPr>
            <p:cNvSpPr txBox="1"/>
            <p:nvPr/>
          </p:nvSpPr>
          <p:spPr>
            <a:xfrm rot="3816850">
              <a:off x="1402271" y="4756536"/>
              <a:ext cx="1481661" cy="430631"/>
            </a:xfrm>
            <a:prstGeom prst="rect">
              <a:avLst/>
            </a:prstGeom>
            <a:noFill/>
          </p:spPr>
          <p:txBody>
            <a:bodyPr wrap="squar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099" b="0" i="1" u="none" strike="noStrike" kern="1200" cap="none" spc="0" normalizeH="0" baseline="0" noProof="0" dirty="0">
                  <a:ln>
                    <a:noFill/>
                  </a:ln>
                  <a:solidFill>
                    <a:prstClr val="white"/>
                  </a:solidFill>
                  <a:effectLst/>
                  <a:uLnTx/>
                  <a:uFillTx/>
                  <a:latin typeface="Calibri" panose="020F0502020204030204"/>
                  <a:ea typeface="+mn-ea"/>
                  <a:cs typeface="+mn-cs"/>
                </a:rPr>
                <a:t>communicate requirements</a:t>
              </a:r>
            </a:p>
          </p:txBody>
        </p:sp>
      </p:grpSp>
      <p:sp>
        <p:nvSpPr>
          <p:cNvPr id="29" name="Hexagon 28">
            <a:extLst>
              <a:ext uri="{FF2B5EF4-FFF2-40B4-BE49-F238E27FC236}">
                <a16:creationId xmlns:a16="http://schemas.microsoft.com/office/drawing/2014/main" id="{092EE3E1-FBD2-DF43-AFB7-2181C3C4D84C}"/>
              </a:ext>
            </a:extLst>
          </p:cNvPr>
          <p:cNvSpPr/>
          <p:nvPr/>
        </p:nvSpPr>
        <p:spPr>
          <a:xfrm>
            <a:off x="3643812" y="2766047"/>
            <a:ext cx="1889084" cy="1463040"/>
          </a:xfrm>
          <a:prstGeom prst="hexagon">
            <a:avLst/>
          </a:prstGeom>
          <a:solidFill>
            <a:schemeClr val="bg1">
              <a:lumMod val="85000"/>
            </a:schemeClr>
          </a:solidFill>
          <a:ln w="57150">
            <a:solidFill>
              <a:schemeClr val="tx1"/>
            </a:solidFill>
            <a:prstDash val="sysDot"/>
            <a:headEnd type="none" w="med" len="med"/>
            <a:tailEnd type="triangle" w="med" len="med"/>
          </a:ln>
          <a:effectLst/>
        </p:spPr>
        <p:style>
          <a:lnRef idx="2">
            <a:schemeClr val="accent3"/>
          </a:lnRef>
          <a:fillRef idx="1">
            <a:schemeClr val="lt1"/>
          </a:fillRef>
          <a:effectRef idx="0">
            <a:schemeClr val="accent3"/>
          </a:effectRef>
          <a:fontRef idx="minor">
            <a:schemeClr val="dk1"/>
          </a:fontRef>
        </p:style>
        <p:txBody>
          <a:bodyPr lIns="91440" tIns="45720" rIns="91440" bIns="45720"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w="0"/>
                <a:solidFill>
                  <a:prstClr val="white"/>
                </a:solidFill>
                <a:effectLst/>
                <a:uLnTx/>
                <a:uFillTx/>
                <a:latin typeface="Calibri" panose="020F0502020204030204"/>
                <a:ea typeface="+mn-ea"/>
                <a:cs typeface="+mn-cs"/>
              </a:rPr>
              <a:t>ENGINEERING OPTIMIZATION</a:t>
            </a:r>
          </a:p>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en-US" sz="1200" b="1" i="1" u="none" strike="noStrike" kern="1200" cap="none" spc="0" normalizeH="0" baseline="0" noProof="0" dirty="0">
              <a:ln>
                <a:noFill/>
              </a:ln>
              <a:solidFill>
                <a:prstClr val="white"/>
              </a:solidFill>
              <a:effectLst/>
              <a:uLnTx/>
              <a:uFillTx/>
              <a:latin typeface="Calibri" panose="020F0502020204030204"/>
              <a:ea typeface="+mn-ea"/>
              <a:cs typeface="Calibri"/>
            </a:endParaRPr>
          </a:p>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a:ln>
                  <a:noFill/>
                </a:ln>
                <a:solidFill>
                  <a:prstClr val="white"/>
                </a:solidFill>
                <a:effectLst/>
                <a:uLnTx/>
                <a:uFillTx/>
                <a:latin typeface="Calibri" panose="020F0502020204030204"/>
                <a:ea typeface="+mn-ea"/>
                <a:cs typeface="+mn-cs"/>
              </a:rPr>
              <a:t>Given a sub-optimal system</a:t>
            </a:r>
            <a:r>
              <a:rPr kumimoji="0" lang="en-US" sz="1200" b="1" i="1" u="none" strike="noStrike" kern="1200" cap="none" spc="0" normalizeH="0" baseline="0" noProof="0" dirty="0">
                <a:ln>
                  <a:noFill/>
                </a:ln>
                <a:solidFill>
                  <a:prstClr val="black"/>
                </a:solidFill>
                <a:effectLst/>
                <a:uLnTx/>
                <a:uFillTx/>
                <a:latin typeface="Calibri" panose="020F0502020204030204"/>
                <a:ea typeface="+mn-ea"/>
                <a:cs typeface="+mn-cs"/>
              </a:rPr>
              <a:t>…</a:t>
            </a:r>
          </a:p>
        </p:txBody>
      </p:sp>
      <p:cxnSp>
        <p:nvCxnSpPr>
          <p:cNvPr id="30" name="Curved Connector 29">
            <a:extLst>
              <a:ext uri="{FF2B5EF4-FFF2-40B4-BE49-F238E27FC236}">
                <a16:creationId xmlns:a16="http://schemas.microsoft.com/office/drawing/2014/main" id="{27A86CDD-025D-BB4B-B547-5C66AC6244F1}"/>
              </a:ext>
            </a:extLst>
          </p:cNvPr>
          <p:cNvCxnSpPr>
            <a:cxnSpLocks/>
            <a:stCxn id="29" idx="4"/>
            <a:endCxn id="53" idx="4"/>
          </p:cNvCxnSpPr>
          <p:nvPr/>
        </p:nvCxnSpPr>
        <p:spPr>
          <a:xfrm rot="16200000" flipH="1">
            <a:off x="4419755" y="2355863"/>
            <a:ext cx="833663" cy="1654030"/>
          </a:xfrm>
          <a:prstGeom prst="curvedConnector3">
            <a:avLst>
              <a:gd name="adj1" fmla="val -27421"/>
            </a:avLst>
          </a:prstGeom>
          <a:ln w="38100">
            <a:solidFill>
              <a:schemeClr val="tx1"/>
            </a:solidFill>
            <a:tailEnd type="triangle"/>
          </a:ln>
          <a:effectLst/>
        </p:spPr>
        <p:style>
          <a:lnRef idx="3">
            <a:schemeClr val="accent3"/>
          </a:lnRef>
          <a:fillRef idx="0">
            <a:schemeClr val="accent3"/>
          </a:fillRef>
          <a:effectRef idx="2">
            <a:schemeClr val="accent3"/>
          </a:effectRef>
          <a:fontRef idx="minor">
            <a:schemeClr val="tx1"/>
          </a:fontRef>
        </p:style>
      </p:cxnSp>
      <p:sp>
        <p:nvSpPr>
          <p:cNvPr id="18" name="TextBox 17"/>
          <p:cNvSpPr txBox="1"/>
          <p:nvPr/>
        </p:nvSpPr>
        <p:spPr>
          <a:xfrm>
            <a:off x="150913" y="783554"/>
            <a:ext cx="2658469" cy="5632311"/>
          </a:xfrm>
          <a:prstGeom prst="rect">
            <a:avLst/>
          </a:prstGeom>
          <a:noFill/>
        </p:spPr>
        <p:txBody>
          <a:bodyPr wrap="square" lIns="91440" tIns="45720" rIns="91440" bIns="45720" rtlCol="0" anchor="t">
            <a:spAutoFit/>
          </a:bodyPr>
          <a:lstStyle/>
          <a:p>
            <a:pPr marL="0" marR="0" lvl="0" indent="0" algn="l" defTabSz="914341"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prstClr val="white"/>
                </a:solidFill>
                <a:effectLst/>
                <a:uLnTx/>
                <a:uFillTx/>
                <a:ea typeface="+mn-ea"/>
                <a:cs typeface="+mn-cs"/>
              </a:rPr>
              <a:t>OPT is the process of analyzing and improving the performance of an existing suboptimal system.</a:t>
            </a:r>
          </a:p>
          <a:p>
            <a:pPr marL="0" marR="0" lvl="0" indent="0" algn="l" defTabSz="914341" rtl="0" eaLnBrk="1" fontAlgn="auto" latinLnBrk="0" hangingPunct="1">
              <a:lnSpc>
                <a:spcPct val="100000"/>
              </a:lnSpc>
              <a:spcBef>
                <a:spcPts val="0"/>
              </a:spcBef>
              <a:spcAft>
                <a:spcPts val="0"/>
              </a:spcAft>
              <a:buClrTx/>
              <a:buSzTx/>
              <a:buFontTx/>
              <a:buNone/>
              <a:tabLst/>
              <a:defRPr/>
            </a:pPr>
            <a:endParaRPr lang="en-US" sz="2000" i="1" dirty="0">
              <a:solidFill>
                <a:prstClr val="white"/>
              </a:solidFill>
            </a:endParaRPr>
          </a:p>
          <a:p>
            <a:pPr marL="0" marR="0" lvl="0" indent="0" algn="l" defTabSz="914341" rtl="0" eaLnBrk="1" fontAlgn="auto" latinLnBrk="0" hangingPunct="1">
              <a:lnSpc>
                <a:spcPct val="100000"/>
              </a:lnSpc>
              <a:spcBef>
                <a:spcPts val="0"/>
              </a:spcBef>
              <a:spcAft>
                <a:spcPts val="0"/>
              </a:spcAft>
              <a:buClrTx/>
              <a:buSzTx/>
              <a:buFontTx/>
              <a:buNone/>
              <a:tabLst/>
              <a:defRPr/>
            </a:pPr>
            <a:endParaRPr lang="en-US" sz="2000" i="1" dirty="0">
              <a:solidFill>
                <a:prstClr val="white"/>
              </a:solidFill>
            </a:endParaRPr>
          </a:p>
          <a:p>
            <a:pPr defTabSz="914341"/>
            <a:r>
              <a:rPr lang="en-US" sz="2000" i="1" u="sng" dirty="0">
                <a:solidFill>
                  <a:prstClr val="white"/>
                </a:solidFill>
              </a:rPr>
              <a:t>Example</a:t>
            </a:r>
            <a:r>
              <a:rPr lang="en-US" sz="2000" i="1" dirty="0">
                <a:solidFill>
                  <a:prstClr val="white"/>
                </a:solidFill>
              </a:rPr>
              <a:t>: </a:t>
            </a:r>
            <a:r>
              <a:rPr kumimoji="0" lang="en-US" sz="2000" b="0" i="1" u="none" strike="noStrike" kern="1200" cap="none" spc="0" normalizeH="0" baseline="0" noProof="0" dirty="0">
                <a:ln>
                  <a:noFill/>
                </a:ln>
                <a:solidFill>
                  <a:prstClr val="white"/>
                </a:solidFill>
                <a:effectLst/>
                <a:uLnTx/>
                <a:uFillTx/>
                <a:ea typeface="+mn-ea"/>
                <a:cs typeface="+mn-cs"/>
              </a:rPr>
              <a:t> Analyze the performance and optimize the design of a residential plumbing system to maximize water pressure and minimize cost of plumbing</a:t>
            </a:r>
          </a:p>
          <a:p>
            <a:pPr marL="0" marR="0" lvl="0" indent="0" algn="l" defTabSz="914341" rtl="0" eaLnBrk="1" fontAlgn="auto" latinLnBrk="0" hangingPunct="1">
              <a:lnSpc>
                <a:spcPct val="100000"/>
              </a:lnSpc>
              <a:spcBef>
                <a:spcPts val="0"/>
              </a:spcBef>
              <a:spcAft>
                <a:spcPts val="0"/>
              </a:spcAft>
              <a:buClrTx/>
              <a:buSzTx/>
              <a:buFontTx/>
              <a:buNone/>
              <a:tabLst/>
              <a:defRPr/>
            </a:pPr>
            <a:endParaRPr lang="en-US" sz="2000" i="1" dirty="0">
              <a:solidFill>
                <a:prstClr val="white"/>
              </a:solidFill>
            </a:endParaRPr>
          </a:p>
          <a:p>
            <a:pPr marL="0" marR="0" lvl="0" indent="0" algn="l" defTabSz="914341" rtl="0" eaLnBrk="1" fontAlgn="auto" latinLnBrk="0" hangingPunct="1">
              <a:lnSpc>
                <a:spcPct val="100000"/>
              </a:lnSpc>
              <a:spcBef>
                <a:spcPts val="0"/>
              </a:spcBef>
              <a:spcAft>
                <a:spcPts val="0"/>
              </a:spcAft>
              <a:buClrTx/>
              <a:buSzTx/>
              <a:buFontTx/>
              <a:buNone/>
              <a:tabLst/>
              <a:defRPr/>
            </a:pPr>
            <a:endParaRPr kumimoji="0" lang="en-US" sz="2000" b="0" i="1" u="none" strike="noStrike" kern="1200" cap="none" spc="0" normalizeH="0" baseline="0" noProof="0" dirty="0">
              <a:ln>
                <a:noFill/>
              </a:ln>
              <a:solidFill>
                <a:prstClr val="white"/>
              </a:solidFill>
              <a:effectLst/>
              <a:uLnTx/>
              <a:uFillTx/>
              <a:ea typeface="+mn-ea"/>
              <a:cs typeface="+mn-cs"/>
            </a:endParaRPr>
          </a:p>
        </p:txBody>
      </p:sp>
    </p:spTree>
    <p:extLst>
      <p:ext uri="{BB962C8B-B14F-4D97-AF65-F5344CB8AC3E}">
        <p14:creationId xmlns:p14="http://schemas.microsoft.com/office/powerpoint/2010/main" val="1166249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a16="http://schemas.microsoft.com/office/drawing/2014/main" id="{6B710088-CC9D-A242-A77C-639DF7549068}"/>
              </a:ext>
            </a:extLst>
          </p:cNvPr>
          <p:cNvSpPr txBox="1"/>
          <p:nvPr/>
        </p:nvSpPr>
        <p:spPr>
          <a:xfrm rot="2042719">
            <a:off x="5848191" y="710767"/>
            <a:ext cx="4045132" cy="1508184"/>
          </a:xfrm>
          <a:prstGeom prst="rect">
            <a:avLst/>
          </a:prstGeom>
          <a:noFill/>
        </p:spPr>
        <p:txBody>
          <a:bodyPr wrap="square" rtlCol="0">
            <a:prstTxWarp prst="textArchUp">
              <a:avLst>
                <a:gd name="adj" fmla="val 10872847"/>
              </a:avLst>
            </a:prstTxWarp>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7030A0"/>
                </a:solidFill>
                <a:effectLst/>
                <a:uLnTx/>
                <a:uFillTx/>
                <a:latin typeface="Calibri" panose="020F0502020204030204"/>
                <a:ea typeface="+mn-ea"/>
                <a:cs typeface="+mn-cs"/>
              </a:rPr>
              <a:t>PROBLEM SCOPING</a:t>
            </a:r>
          </a:p>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7030A0"/>
                </a:solidFill>
                <a:effectLst/>
                <a:uLnTx/>
                <a:uFillTx/>
                <a:latin typeface="Calibri" panose="020F0502020204030204"/>
                <a:ea typeface="+mn-ea"/>
                <a:cs typeface="+mn-cs"/>
              </a:rPr>
              <a:t>Purpose: understand the challenge</a:t>
            </a:r>
          </a:p>
        </p:txBody>
      </p:sp>
      <p:sp>
        <p:nvSpPr>
          <p:cNvPr id="37" name="TextBox 36">
            <a:extLst>
              <a:ext uri="{FF2B5EF4-FFF2-40B4-BE49-F238E27FC236}">
                <a16:creationId xmlns:a16="http://schemas.microsoft.com/office/drawing/2014/main" id="{F9C00A8A-2D61-9B4A-A9B2-955F04B1F703}"/>
              </a:ext>
            </a:extLst>
          </p:cNvPr>
          <p:cNvSpPr txBox="1"/>
          <p:nvPr/>
        </p:nvSpPr>
        <p:spPr>
          <a:xfrm rot="16200000">
            <a:off x="2685488" y="2134810"/>
            <a:ext cx="4033536" cy="1422070"/>
          </a:xfrm>
          <a:prstGeom prst="rect">
            <a:avLst/>
          </a:prstGeom>
          <a:noFill/>
        </p:spPr>
        <p:txBody>
          <a:bodyPr wrap="square" rtlCol="0">
            <a:prstTxWarp prst="textArchUp">
              <a:avLst>
                <a:gd name="adj" fmla="val 11245965"/>
              </a:avLst>
            </a:prstTxWarp>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5B9BD5">
                    <a:lumMod val="75000"/>
                  </a:srgbClr>
                </a:solidFill>
                <a:effectLst/>
                <a:uLnTx/>
                <a:uFillTx/>
                <a:latin typeface="Calibri" panose="020F0502020204030204"/>
                <a:ea typeface="+mn-ea"/>
                <a:cs typeface="+mn-cs"/>
              </a:rPr>
              <a:t>EVALUATION</a:t>
            </a:r>
          </a:p>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5B9BD5">
                    <a:lumMod val="75000"/>
                  </a:srgbClr>
                </a:solidFill>
                <a:effectLst/>
                <a:uLnTx/>
                <a:uFillTx/>
                <a:latin typeface="Calibri" panose="020F0502020204030204"/>
                <a:ea typeface="+mn-ea"/>
                <a:cs typeface="+mn-cs"/>
              </a:rPr>
              <a:t>Purpose: generate evidence</a:t>
            </a:r>
          </a:p>
        </p:txBody>
      </p:sp>
      <p:sp>
        <p:nvSpPr>
          <p:cNvPr id="38" name="TextBox 37">
            <a:extLst>
              <a:ext uri="{FF2B5EF4-FFF2-40B4-BE49-F238E27FC236}">
                <a16:creationId xmlns:a16="http://schemas.microsoft.com/office/drawing/2014/main" id="{B2D30DC0-CCA7-FB43-AA1B-89C57DBBBB62}"/>
              </a:ext>
            </a:extLst>
          </p:cNvPr>
          <p:cNvSpPr txBox="1"/>
          <p:nvPr/>
        </p:nvSpPr>
        <p:spPr>
          <a:xfrm rot="19200470">
            <a:off x="6924288" y="5309210"/>
            <a:ext cx="3479361" cy="907453"/>
          </a:xfrm>
          <a:prstGeom prst="rect">
            <a:avLst/>
          </a:prstGeom>
          <a:noFill/>
        </p:spPr>
        <p:txBody>
          <a:bodyPr wrap="square" rtlCol="0">
            <a:prstTxWarp prst="textArchDown">
              <a:avLst>
                <a:gd name="adj" fmla="val 21276289"/>
              </a:avLst>
            </a:prstTxWarp>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70AD47">
                    <a:lumMod val="75000"/>
                  </a:srgbClr>
                </a:solidFill>
                <a:effectLst/>
                <a:uLnTx/>
                <a:uFillTx/>
                <a:latin typeface="Calibri" panose="020F0502020204030204"/>
                <a:ea typeface="+mn-ea"/>
                <a:cs typeface="+mn-cs"/>
              </a:rPr>
              <a:t>Purpose: develop alternatives</a:t>
            </a:r>
          </a:p>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70AD47">
                    <a:lumMod val="75000"/>
                  </a:srgbClr>
                </a:solidFill>
                <a:effectLst/>
                <a:uLnTx/>
                <a:uFillTx/>
                <a:latin typeface="Calibri" panose="020F0502020204030204"/>
                <a:ea typeface="+mn-ea"/>
                <a:cs typeface="+mn-cs"/>
              </a:rPr>
              <a:t>IDEATION</a:t>
            </a:r>
          </a:p>
        </p:txBody>
      </p:sp>
      <p:sp>
        <p:nvSpPr>
          <p:cNvPr id="49" name="Hexagon 48">
            <a:extLst>
              <a:ext uri="{FF2B5EF4-FFF2-40B4-BE49-F238E27FC236}">
                <a16:creationId xmlns:a16="http://schemas.microsoft.com/office/drawing/2014/main" id="{6140AED8-5931-7445-AB6F-C011F5219D91}"/>
              </a:ext>
            </a:extLst>
          </p:cNvPr>
          <p:cNvSpPr>
            <a:spLocks noChangeAspect="1"/>
          </p:cNvSpPr>
          <p:nvPr/>
        </p:nvSpPr>
        <p:spPr>
          <a:xfrm>
            <a:off x="5821977" y="587179"/>
            <a:ext cx="1737712" cy="1476756"/>
          </a:xfrm>
          <a:prstGeom prst="hexagon">
            <a:avLst/>
          </a:prstGeom>
          <a:solidFill>
            <a:schemeClr val="bg1"/>
          </a:solidFill>
          <a:ln w="38100">
            <a:solidFill>
              <a:srgbClr val="6600CC">
                <a:alpha val="60000"/>
              </a:srgbClr>
            </a:solidFill>
          </a:ln>
          <a:effectLst/>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Gather information on context, users, issues, and existing solutions</a:t>
            </a:r>
          </a:p>
        </p:txBody>
      </p:sp>
      <p:sp>
        <p:nvSpPr>
          <p:cNvPr id="50" name="Hexagon 49">
            <a:extLst>
              <a:ext uri="{FF2B5EF4-FFF2-40B4-BE49-F238E27FC236}">
                <a16:creationId xmlns:a16="http://schemas.microsoft.com/office/drawing/2014/main" id="{8DD3E9B8-67F3-D64C-AFDD-52790F9EF7A0}"/>
              </a:ext>
            </a:extLst>
          </p:cNvPr>
          <p:cNvSpPr>
            <a:spLocks noChangeAspect="1"/>
          </p:cNvSpPr>
          <p:nvPr/>
        </p:nvSpPr>
        <p:spPr>
          <a:xfrm>
            <a:off x="7360192" y="1382727"/>
            <a:ext cx="1737712" cy="1476756"/>
          </a:xfrm>
          <a:prstGeom prst="hexagon">
            <a:avLst/>
          </a:prstGeom>
          <a:solidFill>
            <a:schemeClr val="bg1"/>
          </a:solidFill>
          <a:ln w="38100">
            <a:solidFill>
              <a:srgbClr val="6600CC">
                <a:alpha val="60000"/>
              </a:srgbClr>
            </a:solidFill>
          </a:ln>
          <a:effectLst/>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Determine design requirements, functions, metrics, and trade-offs</a:t>
            </a:r>
          </a:p>
        </p:txBody>
      </p:sp>
      <p:sp>
        <p:nvSpPr>
          <p:cNvPr id="51" name="Hexagon 50">
            <a:extLst>
              <a:ext uri="{FF2B5EF4-FFF2-40B4-BE49-F238E27FC236}">
                <a16:creationId xmlns:a16="http://schemas.microsoft.com/office/drawing/2014/main" id="{F76C6918-77D7-BB48-9D74-55D6C1DCE7FD}"/>
              </a:ext>
            </a:extLst>
          </p:cNvPr>
          <p:cNvSpPr>
            <a:spLocks noChangeAspect="1"/>
          </p:cNvSpPr>
          <p:nvPr/>
        </p:nvSpPr>
        <p:spPr>
          <a:xfrm>
            <a:off x="7371766" y="3049240"/>
            <a:ext cx="1737712" cy="1476756"/>
          </a:xfrm>
          <a:prstGeom prst="hexagon">
            <a:avLst/>
          </a:prstGeom>
          <a:solidFill>
            <a:schemeClr val="bg1"/>
          </a:solidFill>
          <a:ln w="38100">
            <a:solidFill>
              <a:srgbClr val="385723">
                <a:alpha val="60000"/>
              </a:srgbClr>
            </a:solidFill>
          </a:ln>
          <a:effectLst/>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Generate and represent </a:t>
            </a:r>
          </a:p>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ideas with sketches and low-fidelity prototypes</a:t>
            </a:r>
          </a:p>
        </p:txBody>
      </p:sp>
      <p:sp>
        <p:nvSpPr>
          <p:cNvPr id="52" name="Hexagon 51">
            <a:extLst>
              <a:ext uri="{FF2B5EF4-FFF2-40B4-BE49-F238E27FC236}">
                <a16:creationId xmlns:a16="http://schemas.microsoft.com/office/drawing/2014/main" id="{B025A069-8D63-E644-BA0E-ADB01E466392}"/>
              </a:ext>
            </a:extLst>
          </p:cNvPr>
          <p:cNvSpPr>
            <a:spLocks noChangeAspect="1"/>
          </p:cNvSpPr>
          <p:nvPr/>
        </p:nvSpPr>
        <p:spPr>
          <a:xfrm>
            <a:off x="5837018" y="3848044"/>
            <a:ext cx="1737712" cy="1476756"/>
          </a:xfrm>
          <a:prstGeom prst="hexagon">
            <a:avLst/>
          </a:prstGeom>
          <a:solidFill>
            <a:schemeClr val="accent4">
              <a:lumMod val="60000"/>
              <a:lumOff val="40000"/>
            </a:schemeClr>
          </a:solidFill>
          <a:ln w="38100">
            <a:solidFill>
              <a:srgbClr val="385723">
                <a:alpha val="60000"/>
              </a:srgbClr>
            </a:solidFill>
          </a:ln>
          <a:effectLst/>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Build testable prototypes to simulate form and function </a:t>
            </a:r>
          </a:p>
        </p:txBody>
      </p:sp>
      <p:sp>
        <p:nvSpPr>
          <p:cNvPr id="53" name="Hexagon 52">
            <a:extLst>
              <a:ext uri="{FF2B5EF4-FFF2-40B4-BE49-F238E27FC236}">
                <a16:creationId xmlns:a16="http://schemas.microsoft.com/office/drawing/2014/main" id="{CC12CC32-EB58-384D-A2F7-9446BB538B8D}"/>
              </a:ext>
            </a:extLst>
          </p:cNvPr>
          <p:cNvSpPr>
            <a:spLocks noChangeAspect="1"/>
          </p:cNvSpPr>
          <p:nvPr/>
        </p:nvSpPr>
        <p:spPr>
          <a:xfrm>
            <a:off x="4283760" y="3058279"/>
            <a:ext cx="1737712" cy="1476756"/>
          </a:xfrm>
          <a:prstGeom prst="hexagon">
            <a:avLst/>
          </a:prstGeom>
          <a:solidFill>
            <a:schemeClr val="accent4">
              <a:lumMod val="60000"/>
              <a:lumOff val="40000"/>
            </a:schemeClr>
          </a:solidFill>
          <a:ln w="38100">
            <a:solidFill>
              <a:srgbClr val="4472C4">
                <a:alpha val="60000"/>
              </a:srgbClr>
            </a:solidFill>
          </a:ln>
          <a:effectLst/>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Set up experiments, test beds to collect data</a:t>
            </a:r>
          </a:p>
        </p:txBody>
      </p:sp>
      <p:sp>
        <p:nvSpPr>
          <p:cNvPr id="54" name="Hexagon 53">
            <a:extLst>
              <a:ext uri="{FF2B5EF4-FFF2-40B4-BE49-F238E27FC236}">
                <a16:creationId xmlns:a16="http://schemas.microsoft.com/office/drawing/2014/main" id="{8B8892DD-3D64-CA43-9E1B-2446723F29F5}"/>
              </a:ext>
            </a:extLst>
          </p:cNvPr>
          <p:cNvSpPr>
            <a:spLocks noChangeAspect="1"/>
          </p:cNvSpPr>
          <p:nvPr/>
        </p:nvSpPr>
        <p:spPr>
          <a:xfrm>
            <a:off x="4283759" y="1376944"/>
            <a:ext cx="1737712" cy="1476756"/>
          </a:xfrm>
          <a:prstGeom prst="hexagon">
            <a:avLst/>
          </a:prstGeom>
          <a:solidFill>
            <a:schemeClr val="accent4">
              <a:lumMod val="60000"/>
              <a:lumOff val="40000"/>
            </a:schemeClr>
          </a:solidFill>
          <a:ln w="38100">
            <a:solidFill>
              <a:srgbClr val="4472C4">
                <a:alpha val="60000"/>
              </a:srgbClr>
            </a:solidFill>
          </a:ln>
          <a:effectLst/>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Analyze, visualize, consolidate evidence to form arguments</a:t>
            </a:r>
          </a:p>
        </p:txBody>
      </p:sp>
      <p:grpSp>
        <p:nvGrpSpPr>
          <p:cNvPr id="44" name="Group 43">
            <a:extLst>
              <a:ext uri="{FF2B5EF4-FFF2-40B4-BE49-F238E27FC236}">
                <a16:creationId xmlns:a16="http://schemas.microsoft.com/office/drawing/2014/main" id="{8957CEEB-A418-7043-B395-7976CFBBAA15}"/>
              </a:ext>
            </a:extLst>
          </p:cNvPr>
          <p:cNvGrpSpPr/>
          <p:nvPr/>
        </p:nvGrpSpPr>
        <p:grpSpPr>
          <a:xfrm>
            <a:off x="5781105" y="1926957"/>
            <a:ext cx="1828800" cy="1829499"/>
            <a:chOff x="662822" y="4231021"/>
            <a:chExt cx="1828800" cy="1829499"/>
          </a:xfrm>
        </p:grpSpPr>
        <p:sp>
          <p:nvSpPr>
            <p:cNvPr id="45" name="Hexagon 44">
              <a:extLst>
                <a:ext uri="{FF2B5EF4-FFF2-40B4-BE49-F238E27FC236}">
                  <a16:creationId xmlns:a16="http://schemas.microsoft.com/office/drawing/2014/main" id="{FECB1B60-C207-474D-931E-5F8A1E610A58}"/>
                </a:ext>
              </a:extLst>
            </p:cNvPr>
            <p:cNvSpPr>
              <a:spLocks noChangeAspect="1"/>
            </p:cNvSpPr>
            <p:nvPr/>
          </p:nvSpPr>
          <p:spPr>
            <a:xfrm>
              <a:off x="662822" y="4487830"/>
              <a:ext cx="1828800" cy="1554480"/>
            </a:xfrm>
            <a:prstGeom prst="hexagon">
              <a:avLst/>
            </a:prstGeom>
            <a:solidFill>
              <a:schemeClr val="accent4">
                <a:lumMod val="60000"/>
                <a:lumOff val="40000"/>
              </a:schemeClr>
            </a:solidFill>
            <a:ln w="76200" cmpd="dbl">
              <a:solidFill>
                <a:schemeClr val="tx1"/>
              </a:solid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400" b="1" dirty="0"/>
                <a:t>Conscientious</a:t>
              </a:r>
            </a:p>
            <a:p>
              <a:pPr algn="ctr"/>
              <a:r>
                <a:rPr lang="en-US" sz="1400" b="1" dirty="0"/>
                <a:t>Negotiation of </a:t>
              </a:r>
            </a:p>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Risks &amp; Benefits </a:t>
              </a:r>
            </a:p>
          </p:txBody>
        </p:sp>
        <p:sp>
          <p:nvSpPr>
            <p:cNvPr id="46" name="TextBox 45">
              <a:extLst>
                <a:ext uri="{FF2B5EF4-FFF2-40B4-BE49-F238E27FC236}">
                  <a16:creationId xmlns:a16="http://schemas.microsoft.com/office/drawing/2014/main" id="{3DBD3481-1613-FE42-BB2A-49CAEE480785}"/>
                </a:ext>
              </a:extLst>
            </p:cNvPr>
            <p:cNvSpPr txBox="1"/>
            <p:nvPr/>
          </p:nvSpPr>
          <p:spPr>
            <a:xfrm rot="17784113">
              <a:off x="357828" y="4777084"/>
              <a:ext cx="1292445" cy="430631"/>
            </a:xfrm>
            <a:prstGeom prst="rect">
              <a:avLst/>
            </a:prstGeom>
            <a:noFill/>
          </p:spPr>
          <p:txBody>
            <a:bodyPr wrap="squar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099" b="0" i="1" u="none" strike="noStrike" kern="1200" cap="none" spc="0" normalizeH="0" baseline="0" noProof="0" dirty="0">
                  <a:ln>
                    <a:noFill/>
                  </a:ln>
                  <a:solidFill>
                    <a:prstClr val="white"/>
                  </a:solidFill>
                  <a:effectLst/>
                  <a:uLnTx/>
                  <a:uFillTx/>
                  <a:latin typeface="Calibri" panose="020F0502020204030204"/>
                  <a:ea typeface="+mn-ea"/>
                  <a:cs typeface="+mn-cs"/>
                </a:rPr>
                <a:t>communicate evidence</a:t>
              </a:r>
            </a:p>
          </p:txBody>
        </p:sp>
        <p:sp>
          <p:nvSpPr>
            <p:cNvPr id="47" name="TextBox 46">
              <a:extLst>
                <a:ext uri="{FF2B5EF4-FFF2-40B4-BE49-F238E27FC236}">
                  <a16:creationId xmlns:a16="http://schemas.microsoft.com/office/drawing/2014/main" id="{47E6722C-49F6-D142-B2ED-720149A0F1F4}"/>
                </a:ext>
              </a:extLst>
            </p:cNvPr>
            <p:cNvSpPr txBox="1"/>
            <p:nvPr/>
          </p:nvSpPr>
          <p:spPr>
            <a:xfrm>
              <a:off x="826486" y="5629889"/>
              <a:ext cx="1492107" cy="430631"/>
            </a:xfrm>
            <a:prstGeom prst="rect">
              <a:avLst/>
            </a:prstGeom>
            <a:noFill/>
          </p:spPr>
          <p:txBody>
            <a:bodyPr wrap="squar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099" b="0" i="1" u="none" strike="noStrike" kern="1200" cap="none" spc="0" normalizeH="0" baseline="0" noProof="0" dirty="0">
                  <a:ln>
                    <a:noFill/>
                  </a:ln>
                  <a:solidFill>
                    <a:prstClr val="white"/>
                  </a:solidFill>
                  <a:effectLst/>
                  <a:uLnTx/>
                  <a:uFillTx/>
                  <a:latin typeface="Calibri" panose="020F0502020204030204"/>
                  <a:ea typeface="+mn-ea"/>
                  <a:cs typeface="+mn-cs"/>
                </a:rPr>
                <a:t>communicate alternatives</a:t>
              </a:r>
            </a:p>
          </p:txBody>
        </p:sp>
        <p:sp>
          <p:nvSpPr>
            <p:cNvPr id="48" name="TextBox 47">
              <a:extLst>
                <a:ext uri="{FF2B5EF4-FFF2-40B4-BE49-F238E27FC236}">
                  <a16:creationId xmlns:a16="http://schemas.microsoft.com/office/drawing/2014/main" id="{CB1CF5B4-5D14-5C43-8AEC-0A188A7C5351}"/>
                </a:ext>
              </a:extLst>
            </p:cNvPr>
            <p:cNvSpPr txBox="1"/>
            <p:nvPr/>
          </p:nvSpPr>
          <p:spPr>
            <a:xfrm rot="3816850">
              <a:off x="1402271" y="4756536"/>
              <a:ext cx="1481661" cy="430631"/>
            </a:xfrm>
            <a:prstGeom prst="rect">
              <a:avLst/>
            </a:prstGeom>
            <a:noFill/>
          </p:spPr>
          <p:txBody>
            <a:bodyPr wrap="squar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099" b="0" i="1" u="none" strike="noStrike" kern="1200" cap="none" spc="0" normalizeH="0" baseline="0" noProof="0" dirty="0">
                  <a:ln>
                    <a:noFill/>
                  </a:ln>
                  <a:solidFill>
                    <a:prstClr val="white"/>
                  </a:solidFill>
                  <a:effectLst/>
                  <a:uLnTx/>
                  <a:uFillTx/>
                  <a:latin typeface="Calibri" panose="020F0502020204030204"/>
                  <a:ea typeface="+mn-ea"/>
                  <a:cs typeface="+mn-cs"/>
                </a:rPr>
                <a:t>communicate requirements</a:t>
              </a:r>
            </a:p>
          </p:txBody>
        </p:sp>
      </p:grpSp>
      <p:sp>
        <p:nvSpPr>
          <p:cNvPr id="31" name="Hexagon 30">
            <a:extLst>
              <a:ext uri="{FF2B5EF4-FFF2-40B4-BE49-F238E27FC236}">
                <a16:creationId xmlns:a16="http://schemas.microsoft.com/office/drawing/2014/main" id="{092EE3E1-FBD2-DF43-AFB7-2181C3C4D84C}"/>
              </a:ext>
            </a:extLst>
          </p:cNvPr>
          <p:cNvSpPr/>
          <p:nvPr/>
        </p:nvSpPr>
        <p:spPr>
          <a:xfrm>
            <a:off x="7292205" y="4643513"/>
            <a:ext cx="1760365" cy="1463040"/>
          </a:xfrm>
          <a:prstGeom prst="hexagon">
            <a:avLst/>
          </a:prstGeom>
          <a:solidFill>
            <a:schemeClr val="bg1">
              <a:lumMod val="85000"/>
            </a:schemeClr>
          </a:solidFill>
          <a:ln w="57150">
            <a:solidFill>
              <a:schemeClr val="tx1"/>
            </a:solidFill>
            <a:prstDash val="sysDot"/>
            <a:headEnd type="none" w="med" len="med"/>
            <a:tailEnd type="triangle" w="med" len="med"/>
          </a:ln>
          <a:effectLst/>
        </p:spPr>
        <p:style>
          <a:lnRef idx="2">
            <a:schemeClr val="accent3"/>
          </a:lnRef>
          <a:fillRef idx="1">
            <a:schemeClr val="lt1"/>
          </a:fillRef>
          <a:effectRef idx="0">
            <a:schemeClr val="accent3"/>
          </a:effectRef>
          <a:fontRef idx="minor">
            <a:schemeClr val="dk1"/>
          </a:fontRef>
        </p:style>
        <p:txBody>
          <a:bodyPr lIns="91440" tIns="45720" rIns="91440" bIns="45720"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w="0"/>
                <a:solidFill>
                  <a:prstClr val="white"/>
                </a:solidFill>
                <a:effectLst/>
                <a:uLnTx/>
                <a:uFillTx/>
                <a:latin typeface="Calibri" panose="020F0502020204030204"/>
                <a:ea typeface="+mn-ea"/>
                <a:cs typeface="+mn-cs"/>
              </a:rPr>
              <a:t>ENGINEERING SCIENCE</a:t>
            </a:r>
          </a:p>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en-US" sz="1200" b="1" i="1" u="none" strike="noStrike" kern="1200" cap="none" spc="0" normalizeH="0" baseline="0" noProof="0" dirty="0">
              <a:ln>
                <a:noFill/>
              </a:ln>
              <a:solidFill>
                <a:prstClr val="white"/>
              </a:solidFill>
              <a:effectLst/>
              <a:uLnTx/>
              <a:uFillTx/>
              <a:latin typeface="Calibri" panose="020F0502020204030204"/>
              <a:ea typeface="+mn-ea"/>
              <a:cs typeface="Calibri"/>
            </a:endParaRPr>
          </a:p>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a:ln>
                  <a:noFill/>
                </a:ln>
                <a:solidFill>
                  <a:prstClr val="white"/>
                </a:solidFill>
                <a:effectLst/>
                <a:uLnTx/>
                <a:uFillTx/>
                <a:latin typeface="Calibri" panose="020F0502020204030204"/>
                <a:ea typeface="+mn-ea"/>
                <a:cs typeface="+mn-cs"/>
              </a:rPr>
              <a:t>Given a research question…</a:t>
            </a:r>
            <a:endParaRPr kumimoji="0" lang="en-US" sz="1200" b="1" i="1" u="none" strike="noStrike" kern="1200" cap="none" spc="0" normalizeH="0" baseline="0" noProof="0" dirty="0">
              <a:ln>
                <a:noFill/>
              </a:ln>
              <a:solidFill>
                <a:prstClr val="white"/>
              </a:solidFill>
              <a:effectLst/>
              <a:uLnTx/>
              <a:uFillTx/>
              <a:latin typeface="Calibri" panose="020F0502020204030204"/>
              <a:ea typeface="+mn-ea"/>
              <a:cs typeface="Calibri"/>
            </a:endParaRPr>
          </a:p>
        </p:txBody>
      </p:sp>
      <p:cxnSp>
        <p:nvCxnSpPr>
          <p:cNvPr id="32" name="Curved Connector 31">
            <a:extLst>
              <a:ext uri="{FF2B5EF4-FFF2-40B4-BE49-F238E27FC236}">
                <a16:creationId xmlns:a16="http://schemas.microsoft.com/office/drawing/2014/main" id="{27A86CDD-025D-BB4B-B547-5C66AC6244F1}"/>
              </a:ext>
            </a:extLst>
          </p:cNvPr>
          <p:cNvCxnSpPr>
            <a:cxnSpLocks/>
            <a:stCxn id="31" idx="2"/>
            <a:endCxn id="52" idx="2"/>
          </p:cNvCxnSpPr>
          <p:nvPr/>
        </p:nvCxnSpPr>
        <p:spPr>
          <a:xfrm rot="5400000" flipH="1">
            <a:off x="6541209" y="4989798"/>
            <a:ext cx="781753" cy="1451758"/>
          </a:xfrm>
          <a:prstGeom prst="curvedConnector3">
            <a:avLst>
              <a:gd name="adj1" fmla="val -29242"/>
            </a:avLst>
          </a:prstGeom>
          <a:ln w="38100">
            <a:solidFill>
              <a:schemeClr val="tx1"/>
            </a:solidFill>
            <a:tailEnd type="triangle"/>
          </a:ln>
          <a:effectLst/>
        </p:spPr>
        <p:style>
          <a:lnRef idx="3">
            <a:schemeClr val="accent3"/>
          </a:lnRef>
          <a:fillRef idx="0">
            <a:schemeClr val="accent3"/>
          </a:fillRef>
          <a:effectRef idx="2">
            <a:schemeClr val="accent3"/>
          </a:effectRef>
          <a:fontRef idx="minor">
            <a:schemeClr val="tx1"/>
          </a:fontRef>
        </p:style>
      </p:cxnSp>
      <p:sp>
        <p:nvSpPr>
          <p:cNvPr id="18" name="TextBox 17"/>
          <p:cNvSpPr txBox="1"/>
          <p:nvPr/>
        </p:nvSpPr>
        <p:spPr>
          <a:xfrm>
            <a:off x="283577" y="1226526"/>
            <a:ext cx="2597017" cy="4401205"/>
          </a:xfrm>
          <a:prstGeom prst="rect">
            <a:avLst/>
          </a:prstGeom>
          <a:noFill/>
        </p:spPr>
        <p:txBody>
          <a:bodyPr wrap="square" lIns="91440" tIns="45720" rIns="91440" bIns="45720" rtlCol="0" anchor="t">
            <a:spAutoFit/>
          </a:bodyPr>
          <a:lstStyle/>
          <a:p>
            <a:pPr marL="0" marR="0" lvl="0" indent="0" algn="l" defTabSz="914341"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prstClr val="white"/>
                </a:solidFill>
                <a:effectLst/>
                <a:uLnTx/>
                <a:uFillTx/>
                <a:latin typeface="Calibri" panose="020F0502020204030204"/>
                <a:ea typeface="+mn-ea"/>
                <a:cs typeface="+mn-cs"/>
              </a:rPr>
              <a:t>ENS is conducting research in the context of designed systems (as opposed to natural systems) through controlled experiments</a:t>
            </a:r>
          </a:p>
          <a:p>
            <a:pPr marL="0" marR="0" lvl="0" indent="0" algn="l" defTabSz="914341" rtl="0" eaLnBrk="1" fontAlgn="auto" latinLnBrk="0" hangingPunct="1">
              <a:lnSpc>
                <a:spcPct val="100000"/>
              </a:lnSpc>
              <a:spcBef>
                <a:spcPts val="0"/>
              </a:spcBef>
              <a:spcAft>
                <a:spcPts val="0"/>
              </a:spcAft>
              <a:buClrTx/>
              <a:buSzTx/>
              <a:buFontTx/>
              <a:buNone/>
              <a:tabLst/>
              <a:defRPr/>
            </a:pPr>
            <a:endParaRPr lang="en-US" sz="2000" i="1" dirty="0">
              <a:solidFill>
                <a:prstClr val="white"/>
              </a:solidFill>
              <a:latin typeface="Calibri" panose="020F0502020204030204"/>
            </a:endParaRPr>
          </a:p>
          <a:p>
            <a:pPr marL="0" marR="0" lvl="0" indent="0" algn="l" defTabSz="914341" rtl="0" eaLnBrk="1" fontAlgn="auto" latinLnBrk="0" hangingPunct="1">
              <a:lnSpc>
                <a:spcPct val="100000"/>
              </a:lnSpc>
              <a:spcBef>
                <a:spcPts val="0"/>
              </a:spcBef>
              <a:spcAft>
                <a:spcPts val="0"/>
              </a:spcAft>
              <a:buClrTx/>
              <a:buSzTx/>
              <a:buFontTx/>
              <a:buNone/>
              <a:tabLst/>
              <a:defRPr/>
            </a:pPr>
            <a:r>
              <a:rPr kumimoji="0" lang="en-US" sz="2000" b="0" i="1" u="sng" strike="noStrike" kern="1200" cap="none" spc="0" normalizeH="0" baseline="0" noProof="0" dirty="0">
                <a:ln>
                  <a:noFill/>
                </a:ln>
                <a:solidFill>
                  <a:prstClr val="white"/>
                </a:solidFill>
                <a:effectLst/>
                <a:uLnTx/>
                <a:uFillTx/>
                <a:latin typeface="Calibri" panose="020F0502020204030204"/>
                <a:ea typeface="+mn-ea"/>
                <a:cs typeface="+mn-cs"/>
              </a:rPr>
              <a:t>Example</a:t>
            </a:r>
            <a:r>
              <a:rPr kumimoji="0" lang="en-US" sz="2000" b="0" i="1" u="none" strike="noStrike" kern="1200" cap="none" spc="0" normalizeH="0" baseline="0" noProof="0" dirty="0">
                <a:ln>
                  <a:noFill/>
                </a:ln>
                <a:solidFill>
                  <a:prstClr val="white"/>
                </a:solidFill>
                <a:effectLst/>
                <a:uLnTx/>
                <a:uFillTx/>
                <a:latin typeface="Calibri" panose="020F0502020204030204"/>
                <a:ea typeface="+mn-ea"/>
                <a:cs typeface="+mn-cs"/>
              </a:rPr>
              <a:t>: Develop a durable plank by manipulating materials composition using controlled experimentation and testing</a:t>
            </a:r>
          </a:p>
        </p:txBody>
      </p:sp>
      <p:pic>
        <p:nvPicPr>
          <p:cNvPr id="19" name="Picture 2" descr="Chart, histogram&#10;&#10;Description automatically generated">
            <a:extLst>
              <a:ext uri="{FF2B5EF4-FFF2-40B4-BE49-F238E27FC236}">
                <a16:creationId xmlns:a16="http://schemas.microsoft.com/office/drawing/2014/main" id="{3A608CA5-851A-4FFE-ABE6-84D848F80605}"/>
              </a:ext>
            </a:extLst>
          </p:cNvPr>
          <p:cNvPicPr>
            <a:picLocks noChangeAspect="1"/>
          </p:cNvPicPr>
          <p:nvPr/>
        </p:nvPicPr>
        <p:blipFill>
          <a:blip r:embed="rId3"/>
          <a:stretch>
            <a:fillRect/>
          </a:stretch>
        </p:blipFill>
        <p:spPr>
          <a:xfrm>
            <a:off x="8803329" y="97115"/>
            <a:ext cx="3255518" cy="1216212"/>
          </a:xfrm>
          <a:prstGeom prst="rect">
            <a:avLst/>
          </a:prstGeom>
        </p:spPr>
      </p:pic>
    </p:spTree>
    <p:extLst>
      <p:ext uri="{BB962C8B-B14F-4D97-AF65-F5344CB8AC3E}">
        <p14:creationId xmlns:p14="http://schemas.microsoft.com/office/powerpoint/2010/main" val="1076631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a16="http://schemas.microsoft.com/office/drawing/2014/main" id="{6B710088-CC9D-A242-A77C-639DF7549068}"/>
              </a:ext>
            </a:extLst>
          </p:cNvPr>
          <p:cNvSpPr txBox="1"/>
          <p:nvPr/>
        </p:nvSpPr>
        <p:spPr>
          <a:xfrm rot="1965832">
            <a:off x="6165132" y="1089165"/>
            <a:ext cx="4045132" cy="1508184"/>
          </a:xfrm>
          <a:prstGeom prst="rect">
            <a:avLst/>
          </a:prstGeom>
          <a:noFill/>
        </p:spPr>
        <p:txBody>
          <a:bodyPr wrap="square" rtlCol="0">
            <a:prstTxWarp prst="textArchUp">
              <a:avLst>
                <a:gd name="adj" fmla="val 10872847"/>
              </a:avLst>
            </a:prstTxWarp>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7030A0"/>
                </a:solidFill>
                <a:effectLst/>
                <a:uLnTx/>
                <a:uFillTx/>
                <a:latin typeface="Calibri" panose="020F0502020204030204"/>
                <a:ea typeface="+mn-ea"/>
                <a:cs typeface="+mn-cs"/>
              </a:rPr>
              <a:t>PROBLEM SCOPING</a:t>
            </a:r>
          </a:p>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7030A0"/>
                </a:solidFill>
                <a:effectLst/>
                <a:uLnTx/>
                <a:uFillTx/>
                <a:latin typeface="Calibri" panose="020F0502020204030204"/>
                <a:ea typeface="+mn-ea"/>
                <a:cs typeface="+mn-cs"/>
              </a:rPr>
              <a:t>Purpose: understand the challenge</a:t>
            </a:r>
          </a:p>
        </p:txBody>
      </p:sp>
      <p:sp>
        <p:nvSpPr>
          <p:cNvPr id="37" name="TextBox 36">
            <a:extLst>
              <a:ext uri="{FF2B5EF4-FFF2-40B4-BE49-F238E27FC236}">
                <a16:creationId xmlns:a16="http://schemas.microsoft.com/office/drawing/2014/main" id="{F9C00A8A-2D61-9B4A-A9B2-955F04B1F703}"/>
              </a:ext>
            </a:extLst>
          </p:cNvPr>
          <p:cNvSpPr txBox="1"/>
          <p:nvPr/>
        </p:nvSpPr>
        <p:spPr>
          <a:xfrm rot="16200000">
            <a:off x="3070041" y="2629731"/>
            <a:ext cx="4033536" cy="1422070"/>
          </a:xfrm>
          <a:prstGeom prst="rect">
            <a:avLst/>
          </a:prstGeom>
          <a:noFill/>
        </p:spPr>
        <p:txBody>
          <a:bodyPr wrap="square" rtlCol="0">
            <a:prstTxWarp prst="textArchUp">
              <a:avLst>
                <a:gd name="adj" fmla="val 11245965"/>
              </a:avLst>
            </a:prstTxWarp>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5B9BD5">
                    <a:lumMod val="75000"/>
                  </a:srgbClr>
                </a:solidFill>
                <a:effectLst/>
                <a:uLnTx/>
                <a:uFillTx/>
                <a:latin typeface="Calibri" panose="020F0502020204030204"/>
                <a:ea typeface="+mn-ea"/>
                <a:cs typeface="+mn-cs"/>
              </a:rPr>
              <a:t>EVALUATION</a:t>
            </a:r>
          </a:p>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5B9BD5">
                    <a:lumMod val="75000"/>
                  </a:srgbClr>
                </a:solidFill>
                <a:effectLst/>
                <a:uLnTx/>
                <a:uFillTx/>
                <a:latin typeface="Calibri" panose="020F0502020204030204"/>
                <a:ea typeface="+mn-ea"/>
                <a:cs typeface="+mn-cs"/>
              </a:rPr>
              <a:t>Purpose: generate evidence</a:t>
            </a:r>
          </a:p>
        </p:txBody>
      </p:sp>
      <p:sp>
        <p:nvSpPr>
          <p:cNvPr id="38" name="TextBox 37">
            <a:extLst>
              <a:ext uri="{FF2B5EF4-FFF2-40B4-BE49-F238E27FC236}">
                <a16:creationId xmlns:a16="http://schemas.microsoft.com/office/drawing/2014/main" id="{B2D30DC0-CCA7-FB43-AA1B-89C57DBBBB62}"/>
              </a:ext>
            </a:extLst>
          </p:cNvPr>
          <p:cNvSpPr txBox="1"/>
          <p:nvPr/>
        </p:nvSpPr>
        <p:spPr>
          <a:xfrm rot="19973982">
            <a:off x="6457815" y="4731694"/>
            <a:ext cx="3479361" cy="907453"/>
          </a:xfrm>
          <a:prstGeom prst="rect">
            <a:avLst/>
          </a:prstGeom>
          <a:noFill/>
        </p:spPr>
        <p:txBody>
          <a:bodyPr wrap="square" rtlCol="0">
            <a:prstTxWarp prst="textArchDown">
              <a:avLst>
                <a:gd name="adj" fmla="val 21276289"/>
              </a:avLst>
            </a:prstTxWarp>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70AD47">
                    <a:lumMod val="75000"/>
                  </a:srgbClr>
                </a:solidFill>
                <a:effectLst/>
                <a:uLnTx/>
                <a:uFillTx/>
                <a:latin typeface="Calibri" panose="020F0502020204030204"/>
                <a:ea typeface="+mn-ea"/>
                <a:cs typeface="+mn-cs"/>
              </a:rPr>
              <a:t>Purpose: develop alternatives</a:t>
            </a:r>
          </a:p>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70AD47">
                    <a:lumMod val="75000"/>
                  </a:srgbClr>
                </a:solidFill>
                <a:effectLst/>
                <a:uLnTx/>
                <a:uFillTx/>
                <a:latin typeface="Calibri" panose="020F0502020204030204"/>
                <a:ea typeface="+mn-ea"/>
                <a:cs typeface="+mn-cs"/>
              </a:rPr>
              <a:t>IDEATION</a:t>
            </a:r>
          </a:p>
        </p:txBody>
      </p:sp>
      <p:sp>
        <p:nvSpPr>
          <p:cNvPr id="49" name="Hexagon 48">
            <a:extLst>
              <a:ext uri="{FF2B5EF4-FFF2-40B4-BE49-F238E27FC236}">
                <a16:creationId xmlns:a16="http://schemas.microsoft.com/office/drawing/2014/main" id="{6140AED8-5931-7445-AB6F-C011F5219D91}"/>
              </a:ext>
            </a:extLst>
          </p:cNvPr>
          <p:cNvSpPr>
            <a:spLocks noChangeAspect="1"/>
          </p:cNvSpPr>
          <p:nvPr/>
        </p:nvSpPr>
        <p:spPr>
          <a:xfrm>
            <a:off x="6194956" y="966939"/>
            <a:ext cx="1737712" cy="1476756"/>
          </a:xfrm>
          <a:prstGeom prst="hexagon">
            <a:avLst/>
          </a:prstGeom>
          <a:solidFill>
            <a:schemeClr val="bg1"/>
          </a:solidFill>
          <a:ln w="38100">
            <a:solidFill>
              <a:srgbClr val="6600CC">
                <a:alpha val="60000"/>
              </a:srgbClr>
            </a:solidFill>
          </a:ln>
          <a:effectLst/>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Gather information on context, users, issues, and existing solutions</a:t>
            </a:r>
          </a:p>
        </p:txBody>
      </p:sp>
      <p:sp>
        <p:nvSpPr>
          <p:cNvPr id="50" name="Hexagon 49">
            <a:extLst>
              <a:ext uri="{FF2B5EF4-FFF2-40B4-BE49-F238E27FC236}">
                <a16:creationId xmlns:a16="http://schemas.microsoft.com/office/drawing/2014/main" id="{8DD3E9B8-67F3-D64C-AFDD-52790F9EF7A0}"/>
              </a:ext>
            </a:extLst>
          </p:cNvPr>
          <p:cNvSpPr>
            <a:spLocks noChangeAspect="1"/>
          </p:cNvSpPr>
          <p:nvPr/>
        </p:nvSpPr>
        <p:spPr>
          <a:xfrm>
            <a:off x="7733171" y="1762487"/>
            <a:ext cx="1737712" cy="1476756"/>
          </a:xfrm>
          <a:prstGeom prst="hexagon">
            <a:avLst/>
          </a:prstGeom>
          <a:solidFill>
            <a:schemeClr val="bg1"/>
          </a:solidFill>
          <a:ln w="38100">
            <a:solidFill>
              <a:srgbClr val="6600CC">
                <a:alpha val="60000"/>
              </a:srgbClr>
            </a:solidFill>
          </a:ln>
          <a:effectLst/>
        </p:spPr>
        <p:style>
          <a:lnRef idx="1">
            <a:schemeClr val="accent4"/>
          </a:lnRef>
          <a:fillRef idx="2">
            <a:schemeClr val="accent4"/>
          </a:fillRef>
          <a:effectRef idx="1">
            <a:schemeClr val="accent4"/>
          </a:effectRef>
          <a:fontRef idx="minor">
            <a:schemeClr val="dk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Determine design requirements, functions, metrics, and trade-offs</a:t>
            </a:r>
          </a:p>
        </p:txBody>
      </p:sp>
      <p:sp>
        <p:nvSpPr>
          <p:cNvPr id="51" name="Hexagon 50">
            <a:extLst>
              <a:ext uri="{FF2B5EF4-FFF2-40B4-BE49-F238E27FC236}">
                <a16:creationId xmlns:a16="http://schemas.microsoft.com/office/drawing/2014/main" id="{F76C6918-77D7-BB48-9D74-55D6C1DCE7FD}"/>
              </a:ext>
            </a:extLst>
          </p:cNvPr>
          <p:cNvSpPr>
            <a:spLocks noChangeAspect="1"/>
          </p:cNvSpPr>
          <p:nvPr/>
        </p:nvSpPr>
        <p:spPr>
          <a:xfrm>
            <a:off x="7744745" y="3429000"/>
            <a:ext cx="1737712" cy="1476756"/>
          </a:xfrm>
          <a:prstGeom prst="hexagon">
            <a:avLst/>
          </a:prstGeom>
          <a:solidFill>
            <a:schemeClr val="bg1"/>
          </a:solidFill>
          <a:ln w="38100">
            <a:solidFill>
              <a:srgbClr val="385723">
                <a:alpha val="60000"/>
              </a:srgbClr>
            </a:solidFill>
          </a:ln>
          <a:effectLst/>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Generate and represent </a:t>
            </a:r>
          </a:p>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ideas with sketches and low-fidelity prototypes</a:t>
            </a:r>
          </a:p>
        </p:txBody>
      </p:sp>
      <p:sp>
        <p:nvSpPr>
          <p:cNvPr id="52" name="Hexagon 51">
            <a:extLst>
              <a:ext uri="{FF2B5EF4-FFF2-40B4-BE49-F238E27FC236}">
                <a16:creationId xmlns:a16="http://schemas.microsoft.com/office/drawing/2014/main" id="{B025A069-8D63-E644-BA0E-ADB01E466392}"/>
              </a:ext>
            </a:extLst>
          </p:cNvPr>
          <p:cNvSpPr>
            <a:spLocks noChangeAspect="1"/>
          </p:cNvSpPr>
          <p:nvPr/>
        </p:nvSpPr>
        <p:spPr>
          <a:xfrm>
            <a:off x="6209997" y="4227804"/>
            <a:ext cx="1737712" cy="1476756"/>
          </a:xfrm>
          <a:prstGeom prst="hexagon">
            <a:avLst/>
          </a:prstGeom>
          <a:solidFill>
            <a:schemeClr val="bg1"/>
          </a:solidFill>
          <a:ln w="38100">
            <a:solidFill>
              <a:srgbClr val="385723">
                <a:alpha val="60000"/>
              </a:srgbClr>
            </a:solidFill>
          </a:ln>
          <a:effectLst/>
        </p:spPr>
        <p:style>
          <a:lnRef idx="1">
            <a:schemeClr val="accent6"/>
          </a:lnRef>
          <a:fillRef idx="2">
            <a:schemeClr val="accent6"/>
          </a:fillRef>
          <a:effectRef idx="1">
            <a:schemeClr val="accent6"/>
          </a:effectRef>
          <a:fontRef idx="minor">
            <a:schemeClr val="dk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Build testable prototypes to simulate form and function </a:t>
            </a:r>
          </a:p>
        </p:txBody>
      </p:sp>
      <p:sp>
        <p:nvSpPr>
          <p:cNvPr id="53" name="Hexagon 52">
            <a:extLst>
              <a:ext uri="{FF2B5EF4-FFF2-40B4-BE49-F238E27FC236}">
                <a16:creationId xmlns:a16="http://schemas.microsoft.com/office/drawing/2014/main" id="{CC12CC32-EB58-384D-A2F7-9446BB538B8D}"/>
              </a:ext>
            </a:extLst>
          </p:cNvPr>
          <p:cNvSpPr>
            <a:spLocks noChangeAspect="1"/>
          </p:cNvSpPr>
          <p:nvPr/>
        </p:nvSpPr>
        <p:spPr>
          <a:xfrm>
            <a:off x="4656739" y="3438039"/>
            <a:ext cx="1737712" cy="1476756"/>
          </a:xfrm>
          <a:prstGeom prst="hexagon">
            <a:avLst/>
          </a:prstGeom>
          <a:solidFill>
            <a:schemeClr val="bg1"/>
          </a:solidFill>
          <a:ln w="38100">
            <a:solidFill>
              <a:srgbClr val="4472C4">
                <a:alpha val="60000"/>
              </a:srgbClr>
            </a:solidFill>
          </a:ln>
          <a:effectLst/>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Set up experiments, test beds to collect data</a:t>
            </a:r>
          </a:p>
        </p:txBody>
      </p:sp>
      <p:sp>
        <p:nvSpPr>
          <p:cNvPr id="54" name="Hexagon 53">
            <a:extLst>
              <a:ext uri="{FF2B5EF4-FFF2-40B4-BE49-F238E27FC236}">
                <a16:creationId xmlns:a16="http://schemas.microsoft.com/office/drawing/2014/main" id="{8B8892DD-3D64-CA43-9E1B-2446723F29F5}"/>
              </a:ext>
            </a:extLst>
          </p:cNvPr>
          <p:cNvSpPr>
            <a:spLocks noChangeAspect="1"/>
          </p:cNvSpPr>
          <p:nvPr/>
        </p:nvSpPr>
        <p:spPr>
          <a:xfrm>
            <a:off x="4656738" y="1756704"/>
            <a:ext cx="1737712" cy="1476756"/>
          </a:xfrm>
          <a:prstGeom prst="hexagon">
            <a:avLst/>
          </a:prstGeom>
          <a:solidFill>
            <a:schemeClr val="accent4">
              <a:lumMod val="60000"/>
              <a:lumOff val="40000"/>
            </a:schemeClr>
          </a:solidFill>
          <a:ln w="38100">
            <a:solidFill>
              <a:srgbClr val="4472C4">
                <a:alpha val="60000"/>
              </a:srgbClr>
            </a:solidFill>
          </a:ln>
          <a:effectLst/>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Analyze, visualize, consolidate evidence to form arguments</a:t>
            </a:r>
          </a:p>
        </p:txBody>
      </p:sp>
      <p:grpSp>
        <p:nvGrpSpPr>
          <p:cNvPr id="44" name="Group 43">
            <a:extLst>
              <a:ext uri="{FF2B5EF4-FFF2-40B4-BE49-F238E27FC236}">
                <a16:creationId xmlns:a16="http://schemas.microsoft.com/office/drawing/2014/main" id="{8957CEEB-A418-7043-B395-7976CFBBAA15}"/>
              </a:ext>
            </a:extLst>
          </p:cNvPr>
          <p:cNvGrpSpPr/>
          <p:nvPr/>
        </p:nvGrpSpPr>
        <p:grpSpPr>
          <a:xfrm>
            <a:off x="6154084" y="2306717"/>
            <a:ext cx="1828800" cy="1829499"/>
            <a:chOff x="662822" y="4231021"/>
            <a:chExt cx="1828800" cy="1829499"/>
          </a:xfrm>
        </p:grpSpPr>
        <p:sp>
          <p:nvSpPr>
            <p:cNvPr id="45" name="Hexagon 44">
              <a:extLst>
                <a:ext uri="{FF2B5EF4-FFF2-40B4-BE49-F238E27FC236}">
                  <a16:creationId xmlns:a16="http://schemas.microsoft.com/office/drawing/2014/main" id="{FECB1B60-C207-474D-931E-5F8A1E610A58}"/>
                </a:ext>
              </a:extLst>
            </p:cNvPr>
            <p:cNvSpPr>
              <a:spLocks noChangeAspect="1"/>
            </p:cNvSpPr>
            <p:nvPr/>
          </p:nvSpPr>
          <p:spPr>
            <a:xfrm>
              <a:off x="662822" y="4487830"/>
              <a:ext cx="1828800" cy="1554480"/>
            </a:xfrm>
            <a:prstGeom prst="hexagon">
              <a:avLst/>
            </a:prstGeom>
            <a:solidFill>
              <a:schemeClr val="accent4">
                <a:lumMod val="60000"/>
                <a:lumOff val="40000"/>
              </a:schemeClr>
            </a:solidFill>
            <a:ln w="76200" cmpd="dbl">
              <a:solidFill>
                <a:schemeClr val="tx1"/>
              </a:solid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400" b="1" dirty="0"/>
                <a:t>Conscientious</a:t>
              </a:r>
            </a:p>
            <a:p>
              <a:pPr algn="ctr"/>
              <a:r>
                <a:rPr lang="en-US" sz="1400" b="1" dirty="0"/>
                <a:t>Negotiation of </a:t>
              </a:r>
              <a:endPar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Risks &amp; Benefits </a:t>
              </a:r>
            </a:p>
          </p:txBody>
        </p:sp>
        <p:sp>
          <p:nvSpPr>
            <p:cNvPr id="46" name="TextBox 45">
              <a:extLst>
                <a:ext uri="{FF2B5EF4-FFF2-40B4-BE49-F238E27FC236}">
                  <a16:creationId xmlns:a16="http://schemas.microsoft.com/office/drawing/2014/main" id="{3DBD3481-1613-FE42-BB2A-49CAEE480785}"/>
                </a:ext>
              </a:extLst>
            </p:cNvPr>
            <p:cNvSpPr txBox="1"/>
            <p:nvPr/>
          </p:nvSpPr>
          <p:spPr>
            <a:xfrm rot="17784113">
              <a:off x="357828" y="4777084"/>
              <a:ext cx="1292445" cy="430631"/>
            </a:xfrm>
            <a:prstGeom prst="rect">
              <a:avLst/>
            </a:prstGeom>
            <a:noFill/>
          </p:spPr>
          <p:txBody>
            <a:bodyPr wrap="squar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099" b="0" i="1" u="none" strike="noStrike" kern="1200" cap="none" spc="0" normalizeH="0" baseline="0" noProof="0" dirty="0">
                  <a:ln>
                    <a:noFill/>
                  </a:ln>
                  <a:solidFill>
                    <a:prstClr val="white"/>
                  </a:solidFill>
                  <a:effectLst/>
                  <a:uLnTx/>
                  <a:uFillTx/>
                  <a:latin typeface="Calibri" panose="020F0502020204030204"/>
                  <a:ea typeface="+mn-ea"/>
                  <a:cs typeface="+mn-cs"/>
                </a:rPr>
                <a:t>communicate evidence</a:t>
              </a:r>
            </a:p>
          </p:txBody>
        </p:sp>
        <p:sp>
          <p:nvSpPr>
            <p:cNvPr id="47" name="TextBox 46">
              <a:extLst>
                <a:ext uri="{FF2B5EF4-FFF2-40B4-BE49-F238E27FC236}">
                  <a16:creationId xmlns:a16="http://schemas.microsoft.com/office/drawing/2014/main" id="{47E6722C-49F6-D142-B2ED-720149A0F1F4}"/>
                </a:ext>
              </a:extLst>
            </p:cNvPr>
            <p:cNvSpPr txBox="1"/>
            <p:nvPr/>
          </p:nvSpPr>
          <p:spPr>
            <a:xfrm>
              <a:off x="826486" y="5629889"/>
              <a:ext cx="1492107" cy="430631"/>
            </a:xfrm>
            <a:prstGeom prst="rect">
              <a:avLst/>
            </a:prstGeom>
            <a:noFill/>
          </p:spPr>
          <p:txBody>
            <a:bodyPr wrap="squar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099" b="0" i="1" u="none" strike="noStrike" kern="1200" cap="none" spc="0" normalizeH="0" baseline="0" noProof="0" dirty="0">
                  <a:ln>
                    <a:noFill/>
                  </a:ln>
                  <a:solidFill>
                    <a:prstClr val="white"/>
                  </a:solidFill>
                  <a:effectLst/>
                  <a:uLnTx/>
                  <a:uFillTx/>
                  <a:latin typeface="Calibri" panose="020F0502020204030204"/>
                  <a:ea typeface="+mn-ea"/>
                  <a:cs typeface="+mn-cs"/>
                </a:rPr>
                <a:t>communicate alternatives</a:t>
              </a:r>
            </a:p>
          </p:txBody>
        </p:sp>
        <p:sp>
          <p:nvSpPr>
            <p:cNvPr id="48" name="TextBox 47">
              <a:extLst>
                <a:ext uri="{FF2B5EF4-FFF2-40B4-BE49-F238E27FC236}">
                  <a16:creationId xmlns:a16="http://schemas.microsoft.com/office/drawing/2014/main" id="{CB1CF5B4-5D14-5C43-8AEC-0A188A7C5351}"/>
                </a:ext>
              </a:extLst>
            </p:cNvPr>
            <p:cNvSpPr txBox="1"/>
            <p:nvPr/>
          </p:nvSpPr>
          <p:spPr>
            <a:xfrm rot="3816850">
              <a:off x="1402271" y="4756536"/>
              <a:ext cx="1481661" cy="430631"/>
            </a:xfrm>
            <a:prstGeom prst="rect">
              <a:avLst/>
            </a:prstGeom>
            <a:noFill/>
          </p:spPr>
          <p:txBody>
            <a:bodyPr wrap="squar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099" b="0" i="1" u="none" strike="noStrike" kern="1200" cap="none" spc="0" normalizeH="0" baseline="0" noProof="0" dirty="0">
                  <a:ln>
                    <a:noFill/>
                  </a:ln>
                  <a:solidFill>
                    <a:prstClr val="white"/>
                  </a:solidFill>
                  <a:effectLst/>
                  <a:uLnTx/>
                  <a:uFillTx/>
                  <a:latin typeface="Calibri" panose="020F0502020204030204"/>
                  <a:ea typeface="+mn-ea"/>
                  <a:cs typeface="+mn-cs"/>
                </a:rPr>
                <a:t>communicate requirements</a:t>
              </a:r>
            </a:p>
          </p:txBody>
        </p:sp>
      </p:grpSp>
      <p:sp>
        <p:nvSpPr>
          <p:cNvPr id="56" name="Hexagon 55">
            <a:extLst>
              <a:ext uri="{FF2B5EF4-FFF2-40B4-BE49-F238E27FC236}">
                <a16:creationId xmlns:a16="http://schemas.microsoft.com/office/drawing/2014/main" id="{092EE3E1-FBD2-DF43-AFB7-2181C3C4D84C}"/>
              </a:ext>
            </a:extLst>
          </p:cNvPr>
          <p:cNvSpPr/>
          <p:nvPr/>
        </p:nvSpPr>
        <p:spPr>
          <a:xfrm>
            <a:off x="4536987" y="150522"/>
            <a:ext cx="1819861" cy="1463040"/>
          </a:xfrm>
          <a:prstGeom prst="hexagon">
            <a:avLst/>
          </a:prstGeom>
          <a:solidFill>
            <a:schemeClr val="bg1">
              <a:lumMod val="85000"/>
            </a:schemeClr>
          </a:solidFill>
          <a:ln w="57150">
            <a:solidFill>
              <a:schemeClr val="tx1"/>
            </a:solidFill>
            <a:prstDash val="sysDot"/>
            <a:headEnd type="none" w="med" len="med"/>
            <a:tailEnd type="triangle" w="med" len="med"/>
          </a:ln>
          <a:effectLst/>
        </p:spPr>
        <p:style>
          <a:lnRef idx="2">
            <a:schemeClr val="accent3"/>
          </a:lnRef>
          <a:fillRef idx="1">
            <a:schemeClr val="lt1"/>
          </a:fillRef>
          <a:effectRef idx="0">
            <a:schemeClr val="accent3"/>
          </a:effectRef>
          <a:fontRef idx="minor">
            <a:schemeClr val="dk1"/>
          </a:fontRef>
        </p:style>
        <p:txBody>
          <a:bodyPr lIns="91440" tIns="45720" rIns="91440" bIns="45720" rtlCol="0" anchor="ct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w="0"/>
                <a:solidFill>
                  <a:prstClr val="white"/>
                </a:solidFill>
                <a:effectLst/>
                <a:uLnTx/>
                <a:uFillTx/>
                <a:latin typeface="Calibri" panose="020F0502020204030204"/>
                <a:ea typeface="+mn-ea"/>
                <a:cs typeface="+mn-cs"/>
              </a:rPr>
              <a:t>ENGINEERING ANALYSIS</a:t>
            </a:r>
          </a:p>
          <a:p>
            <a:pPr marL="0" marR="0" lvl="0" indent="0" algn="ctr" defTabSz="914341" rtl="0" eaLnBrk="1" fontAlgn="auto" latinLnBrk="0" hangingPunct="1">
              <a:lnSpc>
                <a:spcPct val="100000"/>
              </a:lnSpc>
              <a:spcBef>
                <a:spcPts val="0"/>
              </a:spcBef>
              <a:spcAft>
                <a:spcPts val="0"/>
              </a:spcAft>
              <a:buClrTx/>
              <a:buSzTx/>
              <a:buFontTx/>
              <a:buNone/>
              <a:tabLst/>
              <a:defRPr/>
            </a:pPr>
            <a:endParaRPr kumimoji="0" lang="en-US" sz="1200" b="1" i="1" u="none" strike="noStrike" kern="1200" cap="none" spc="0" normalizeH="0" baseline="0" noProof="0" dirty="0">
              <a:ln>
                <a:noFill/>
              </a:ln>
              <a:solidFill>
                <a:prstClr val="white"/>
              </a:solidFill>
              <a:effectLst/>
              <a:uLnTx/>
              <a:uFillTx/>
              <a:latin typeface="Calibri" panose="020F0502020204030204"/>
              <a:ea typeface="+mn-ea"/>
              <a:cs typeface="Calibri"/>
            </a:endParaRPr>
          </a:p>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a:ln>
                  <a:noFill/>
                </a:ln>
                <a:solidFill>
                  <a:prstClr val="white"/>
                </a:solidFill>
                <a:effectLst/>
                <a:uLnTx/>
                <a:uFillTx/>
                <a:latin typeface="Calibri" panose="020F0502020204030204"/>
                <a:ea typeface="+mn-ea"/>
                <a:cs typeface="+mn-cs"/>
              </a:rPr>
              <a:t>Given data...</a:t>
            </a:r>
            <a:endParaRPr kumimoji="0" lang="en-US" sz="1200" b="1" i="1" u="none" strike="noStrike" kern="1200" cap="none" spc="0" normalizeH="0" baseline="0" noProof="0">
              <a:ln>
                <a:noFill/>
              </a:ln>
              <a:solidFill>
                <a:prstClr val="white"/>
              </a:solidFill>
              <a:effectLst/>
              <a:uLnTx/>
              <a:uFillTx/>
              <a:latin typeface="Calibri" panose="020F0502020204030204"/>
              <a:ea typeface="+mn-ea"/>
              <a:cs typeface="Calibri"/>
            </a:endParaRPr>
          </a:p>
        </p:txBody>
      </p:sp>
      <p:cxnSp>
        <p:nvCxnSpPr>
          <p:cNvPr id="57" name="Curved Connector 56">
            <a:extLst>
              <a:ext uri="{FF2B5EF4-FFF2-40B4-BE49-F238E27FC236}">
                <a16:creationId xmlns:a16="http://schemas.microsoft.com/office/drawing/2014/main" id="{27A86CDD-025D-BB4B-B547-5C66AC6244F1}"/>
              </a:ext>
            </a:extLst>
          </p:cNvPr>
          <p:cNvCxnSpPr>
            <a:cxnSpLocks/>
            <a:stCxn id="56" idx="3"/>
            <a:endCxn id="54" idx="4"/>
          </p:cNvCxnSpPr>
          <p:nvPr/>
        </p:nvCxnSpPr>
        <p:spPr>
          <a:xfrm rot="10800000" flipH="1" flipV="1">
            <a:off x="4536987" y="882042"/>
            <a:ext cx="488940" cy="874662"/>
          </a:xfrm>
          <a:prstGeom prst="curvedConnector4">
            <a:avLst>
              <a:gd name="adj1" fmla="val -46754"/>
              <a:gd name="adj2" fmla="val 91817"/>
            </a:avLst>
          </a:prstGeom>
          <a:ln w="38100">
            <a:tailEnd type="triangle"/>
          </a:ln>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359969" y="878969"/>
            <a:ext cx="2361148" cy="4708981"/>
          </a:xfrm>
          <a:prstGeom prst="rect">
            <a:avLst/>
          </a:prstGeom>
          <a:noFill/>
        </p:spPr>
        <p:txBody>
          <a:bodyPr wrap="square" lIns="91440" tIns="45720" rIns="91440" bIns="45720" rtlCol="0" anchor="t">
            <a:spAutoFit/>
          </a:bodyPr>
          <a:lstStyle/>
          <a:p>
            <a:pPr lvl="0" defTabSz="914341"/>
            <a:r>
              <a:rPr kumimoji="0" lang="en-US" sz="2000" b="0" i="1" u="none" strike="noStrike" kern="1200" cap="none" spc="0" normalizeH="0" baseline="0" noProof="0" dirty="0">
                <a:ln>
                  <a:noFill/>
                </a:ln>
                <a:solidFill>
                  <a:prstClr val="white"/>
                </a:solidFill>
                <a:effectLst/>
                <a:uLnTx/>
                <a:uFillTx/>
                <a:ea typeface="+mn-ea"/>
                <a:cs typeface="+mn-cs"/>
              </a:rPr>
              <a:t>EAN is the use </a:t>
            </a:r>
            <a:r>
              <a:rPr lang="en-US" sz="2000" i="1" dirty="0">
                <a:solidFill>
                  <a:prstClr val="white"/>
                </a:solidFill>
              </a:rPr>
              <a:t>of data analysis to </a:t>
            </a:r>
            <a:r>
              <a:rPr kumimoji="0" lang="en-US" sz="2000" b="0" i="1" u="none" strike="noStrike" kern="1200" cap="none" spc="0" normalizeH="0" baseline="0" noProof="0" dirty="0">
                <a:ln>
                  <a:noFill/>
                </a:ln>
                <a:solidFill>
                  <a:prstClr val="white"/>
                </a:solidFill>
                <a:effectLst/>
                <a:uLnTx/>
                <a:uFillTx/>
                <a:ea typeface="+mn-ea"/>
                <a:cs typeface="+mn-cs"/>
              </a:rPr>
              <a:t>inform decisions about designed systems.</a:t>
            </a:r>
          </a:p>
          <a:p>
            <a:pPr marL="0" marR="0" lvl="0" indent="0" algn="l" defTabSz="914341" rtl="0" eaLnBrk="1" fontAlgn="auto" latinLnBrk="0" hangingPunct="1">
              <a:lnSpc>
                <a:spcPct val="100000"/>
              </a:lnSpc>
              <a:spcBef>
                <a:spcPts val="0"/>
              </a:spcBef>
              <a:spcAft>
                <a:spcPts val="0"/>
              </a:spcAft>
              <a:buClrTx/>
              <a:buSzTx/>
              <a:buFontTx/>
              <a:buNone/>
              <a:tabLst/>
              <a:defRPr/>
            </a:pPr>
            <a:endParaRPr lang="en-US" sz="2000" i="1" dirty="0">
              <a:solidFill>
                <a:prstClr val="white"/>
              </a:solidFill>
            </a:endParaRPr>
          </a:p>
          <a:p>
            <a:pPr marL="0" marR="0" lvl="0" indent="0" algn="l" defTabSz="914341" rtl="0" eaLnBrk="1" fontAlgn="auto" latinLnBrk="0" hangingPunct="1">
              <a:lnSpc>
                <a:spcPct val="100000"/>
              </a:lnSpc>
              <a:spcBef>
                <a:spcPts val="0"/>
              </a:spcBef>
              <a:spcAft>
                <a:spcPts val="0"/>
              </a:spcAft>
              <a:buClrTx/>
              <a:buSzTx/>
              <a:buFontTx/>
              <a:buNone/>
              <a:tabLst/>
              <a:defRPr/>
            </a:pPr>
            <a:endParaRPr kumimoji="0" lang="en-US" sz="2000" b="0" i="1" u="none" strike="noStrike" kern="1200" cap="none" spc="0" normalizeH="0" baseline="0" noProof="0" dirty="0">
              <a:ln>
                <a:noFill/>
              </a:ln>
              <a:solidFill>
                <a:prstClr val="white"/>
              </a:solidFill>
              <a:effectLst/>
              <a:uLnTx/>
              <a:uFillTx/>
              <a:ea typeface="+mn-ea"/>
              <a:cs typeface="+mn-cs"/>
            </a:endParaRPr>
          </a:p>
          <a:p>
            <a:pPr marL="0" marR="0" lvl="0" indent="0" algn="l" defTabSz="914341" rtl="0" eaLnBrk="1" fontAlgn="auto" latinLnBrk="0" hangingPunct="1">
              <a:lnSpc>
                <a:spcPct val="100000"/>
              </a:lnSpc>
              <a:spcBef>
                <a:spcPts val="0"/>
              </a:spcBef>
              <a:spcAft>
                <a:spcPts val="0"/>
              </a:spcAft>
              <a:buClrTx/>
              <a:buSzTx/>
              <a:buFontTx/>
              <a:buNone/>
              <a:tabLst/>
              <a:defRPr/>
            </a:pPr>
            <a:r>
              <a:rPr lang="en-US" sz="2000" i="1" u="sng" dirty="0">
                <a:solidFill>
                  <a:prstClr val="white"/>
                </a:solidFill>
              </a:rPr>
              <a:t>Example</a:t>
            </a:r>
            <a:r>
              <a:rPr lang="en-US" sz="2000" i="1" dirty="0">
                <a:solidFill>
                  <a:prstClr val="white"/>
                </a:solidFill>
              </a:rPr>
              <a:t>: </a:t>
            </a:r>
            <a:r>
              <a:rPr kumimoji="0" lang="en-US" sz="2000" b="0" i="1" u="none" strike="noStrike" kern="1200" cap="none" spc="0" normalizeH="0" baseline="0" noProof="0" dirty="0">
                <a:ln>
                  <a:noFill/>
                </a:ln>
                <a:solidFill>
                  <a:prstClr val="white"/>
                </a:solidFill>
                <a:effectLst/>
                <a:uLnTx/>
                <a:uFillTx/>
                <a:ea typeface="+mn-ea"/>
                <a:cs typeface="+mn-cs"/>
              </a:rPr>
              <a:t>Evaluating the effectiveness of two crop planting options by analyzing data on crop production, water quality, and profit margins.</a:t>
            </a:r>
          </a:p>
        </p:txBody>
      </p:sp>
      <p:pic>
        <p:nvPicPr>
          <p:cNvPr id="19" name="Picture 2" descr="Chart, histogram&#10;&#10;Description automatically generated">
            <a:extLst>
              <a:ext uri="{FF2B5EF4-FFF2-40B4-BE49-F238E27FC236}">
                <a16:creationId xmlns:a16="http://schemas.microsoft.com/office/drawing/2014/main" id="{3A608CA5-851A-4FFE-ABE6-84D848F80605}"/>
              </a:ext>
            </a:extLst>
          </p:cNvPr>
          <p:cNvPicPr>
            <a:picLocks noChangeAspect="1"/>
          </p:cNvPicPr>
          <p:nvPr/>
        </p:nvPicPr>
        <p:blipFill>
          <a:blip r:embed="rId3"/>
          <a:stretch>
            <a:fillRect/>
          </a:stretch>
        </p:blipFill>
        <p:spPr>
          <a:xfrm>
            <a:off x="8936482" y="5582681"/>
            <a:ext cx="3255518" cy="1216212"/>
          </a:xfrm>
          <a:prstGeom prst="rect">
            <a:avLst/>
          </a:prstGeom>
        </p:spPr>
      </p:pic>
      <p:cxnSp>
        <p:nvCxnSpPr>
          <p:cNvPr id="20" name="Curved Connector 19">
            <a:extLst>
              <a:ext uri="{FF2B5EF4-FFF2-40B4-BE49-F238E27FC236}">
                <a16:creationId xmlns:a16="http://schemas.microsoft.com/office/drawing/2014/main" id="{27A86CDD-025D-BB4B-B547-5C66AC6244F1}"/>
              </a:ext>
            </a:extLst>
          </p:cNvPr>
          <p:cNvCxnSpPr>
            <a:cxnSpLocks/>
            <a:stCxn id="56" idx="3"/>
            <a:endCxn id="54" idx="4"/>
          </p:cNvCxnSpPr>
          <p:nvPr/>
        </p:nvCxnSpPr>
        <p:spPr>
          <a:xfrm rot="10800000" flipH="1" flipV="1">
            <a:off x="4536987" y="882042"/>
            <a:ext cx="488940" cy="874662"/>
          </a:xfrm>
          <a:prstGeom prst="curvedConnector4">
            <a:avLst>
              <a:gd name="adj1" fmla="val -46754"/>
              <a:gd name="adj2" fmla="val 91817"/>
            </a:avLst>
          </a:prstGeom>
          <a:ln w="38100">
            <a:solidFill>
              <a:schemeClr val="tx1"/>
            </a:solidFill>
            <a:tailEnd type="triangle"/>
          </a:ln>
          <a:effectLst/>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287412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0318"/>
            <a:ext cx="10515600" cy="1172787"/>
          </a:xfrm>
        </p:spPr>
        <p:txBody>
          <a:bodyPr>
            <a:noAutofit/>
          </a:bodyPr>
          <a:lstStyle/>
          <a:p>
            <a:r>
              <a:rPr lang="en-US" sz="5400" b="1" dirty="0">
                <a:cs typeface="Calibri Light"/>
              </a:rPr>
              <a:t>Conclusion – Why use the Honeycomb framework?</a:t>
            </a:r>
            <a:endParaRPr lang="en-US" sz="5400" b="1" dirty="0"/>
          </a:p>
        </p:txBody>
      </p:sp>
      <p:grpSp>
        <p:nvGrpSpPr>
          <p:cNvPr id="4" name="Group 3">
            <a:extLst>
              <a:ext uri="{FF2B5EF4-FFF2-40B4-BE49-F238E27FC236}">
                <a16:creationId xmlns:a16="http://schemas.microsoft.com/office/drawing/2014/main" id="{76508C4F-F6A7-46DC-8110-86DE165FFF17}"/>
              </a:ext>
            </a:extLst>
          </p:cNvPr>
          <p:cNvGrpSpPr/>
          <p:nvPr/>
        </p:nvGrpSpPr>
        <p:grpSpPr>
          <a:xfrm>
            <a:off x="9426622" y="47042"/>
            <a:ext cx="1828800" cy="1808951"/>
            <a:chOff x="662822" y="4251569"/>
            <a:chExt cx="1828800" cy="1808951"/>
          </a:xfrm>
        </p:grpSpPr>
        <p:sp>
          <p:nvSpPr>
            <p:cNvPr id="5" name="Hexagon 4">
              <a:extLst>
                <a:ext uri="{FF2B5EF4-FFF2-40B4-BE49-F238E27FC236}">
                  <a16:creationId xmlns:a16="http://schemas.microsoft.com/office/drawing/2014/main" id="{A8AEA6D4-8BDD-4504-84B0-E58AAE86129E}"/>
                </a:ext>
              </a:extLst>
            </p:cNvPr>
            <p:cNvSpPr>
              <a:spLocks noChangeAspect="1"/>
            </p:cNvSpPr>
            <p:nvPr/>
          </p:nvSpPr>
          <p:spPr>
            <a:xfrm>
              <a:off x="662822" y="4487830"/>
              <a:ext cx="1828800" cy="1554480"/>
            </a:xfrm>
            <a:prstGeom prst="hexagon">
              <a:avLst/>
            </a:prstGeom>
            <a:solidFill>
              <a:schemeClr val="accent4">
                <a:lumMod val="60000"/>
                <a:lumOff val="40000"/>
              </a:schemeClr>
            </a:solidFill>
            <a:ln w="76200" cmpd="dbl">
              <a:solidFill>
                <a:schemeClr val="tx1"/>
              </a:solid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400" b="1" dirty="0"/>
                <a:t>Conscientious</a:t>
              </a:r>
            </a:p>
            <a:p>
              <a:pPr algn="ctr"/>
              <a:r>
                <a:rPr lang="en-US" sz="1400" b="1" dirty="0"/>
                <a:t>Negotiation of </a:t>
              </a: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Risks &amp; Benefits </a:t>
              </a:r>
            </a:p>
          </p:txBody>
        </p:sp>
        <p:sp>
          <p:nvSpPr>
            <p:cNvPr id="6" name="TextBox 5">
              <a:extLst>
                <a:ext uri="{FF2B5EF4-FFF2-40B4-BE49-F238E27FC236}">
                  <a16:creationId xmlns:a16="http://schemas.microsoft.com/office/drawing/2014/main" id="{637CB772-282C-48D4-90E6-DA3CCF802C44}"/>
                </a:ext>
              </a:extLst>
            </p:cNvPr>
            <p:cNvSpPr txBox="1"/>
            <p:nvPr/>
          </p:nvSpPr>
          <p:spPr>
            <a:xfrm rot="17784113">
              <a:off x="357828" y="4777084"/>
              <a:ext cx="1292445" cy="430631"/>
            </a:xfrm>
            <a:prstGeom prst="rect">
              <a:avLst/>
            </a:prstGeom>
            <a:noFill/>
          </p:spPr>
          <p:txBody>
            <a:bodyPr wrap="squar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099" b="0" i="1" u="none" strike="noStrike" kern="1200" cap="none" spc="0" normalizeH="0" baseline="0" noProof="0" dirty="0">
                  <a:ln>
                    <a:noFill/>
                  </a:ln>
                  <a:solidFill>
                    <a:prstClr val="white"/>
                  </a:solidFill>
                  <a:effectLst/>
                  <a:uLnTx/>
                  <a:uFillTx/>
                  <a:latin typeface="Calibri" panose="020F0502020204030204"/>
                  <a:ea typeface="+mn-ea"/>
                  <a:cs typeface="+mn-cs"/>
                </a:rPr>
                <a:t>communicate evidence</a:t>
              </a:r>
            </a:p>
          </p:txBody>
        </p:sp>
        <p:sp>
          <p:nvSpPr>
            <p:cNvPr id="7" name="TextBox 6">
              <a:extLst>
                <a:ext uri="{FF2B5EF4-FFF2-40B4-BE49-F238E27FC236}">
                  <a16:creationId xmlns:a16="http://schemas.microsoft.com/office/drawing/2014/main" id="{B344686E-50D3-4CB5-9576-3D7DDD31AD43}"/>
                </a:ext>
              </a:extLst>
            </p:cNvPr>
            <p:cNvSpPr txBox="1"/>
            <p:nvPr/>
          </p:nvSpPr>
          <p:spPr>
            <a:xfrm>
              <a:off x="826486" y="5629889"/>
              <a:ext cx="1492107" cy="430631"/>
            </a:xfrm>
            <a:prstGeom prst="rect">
              <a:avLst/>
            </a:prstGeom>
            <a:noFill/>
          </p:spPr>
          <p:txBody>
            <a:bodyPr wrap="squar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099" b="0" i="1" u="none" strike="noStrike" kern="1200" cap="none" spc="0" normalizeH="0" baseline="0" noProof="0" dirty="0">
                  <a:ln>
                    <a:noFill/>
                  </a:ln>
                  <a:solidFill>
                    <a:prstClr val="white"/>
                  </a:solidFill>
                  <a:effectLst/>
                  <a:uLnTx/>
                  <a:uFillTx/>
                  <a:latin typeface="Calibri" panose="020F0502020204030204"/>
                  <a:ea typeface="+mn-ea"/>
                  <a:cs typeface="+mn-cs"/>
                </a:rPr>
                <a:t>communicate alternatives</a:t>
              </a:r>
            </a:p>
          </p:txBody>
        </p:sp>
        <p:sp>
          <p:nvSpPr>
            <p:cNvPr id="8" name="TextBox 7">
              <a:extLst>
                <a:ext uri="{FF2B5EF4-FFF2-40B4-BE49-F238E27FC236}">
                  <a16:creationId xmlns:a16="http://schemas.microsoft.com/office/drawing/2014/main" id="{69F87227-B5D2-42F5-BE3E-F108072B4C01}"/>
                </a:ext>
              </a:extLst>
            </p:cNvPr>
            <p:cNvSpPr txBox="1"/>
            <p:nvPr/>
          </p:nvSpPr>
          <p:spPr>
            <a:xfrm rot="3816850">
              <a:off x="1429215" y="4777084"/>
              <a:ext cx="1481661" cy="430631"/>
            </a:xfrm>
            <a:prstGeom prst="rect">
              <a:avLst/>
            </a:prstGeom>
            <a:noFill/>
          </p:spPr>
          <p:txBody>
            <a:bodyPr wrap="square" rtlCol="0">
              <a:spAutoFit/>
            </a:bodyPr>
            <a:lstStyle/>
            <a:p>
              <a:pPr marL="0" marR="0" lvl="0" indent="0" algn="ctr" defTabSz="914341" rtl="0" eaLnBrk="1" fontAlgn="auto" latinLnBrk="0" hangingPunct="1">
                <a:lnSpc>
                  <a:spcPct val="100000"/>
                </a:lnSpc>
                <a:spcBef>
                  <a:spcPts val="0"/>
                </a:spcBef>
                <a:spcAft>
                  <a:spcPts val="0"/>
                </a:spcAft>
                <a:buClrTx/>
                <a:buSzTx/>
                <a:buFontTx/>
                <a:buNone/>
                <a:tabLst/>
                <a:defRPr/>
              </a:pPr>
              <a:r>
                <a:rPr kumimoji="0" lang="en-US" sz="1099" b="0" i="1" u="none" strike="noStrike" kern="1200" cap="none" spc="0" normalizeH="0" baseline="0" noProof="0" dirty="0">
                  <a:ln>
                    <a:noFill/>
                  </a:ln>
                  <a:solidFill>
                    <a:prstClr val="white"/>
                  </a:solidFill>
                  <a:effectLst/>
                  <a:uLnTx/>
                  <a:uFillTx/>
                  <a:latin typeface="Calibri" panose="020F0502020204030204"/>
                  <a:ea typeface="+mn-ea"/>
                  <a:cs typeface="+mn-cs"/>
                </a:rPr>
                <a:t>communicate requirements</a:t>
              </a:r>
            </a:p>
          </p:txBody>
        </p:sp>
      </p:grpSp>
      <p:sp>
        <p:nvSpPr>
          <p:cNvPr id="3" name="Content Placeholder 2"/>
          <p:cNvSpPr>
            <a:spLocks noGrp="1"/>
          </p:cNvSpPr>
          <p:nvPr>
            <p:ph idx="1"/>
          </p:nvPr>
        </p:nvSpPr>
        <p:spPr>
          <a:xfrm>
            <a:off x="669039" y="2007776"/>
            <a:ext cx="10160542" cy="4485097"/>
          </a:xfrm>
        </p:spPr>
        <p:txBody>
          <a:bodyPr vert="horz" lIns="91440" tIns="45720" rIns="91440" bIns="45720" rtlCol="0" anchor="t">
            <a:normAutofit/>
          </a:bodyPr>
          <a:lstStyle/>
          <a:p>
            <a:r>
              <a:rPr lang="en-US" dirty="0"/>
              <a:t>If we want more nuanced evidence on student learning</a:t>
            </a:r>
          </a:p>
          <a:p>
            <a:pPr lvl="1"/>
            <a:r>
              <a:rPr lang="en-US" dirty="0"/>
              <a:t>The delineation of engineering inquiries is critical </a:t>
            </a:r>
          </a:p>
          <a:p>
            <a:pPr lvl="1"/>
            <a:r>
              <a:rPr lang="en-US" dirty="0"/>
              <a:t>The 6 engineering inquiries also provide options for teachers based on available school resources. </a:t>
            </a:r>
          </a:p>
          <a:p>
            <a:pPr lvl="1"/>
            <a:endParaRPr lang="en-US" dirty="0"/>
          </a:p>
          <a:p>
            <a:r>
              <a:rPr lang="en-US" dirty="0"/>
              <a:t>If we want next generations to be better equipped to address issues such as climate change, sustainability, social justice</a:t>
            </a:r>
          </a:p>
          <a:p>
            <a:pPr lvl="1"/>
            <a:r>
              <a:rPr lang="en-US" dirty="0"/>
              <a:t>We need to reject narrow definitions of the profession. </a:t>
            </a:r>
          </a:p>
          <a:p>
            <a:pPr lvl="1"/>
            <a:r>
              <a:rPr lang="en-US" dirty="0"/>
              <a:t>What kind of a future would come out if we followed this definition?</a:t>
            </a:r>
          </a:p>
          <a:p>
            <a:endParaRPr lang="en-US" dirty="0">
              <a:cs typeface="Calibri" panose="020F0502020204030204"/>
            </a:endParaRPr>
          </a:p>
        </p:txBody>
      </p:sp>
    </p:spTree>
    <p:extLst>
      <p:ext uri="{BB962C8B-B14F-4D97-AF65-F5344CB8AC3E}">
        <p14:creationId xmlns:p14="http://schemas.microsoft.com/office/powerpoint/2010/main" val="4100001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8373A3F-54E0-424E-A84D-3522122109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4354513" y="4337072"/>
            <a:ext cx="3506264" cy="1671616"/>
          </a:xfrm>
        </p:spPr>
        <p:txBody>
          <a:bodyPr vert="horz" lIns="91440" tIns="45720" rIns="91440" bIns="45720" rtlCol="0">
            <a:normAutofit fontScale="92500" lnSpcReduction="20000"/>
          </a:bodyPr>
          <a:lstStyle/>
          <a:p>
            <a:r>
              <a:rPr lang="en-US" sz="2800" b="1" dirty="0">
                <a:solidFill>
                  <a:schemeClr val="bg1"/>
                </a:solidFill>
                <a:latin typeface="Arial" panose="020B0604020202020204" pitchFamily="34" charset="0"/>
                <a:cs typeface="Arial" panose="020B0604020202020204" pitchFamily="34" charset="0"/>
              </a:rPr>
              <a:t>Ş</a:t>
            </a:r>
            <a:r>
              <a:rPr lang="en-US" sz="2800" b="1" dirty="0">
                <a:solidFill>
                  <a:schemeClr val="bg1"/>
                </a:solidFill>
              </a:rPr>
              <a:t>enay Purzer </a:t>
            </a:r>
          </a:p>
          <a:p>
            <a:r>
              <a:rPr lang="en-US" sz="2800" b="1" dirty="0">
                <a:solidFill>
                  <a:schemeClr val="bg1"/>
                </a:solidFill>
                <a:hlinkClick r:id="rId3"/>
              </a:rPr>
              <a:t>purzer@purdue.edu</a:t>
            </a:r>
            <a:endParaRPr lang="en-US" sz="2800" b="1" dirty="0">
              <a:solidFill>
                <a:schemeClr val="bg1"/>
              </a:solidFill>
            </a:endParaRPr>
          </a:p>
          <a:p>
            <a:endParaRPr lang="en-US" sz="2800" b="1" dirty="0">
              <a:solidFill>
                <a:schemeClr val="bg1"/>
              </a:solidFill>
            </a:endParaRPr>
          </a:p>
          <a:p>
            <a:r>
              <a:rPr lang="en-US" sz="2800" dirty="0">
                <a:solidFill>
                  <a:schemeClr val="bg1"/>
                </a:solidFill>
              </a:rPr>
              <a:t>Purdue University</a:t>
            </a:r>
          </a:p>
        </p:txBody>
      </p:sp>
      <p:grpSp>
        <p:nvGrpSpPr>
          <p:cNvPr id="15" name="Group 14">
            <a:extLst>
              <a:ext uri="{FF2B5EF4-FFF2-40B4-BE49-F238E27FC236}">
                <a16:creationId xmlns:a16="http://schemas.microsoft.com/office/drawing/2014/main" id="{B7BAEF06-AB74-442C-8C30-B88233FD836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4087640" cy="6858000"/>
            <a:chOff x="1" y="0"/>
            <a:chExt cx="4087640" cy="6858000"/>
          </a:xfrm>
          <a:effectLst>
            <a:outerShdw blurRad="381000" dist="152400" algn="ctr" rotWithShape="0">
              <a:srgbClr val="000000">
                <a:alpha val="10000"/>
              </a:srgbClr>
            </a:outerShdw>
          </a:effectLst>
        </p:grpSpPr>
        <p:grpSp>
          <p:nvGrpSpPr>
            <p:cNvPr id="16" name="Group 15">
              <a:extLst>
                <a:ext uri="{FF2B5EF4-FFF2-40B4-BE49-F238E27FC236}">
                  <a16:creationId xmlns:a16="http://schemas.microsoft.com/office/drawing/2014/main" id="{BDFD9AA5-A6A4-499F-BB09-5CD7F8145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 y="0"/>
              <a:ext cx="3986041" cy="6858000"/>
              <a:chOff x="1" y="0"/>
              <a:chExt cx="3986041" cy="6858000"/>
            </a:xfrm>
          </p:grpSpPr>
          <p:sp>
            <p:nvSpPr>
              <p:cNvPr id="20" name="Freeform: Shape 19">
                <a:extLst>
                  <a:ext uri="{FF2B5EF4-FFF2-40B4-BE49-F238E27FC236}">
                    <a16:creationId xmlns:a16="http://schemas.microsoft.com/office/drawing/2014/main" id="{5F499571-4EEA-4442-B71C-2972335B35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3986041" cy="6858000"/>
              </a:xfrm>
              <a:custGeom>
                <a:avLst/>
                <a:gdLst>
                  <a:gd name="connsiteX0" fmla="*/ 0 w 3986041"/>
                  <a:gd name="connsiteY0" fmla="*/ 0 h 6858000"/>
                  <a:gd name="connsiteX1" fmla="*/ 3066495 w 3986041"/>
                  <a:gd name="connsiteY1" fmla="*/ 0 h 6858000"/>
                  <a:gd name="connsiteX2" fmla="*/ 3427241 w 3986041"/>
                  <a:gd name="connsiteY2" fmla="*/ 1211943 h 6858000"/>
                  <a:gd name="connsiteX3" fmla="*/ 3986041 w 3986041"/>
                  <a:gd name="connsiteY3" fmla="*/ 4122057 h 6858000"/>
                  <a:gd name="connsiteX4" fmla="*/ 3751724 w 3986041"/>
                  <a:gd name="connsiteY4" fmla="*/ 6858000 h 6858000"/>
                  <a:gd name="connsiteX5" fmla="*/ 0 w 3986041"/>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6041" h="6858000">
                    <a:moveTo>
                      <a:pt x="0" y="0"/>
                    </a:moveTo>
                    <a:lnTo>
                      <a:pt x="3066495" y="0"/>
                    </a:lnTo>
                    <a:lnTo>
                      <a:pt x="3427241" y="1211943"/>
                    </a:lnTo>
                    <a:lnTo>
                      <a:pt x="3986041" y="4122057"/>
                    </a:lnTo>
                    <a:lnTo>
                      <a:pt x="3751724" y="6858000"/>
                    </a:lnTo>
                    <a:lnTo>
                      <a:pt x="0" y="6858000"/>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9FFC7284-7A71-4F33-AB06-E0D1EB1CAF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3986041" cy="6858000"/>
              </a:xfrm>
              <a:custGeom>
                <a:avLst/>
                <a:gdLst>
                  <a:gd name="connsiteX0" fmla="*/ 0 w 3986041"/>
                  <a:gd name="connsiteY0" fmla="*/ 0 h 6858000"/>
                  <a:gd name="connsiteX1" fmla="*/ 3066495 w 3986041"/>
                  <a:gd name="connsiteY1" fmla="*/ 0 h 6858000"/>
                  <a:gd name="connsiteX2" fmla="*/ 3427241 w 3986041"/>
                  <a:gd name="connsiteY2" fmla="*/ 1211943 h 6858000"/>
                  <a:gd name="connsiteX3" fmla="*/ 3986041 w 3986041"/>
                  <a:gd name="connsiteY3" fmla="*/ 4122057 h 6858000"/>
                  <a:gd name="connsiteX4" fmla="*/ 3751724 w 3986041"/>
                  <a:gd name="connsiteY4" fmla="*/ 6858000 h 6858000"/>
                  <a:gd name="connsiteX5" fmla="*/ 0 w 3986041"/>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6041" h="6858000">
                    <a:moveTo>
                      <a:pt x="0" y="0"/>
                    </a:moveTo>
                    <a:lnTo>
                      <a:pt x="3066495" y="0"/>
                    </a:lnTo>
                    <a:lnTo>
                      <a:pt x="3427241" y="1211943"/>
                    </a:lnTo>
                    <a:lnTo>
                      <a:pt x="3986041" y="4122057"/>
                    </a:lnTo>
                    <a:lnTo>
                      <a:pt x="3751724" y="6858000"/>
                    </a:lnTo>
                    <a:lnTo>
                      <a:pt x="0" y="685800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C27F758D-B23C-459E-AD21-6621782C726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748588" y="0"/>
              <a:ext cx="1339053" cy="6858000"/>
              <a:chOff x="2748588" y="0"/>
              <a:chExt cx="1339053" cy="6858000"/>
            </a:xfrm>
          </p:grpSpPr>
          <p:sp>
            <p:nvSpPr>
              <p:cNvPr id="18" name="Freeform: Shape 17">
                <a:extLst>
                  <a:ext uri="{FF2B5EF4-FFF2-40B4-BE49-F238E27FC236}">
                    <a16:creationId xmlns:a16="http://schemas.microsoft.com/office/drawing/2014/main" id="{08DD5D69-A882-48D7-ACFB-68E2DC6B04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48588"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A2432BD6-3DCC-4397-BD7F-3FE84F3210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48588"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blipFill dpi="0" rotWithShape="1">
                <a:blip r:embed="rId4">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nvGrpSpPr>
          <p:cNvPr id="23" name="Group 22">
            <a:extLst>
              <a:ext uri="{FF2B5EF4-FFF2-40B4-BE49-F238E27FC236}">
                <a16:creationId xmlns:a16="http://schemas.microsoft.com/office/drawing/2014/main" id="{C9829185-6353-4E3C-B082-AA7F5193916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8104360" y="0"/>
            <a:ext cx="4087640" cy="6858000"/>
            <a:chOff x="1" y="0"/>
            <a:chExt cx="4087640" cy="6858000"/>
          </a:xfrm>
          <a:effectLst>
            <a:outerShdw blurRad="381000" dist="152400" algn="ctr" rotWithShape="0">
              <a:srgbClr val="000000">
                <a:alpha val="10000"/>
              </a:srgbClr>
            </a:outerShdw>
          </a:effectLst>
        </p:grpSpPr>
        <p:grpSp>
          <p:nvGrpSpPr>
            <p:cNvPr id="24" name="Group 23">
              <a:extLst>
                <a:ext uri="{FF2B5EF4-FFF2-40B4-BE49-F238E27FC236}">
                  <a16:creationId xmlns:a16="http://schemas.microsoft.com/office/drawing/2014/main" id="{BB7BB359-8B77-484C-B9CD-6376139A3AB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 y="0"/>
              <a:ext cx="3986041" cy="6858000"/>
              <a:chOff x="1" y="0"/>
              <a:chExt cx="3986041" cy="6858000"/>
            </a:xfrm>
          </p:grpSpPr>
          <p:sp>
            <p:nvSpPr>
              <p:cNvPr id="28" name="Freeform: Shape 27">
                <a:extLst>
                  <a:ext uri="{FF2B5EF4-FFF2-40B4-BE49-F238E27FC236}">
                    <a16:creationId xmlns:a16="http://schemas.microsoft.com/office/drawing/2014/main" id="{AA96BE9D-5B3B-4CA9-8895-33FAA38046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3986041" cy="6858000"/>
              </a:xfrm>
              <a:custGeom>
                <a:avLst/>
                <a:gdLst>
                  <a:gd name="connsiteX0" fmla="*/ 0 w 3986041"/>
                  <a:gd name="connsiteY0" fmla="*/ 0 h 6858000"/>
                  <a:gd name="connsiteX1" fmla="*/ 3066495 w 3986041"/>
                  <a:gd name="connsiteY1" fmla="*/ 0 h 6858000"/>
                  <a:gd name="connsiteX2" fmla="*/ 3427241 w 3986041"/>
                  <a:gd name="connsiteY2" fmla="*/ 1211943 h 6858000"/>
                  <a:gd name="connsiteX3" fmla="*/ 3986041 w 3986041"/>
                  <a:gd name="connsiteY3" fmla="*/ 4122057 h 6858000"/>
                  <a:gd name="connsiteX4" fmla="*/ 3751724 w 3986041"/>
                  <a:gd name="connsiteY4" fmla="*/ 6858000 h 6858000"/>
                  <a:gd name="connsiteX5" fmla="*/ 0 w 3986041"/>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6041" h="6858000">
                    <a:moveTo>
                      <a:pt x="0" y="0"/>
                    </a:moveTo>
                    <a:lnTo>
                      <a:pt x="3066495" y="0"/>
                    </a:lnTo>
                    <a:lnTo>
                      <a:pt x="3427241" y="1211943"/>
                    </a:lnTo>
                    <a:lnTo>
                      <a:pt x="3986041" y="4122057"/>
                    </a:lnTo>
                    <a:lnTo>
                      <a:pt x="3751724" y="6858000"/>
                    </a:lnTo>
                    <a:lnTo>
                      <a:pt x="0" y="6858000"/>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7840E2BF-E954-4173-BF70-2DAE9E19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3986041" cy="6858000"/>
              </a:xfrm>
              <a:custGeom>
                <a:avLst/>
                <a:gdLst>
                  <a:gd name="connsiteX0" fmla="*/ 0 w 3986041"/>
                  <a:gd name="connsiteY0" fmla="*/ 0 h 6858000"/>
                  <a:gd name="connsiteX1" fmla="*/ 3066495 w 3986041"/>
                  <a:gd name="connsiteY1" fmla="*/ 0 h 6858000"/>
                  <a:gd name="connsiteX2" fmla="*/ 3427241 w 3986041"/>
                  <a:gd name="connsiteY2" fmla="*/ 1211943 h 6858000"/>
                  <a:gd name="connsiteX3" fmla="*/ 3986041 w 3986041"/>
                  <a:gd name="connsiteY3" fmla="*/ 4122057 h 6858000"/>
                  <a:gd name="connsiteX4" fmla="*/ 3751724 w 3986041"/>
                  <a:gd name="connsiteY4" fmla="*/ 6858000 h 6858000"/>
                  <a:gd name="connsiteX5" fmla="*/ 0 w 3986041"/>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6041" h="6858000">
                    <a:moveTo>
                      <a:pt x="0" y="0"/>
                    </a:moveTo>
                    <a:lnTo>
                      <a:pt x="3066495" y="0"/>
                    </a:lnTo>
                    <a:lnTo>
                      <a:pt x="3427241" y="1211943"/>
                    </a:lnTo>
                    <a:lnTo>
                      <a:pt x="3986041" y="4122057"/>
                    </a:lnTo>
                    <a:lnTo>
                      <a:pt x="3751724" y="6858000"/>
                    </a:lnTo>
                    <a:lnTo>
                      <a:pt x="0" y="685800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3F125B5A-DFAC-4B6D-B14F-287F8C436AA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748588" y="0"/>
              <a:ext cx="1339053" cy="6858000"/>
              <a:chOff x="2748588" y="0"/>
              <a:chExt cx="1339053" cy="6858000"/>
            </a:xfrm>
          </p:grpSpPr>
          <p:sp>
            <p:nvSpPr>
              <p:cNvPr id="26" name="Freeform: Shape 25">
                <a:extLst>
                  <a:ext uri="{FF2B5EF4-FFF2-40B4-BE49-F238E27FC236}">
                    <a16:creationId xmlns:a16="http://schemas.microsoft.com/office/drawing/2014/main" id="{6AF4804F-69E5-479A-9F45-C0E4631715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48588"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Shape 26">
                <a:extLst>
                  <a:ext uri="{FF2B5EF4-FFF2-40B4-BE49-F238E27FC236}">
                    <a16:creationId xmlns:a16="http://schemas.microsoft.com/office/drawing/2014/main" id="{3CA5C733-38F9-4D36-A78D-0AB08CCBB5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48588"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blipFill dpi="0" rotWithShape="1">
                <a:blip r:embed="rId4">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pic>
        <p:nvPicPr>
          <p:cNvPr id="6" name="Picture 2" descr="National Science Foundation - Wikipedia">
            <a:extLst>
              <a:ext uri="{FF2B5EF4-FFF2-40B4-BE49-F238E27FC236}">
                <a16:creationId xmlns:a16="http://schemas.microsoft.com/office/drawing/2014/main" id="{C986F02E-F080-4383-8953-6E104DE894B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11009405" y="5192690"/>
            <a:ext cx="819480" cy="804898"/>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a:extLst>
              <a:ext uri="{FF2B5EF4-FFF2-40B4-BE49-F238E27FC236}">
                <a16:creationId xmlns:a16="http://schemas.microsoft.com/office/drawing/2014/main" id="{CC1A9D70-A430-46E5-8808-71D4D73E9A56}"/>
              </a:ext>
            </a:extLst>
          </p:cNvPr>
          <p:cNvSpPr txBox="1">
            <a:spLocks/>
          </p:cNvSpPr>
          <p:nvPr/>
        </p:nvSpPr>
        <p:spPr>
          <a:xfrm>
            <a:off x="9227474" y="2342352"/>
            <a:ext cx="2871277" cy="2955360"/>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600" i="1" dirty="0">
                <a:solidFill>
                  <a:srgbClr val="FFFFFF"/>
                </a:solidFill>
                <a:latin typeface="Times New Roman"/>
                <a:ea typeface="Calibri" panose="020F0502020204030204" pitchFamily="34" charset="0"/>
                <a:cs typeface="Times New Roman"/>
              </a:rPr>
              <a:t>The work presented in this manuscript is based upon work supported by the National Science Foundation DRL</a:t>
            </a:r>
            <a:r>
              <a:rPr lang="en-US" sz="1600" b="1" i="1" dirty="0">
                <a:solidFill>
                  <a:srgbClr val="FFFFFF"/>
                </a:solidFill>
                <a:latin typeface="Times New Roman"/>
                <a:ea typeface="Verdana"/>
                <a:cs typeface="Times New Roman"/>
              </a:rPr>
              <a:t> </a:t>
            </a:r>
            <a:r>
              <a:rPr lang="en-US" sz="1600" i="1" dirty="0">
                <a:solidFill>
                  <a:srgbClr val="FFFFFF"/>
                </a:solidFill>
                <a:latin typeface="Times New Roman"/>
                <a:ea typeface="Calibri" panose="020F0502020204030204" pitchFamily="34" charset="0"/>
                <a:cs typeface="Times New Roman"/>
              </a:rPr>
              <a:t>#1721054. Any opinions, findings, and conclusions or recommendations expressed in this paper, however, are those of the authors and do not necessarily reflect the views of the National Science Foundation.</a:t>
            </a:r>
            <a:endParaRPr lang="en-US" sz="1600" i="1" dirty="0">
              <a:solidFill>
                <a:srgbClr val="FFFFFF"/>
              </a:solidFill>
              <a:latin typeface="Times New Roman"/>
              <a:ea typeface="Times New Roman" panose="02020603050405020304" pitchFamily="18" charset="0"/>
              <a:cs typeface="Times New Roman"/>
            </a:endParaRPr>
          </a:p>
          <a:p>
            <a:endParaRPr lang="en-US" sz="1600" dirty="0">
              <a:solidFill>
                <a:srgbClr val="FFFFFF"/>
              </a:solidFill>
            </a:endParaRPr>
          </a:p>
        </p:txBody>
      </p:sp>
      <p:pic>
        <p:nvPicPr>
          <p:cNvPr id="22" name="Picture 21" descr="A person smiling for the camera&#10;&#10;Description generated with very high confidence">
            <a:extLst>
              <a:ext uri="{FF2B5EF4-FFF2-40B4-BE49-F238E27FC236}">
                <a16:creationId xmlns:a16="http://schemas.microsoft.com/office/drawing/2014/main" id="{1438509E-7697-4C2F-977F-C7FB91D651E3}"/>
              </a:ext>
            </a:extLst>
          </p:cNvPr>
          <p:cNvPicPr>
            <a:picLocks noChangeAspect="1"/>
          </p:cNvPicPr>
          <p:nvPr/>
        </p:nvPicPr>
        <p:blipFill>
          <a:blip r:embed="rId6"/>
          <a:stretch>
            <a:fillRect/>
          </a:stretch>
        </p:blipFill>
        <p:spPr>
          <a:xfrm>
            <a:off x="9961607" y="345752"/>
            <a:ext cx="1403009" cy="165084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30" name="Picture 2" descr="Purdue Boilermakers football - Wikipedia">
            <a:extLst>
              <a:ext uri="{FF2B5EF4-FFF2-40B4-BE49-F238E27FC236}">
                <a16:creationId xmlns:a16="http://schemas.microsoft.com/office/drawing/2014/main" id="{24B991E6-2C17-4743-A892-244D03628E4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291787" y="5903425"/>
            <a:ext cx="1506829" cy="804898"/>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4" descr="Home">
            <a:extLst>
              <a:ext uri="{FF2B5EF4-FFF2-40B4-BE49-F238E27FC236}">
                <a16:creationId xmlns:a16="http://schemas.microsoft.com/office/drawing/2014/main" id="{E5871936-1690-4604-94C8-032733BE672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054752" y="5337341"/>
            <a:ext cx="1886947" cy="566084"/>
          </a:xfrm>
          <a:prstGeom prst="rect">
            <a:avLst/>
          </a:prstGeom>
          <a:noFill/>
          <a:extLst>
            <a:ext uri="{909E8E84-426E-40DD-AFC4-6F175D3DCCD1}">
              <a14:hiddenFill xmlns:a14="http://schemas.microsoft.com/office/drawing/2010/main">
                <a:solidFill>
                  <a:srgbClr val="FFFFFF"/>
                </a:solidFill>
              </a14:hiddenFill>
            </a:ext>
          </a:extLst>
        </p:spPr>
      </p:pic>
      <p:sp>
        <p:nvSpPr>
          <p:cNvPr id="32" name="Title 1">
            <a:extLst>
              <a:ext uri="{FF2B5EF4-FFF2-40B4-BE49-F238E27FC236}">
                <a16:creationId xmlns:a16="http://schemas.microsoft.com/office/drawing/2014/main" id="{4D581314-1A56-4BA1-ABDE-A0358D615990}"/>
              </a:ext>
            </a:extLst>
          </p:cNvPr>
          <p:cNvSpPr>
            <a:spLocks noGrp="1"/>
          </p:cNvSpPr>
          <p:nvPr>
            <p:ph type="ctrTitle"/>
          </p:nvPr>
        </p:nvSpPr>
        <p:spPr>
          <a:xfrm>
            <a:off x="3921996" y="389106"/>
            <a:ext cx="4144811" cy="3514753"/>
          </a:xfrm>
        </p:spPr>
        <p:txBody>
          <a:bodyPr>
            <a:normAutofit fontScale="90000"/>
          </a:bodyPr>
          <a:lstStyle/>
          <a:p>
            <a:r>
              <a:rPr lang="en-US" sz="4400" b="0" i="0" dirty="0">
                <a:solidFill>
                  <a:schemeClr val="bg1"/>
                </a:solidFill>
                <a:effectLst/>
                <a:latin typeface="Roboto" panose="02000000000000000000" pitchFamily="2" charset="0"/>
              </a:rPr>
              <a:t>Learning and Agency through </a:t>
            </a:r>
            <a:br>
              <a:rPr lang="en-US" sz="4400" b="0" i="0" dirty="0">
                <a:solidFill>
                  <a:schemeClr val="bg1"/>
                </a:solidFill>
                <a:effectLst/>
                <a:latin typeface="Roboto" panose="02000000000000000000" pitchFamily="2" charset="0"/>
              </a:rPr>
            </a:br>
            <a:r>
              <a:rPr lang="en-US" sz="4400" b="0" i="0" dirty="0">
                <a:solidFill>
                  <a:schemeClr val="bg1"/>
                </a:solidFill>
                <a:effectLst/>
                <a:latin typeface="Roboto" panose="02000000000000000000" pitchFamily="2" charset="0"/>
              </a:rPr>
              <a:t>Design Negotiation: </a:t>
            </a:r>
            <a:br>
              <a:rPr lang="en-US" sz="4400" b="0" i="0" dirty="0">
                <a:solidFill>
                  <a:schemeClr val="bg1"/>
                </a:solidFill>
                <a:effectLst/>
                <a:latin typeface="Roboto" panose="02000000000000000000" pitchFamily="2" charset="0"/>
              </a:rPr>
            </a:br>
            <a:r>
              <a:rPr lang="en-US" sz="4400" b="0" i="0" dirty="0">
                <a:solidFill>
                  <a:schemeClr val="bg1"/>
                </a:solidFill>
                <a:effectLst/>
                <a:latin typeface="Roboto" panose="02000000000000000000" pitchFamily="2" charset="0"/>
              </a:rPr>
              <a:t>The Honeycomb of Engineering</a:t>
            </a:r>
          </a:p>
        </p:txBody>
      </p:sp>
      <p:sp>
        <p:nvSpPr>
          <p:cNvPr id="33" name="TextBox 32">
            <a:extLst>
              <a:ext uri="{FF2B5EF4-FFF2-40B4-BE49-F238E27FC236}">
                <a16:creationId xmlns:a16="http://schemas.microsoft.com/office/drawing/2014/main" id="{67049933-E48F-49DD-9AE1-95FDECE2A889}"/>
              </a:ext>
            </a:extLst>
          </p:cNvPr>
          <p:cNvSpPr txBox="1"/>
          <p:nvPr/>
        </p:nvSpPr>
        <p:spPr>
          <a:xfrm>
            <a:off x="141996" y="944175"/>
            <a:ext cx="3031812" cy="3754874"/>
          </a:xfrm>
          <a:prstGeom prst="rect">
            <a:avLst/>
          </a:prstGeom>
          <a:noFill/>
        </p:spPr>
        <p:txBody>
          <a:bodyPr wrap="square">
            <a:spAutoFit/>
          </a:bodyPr>
          <a:lstStyle/>
          <a:p>
            <a:pPr marL="0" marR="0">
              <a:spcBef>
                <a:spcPts val="0"/>
              </a:spcBef>
              <a:spcAft>
                <a:spcPts val="0"/>
              </a:spcAft>
            </a:pPr>
            <a:r>
              <a:rPr lang="en-US" sz="1400" dirty="0">
                <a:solidFill>
                  <a:schemeClr val="bg1"/>
                </a:solidFill>
                <a:effectLst/>
                <a:ea typeface="Calibri" panose="020F0502020204030204" pitchFamily="34" charset="0"/>
                <a:cs typeface="Times New Roman" panose="02020603050405020304" pitchFamily="18" charset="0"/>
              </a:rPr>
              <a:t>Presenter Author 1290</a:t>
            </a:r>
          </a:p>
          <a:p>
            <a:pPr marL="0" marR="0">
              <a:spcBef>
                <a:spcPts val="0"/>
              </a:spcBef>
              <a:spcAft>
                <a:spcPts val="0"/>
              </a:spcAft>
            </a:pPr>
            <a:r>
              <a:rPr lang="en-US" sz="1400" u="sng" cap="small" dirty="0">
                <a:solidFill>
                  <a:schemeClr val="bg1"/>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LEARNING AND AGENCY THROUGH DESIGN NEGOTIATION: THE HONEYCOMB OF ENGINEERING</a:t>
            </a:r>
            <a:endParaRPr lang="en-US" sz="1400" cap="small" dirty="0">
              <a:solidFill>
                <a:schemeClr val="bg1"/>
              </a:solidFill>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i="1" u="sng" dirty="0">
                <a:solidFill>
                  <a:schemeClr val="bg1"/>
                </a:solidFill>
                <a:effectLst/>
                <a:ea typeface="Calibri" panose="020F0502020204030204" pitchFamily="34" charset="0"/>
                <a:cs typeface="Times New Roman" panose="02020603050405020304" pitchFamily="18" charset="0"/>
                <a:hlinkClick r:id="rId10">
                  <a:extLst>
                    <a:ext uri="{A12FA001-AC4F-418D-AE19-62706E023703}">
                      <ahyp:hlinkClr xmlns:ahyp="http://schemas.microsoft.com/office/drawing/2018/hyperlinkcolor" val="tx"/>
                    </a:ext>
                  </a:extLst>
                </a:hlinkClick>
              </a:rPr>
              <a:t>Parallel Session - 1.11 (Oral Presentations), 15:00-16:30 Monday, 28 August, 2023</a:t>
            </a:r>
            <a:endParaRPr lang="en-US" sz="1400" dirty="0">
              <a:solidFill>
                <a:schemeClr val="bg1"/>
              </a:solidFill>
              <a:effectLst/>
              <a:ea typeface="Calibri" panose="020F0502020204030204" pitchFamily="34" charset="0"/>
              <a:cs typeface="Times New Roman" panose="02020603050405020304" pitchFamily="18" charset="0"/>
            </a:endParaRPr>
          </a:p>
          <a:p>
            <a:pPr marL="0" marR="0">
              <a:spcBef>
                <a:spcPts val="0"/>
              </a:spcBef>
              <a:spcAft>
                <a:spcPts val="0"/>
              </a:spcAft>
            </a:pPr>
            <a:endParaRPr lang="en-US" sz="1400" dirty="0">
              <a:solidFill>
                <a:schemeClr val="bg1"/>
              </a:solidFill>
              <a:effectLst/>
              <a:ea typeface="Calibri" panose="020F0502020204030204" pitchFamily="34" charset="0"/>
              <a:cs typeface="Times New Roman" panose="02020603050405020304" pitchFamily="18" charset="0"/>
            </a:endParaRPr>
          </a:p>
          <a:p>
            <a:pPr marL="0" marR="0">
              <a:spcBef>
                <a:spcPts val="0"/>
              </a:spcBef>
              <a:spcAft>
                <a:spcPts val="0"/>
              </a:spcAft>
            </a:pPr>
            <a:endParaRPr lang="en-US" sz="1400" dirty="0">
              <a:solidFill>
                <a:schemeClr val="bg1"/>
              </a:solidFill>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dirty="0">
                <a:solidFill>
                  <a:srgbClr val="FFC000"/>
                </a:solidFill>
                <a:effectLst/>
                <a:ea typeface="Calibri" panose="020F0502020204030204" pitchFamily="34" charset="0"/>
                <a:cs typeface="Times New Roman" panose="02020603050405020304" pitchFamily="18" charset="0"/>
              </a:rPr>
              <a:t>Presenter Author 1291</a:t>
            </a:r>
          </a:p>
          <a:p>
            <a:pPr marL="0" marR="0">
              <a:spcBef>
                <a:spcPts val="0"/>
              </a:spcBef>
              <a:spcAft>
                <a:spcPts val="0"/>
              </a:spcAft>
            </a:pPr>
            <a:r>
              <a:rPr lang="en-US" sz="1400" u="sng" dirty="0">
                <a:solidFill>
                  <a:srgbClr val="FFC000"/>
                </a:solidFill>
                <a:effectLst/>
                <a:ea typeface="Calibri" panose="020F0502020204030204" pitchFamily="34" charset="0"/>
                <a:cs typeface="Times New Roman" panose="02020603050405020304" pitchFamily="18" charset="0"/>
                <a:hlinkClick r:id="rId11">
                  <a:extLst>
                    <a:ext uri="{A12FA001-AC4F-418D-AE19-62706E023703}">
                      <ahyp:hlinkClr xmlns:ahyp="http://schemas.microsoft.com/office/drawing/2018/hyperlinkcolor" val="tx"/>
                    </a:ext>
                  </a:extLst>
                </a:hlinkClick>
              </a:rPr>
              <a:t>ENGINEERING DESIGN COACHING TOOL FOR SUSTAINABILITY AND ETHICALLY-CONSCIENTIOUS EDUCATION</a:t>
            </a:r>
            <a:endParaRPr lang="en-US" sz="1400" dirty="0">
              <a:solidFill>
                <a:srgbClr val="FFC000"/>
              </a:solidFill>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i="1" u="sng" dirty="0">
                <a:solidFill>
                  <a:srgbClr val="FFC000"/>
                </a:solidFill>
                <a:effectLst/>
                <a:ea typeface="Calibri" panose="020F0502020204030204" pitchFamily="34" charset="0"/>
                <a:cs typeface="Times New Roman" panose="02020603050405020304" pitchFamily="18" charset="0"/>
                <a:hlinkClick r:id="rId12">
                  <a:extLst>
                    <a:ext uri="{A12FA001-AC4F-418D-AE19-62706E023703}">
                      <ahyp:hlinkClr xmlns:ahyp="http://schemas.microsoft.com/office/drawing/2018/hyperlinkcolor" val="tx"/>
                    </a:ext>
                  </a:extLst>
                </a:hlinkClick>
              </a:rPr>
              <a:t>Parallel Session - 3.17 (Workshop), 09:00-11:00 Tuesday, 29 August, 2023</a:t>
            </a:r>
            <a:endParaRPr lang="en-US" sz="1400" dirty="0">
              <a:solidFill>
                <a:srgbClr val="FFC000"/>
              </a:solidFill>
              <a:effectLst/>
              <a:ea typeface="Calibri" panose="020F0502020204030204" pitchFamily="34" charset="0"/>
              <a:cs typeface="Times New Roman" panose="02020603050405020304" pitchFamily="18" charset="0"/>
            </a:endParaRPr>
          </a:p>
          <a:p>
            <a:pPr marL="0" marR="0">
              <a:spcBef>
                <a:spcPts val="0"/>
              </a:spcBef>
              <a:spcAft>
                <a:spcPts val="0"/>
              </a:spcAft>
            </a:pPr>
            <a:endParaRPr lang="en-US" sz="1400" dirty="0">
              <a:solidFill>
                <a:schemeClr val="bg1"/>
              </a:solidFill>
              <a:effectLst/>
              <a:ea typeface="Calibri" panose="020F0502020204030204" pitchFamily="34" charset="0"/>
              <a:cs typeface="Times New Roman" panose="02020603050405020304" pitchFamily="18" charset="0"/>
            </a:endParaRPr>
          </a:p>
        </p:txBody>
      </p:sp>
      <p:sp>
        <p:nvSpPr>
          <p:cNvPr id="34" name="TextBox 33">
            <a:extLst>
              <a:ext uri="{FF2B5EF4-FFF2-40B4-BE49-F238E27FC236}">
                <a16:creationId xmlns:a16="http://schemas.microsoft.com/office/drawing/2014/main" id="{203CD573-1529-431D-8989-262C9F3EC5F1}"/>
              </a:ext>
            </a:extLst>
          </p:cNvPr>
          <p:cNvSpPr txBox="1"/>
          <p:nvPr/>
        </p:nvSpPr>
        <p:spPr>
          <a:xfrm>
            <a:off x="-12820" y="6096517"/>
            <a:ext cx="3736086" cy="307777"/>
          </a:xfrm>
          <a:prstGeom prst="rect">
            <a:avLst/>
          </a:prstGeom>
          <a:noFill/>
        </p:spPr>
        <p:txBody>
          <a:bodyPr wrap="square">
            <a:spAutoFit/>
          </a:bodyPr>
          <a:lstStyle/>
          <a:p>
            <a:r>
              <a:rPr lang="en-US" sz="1400" dirty="0">
                <a:hlinkClick r:id="rId13"/>
              </a:rPr>
              <a:t>https://web.ics.purdue.edu/~spurzer/esera2023</a:t>
            </a:r>
            <a:r>
              <a:rPr lang="en-US" sz="1400" dirty="0"/>
              <a:t> </a:t>
            </a:r>
          </a:p>
        </p:txBody>
      </p:sp>
      <p:pic>
        <p:nvPicPr>
          <p:cNvPr id="35" name="Picture 2">
            <a:extLst>
              <a:ext uri="{FF2B5EF4-FFF2-40B4-BE49-F238E27FC236}">
                <a16:creationId xmlns:a16="http://schemas.microsoft.com/office/drawing/2014/main" id="{2109BB5B-0E2D-455F-8E12-35920054F484}"/>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37171" y="4667131"/>
            <a:ext cx="1309344" cy="1309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683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F924-CF25-4DD9-8101-85352215D722}"/>
              </a:ext>
            </a:extLst>
          </p:cNvPr>
          <p:cNvSpPr>
            <a:spLocks noGrp="1"/>
          </p:cNvSpPr>
          <p:nvPr>
            <p:ph type="title"/>
          </p:nvPr>
        </p:nvSpPr>
        <p:spPr/>
        <p:txBody>
          <a:bodyPr/>
          <a:lstStyle/>
          <a:p>
            <a:r>
              <a:rPr lang="en-US" b="1" dirty="0">
                <a:latin typeface="+mn-lt"/>
                <a:cs typeface="Times New Roman" panose="02020603050405020304" pitchFamily="18" charset="0"/>
              </a:rPr>
              <a:t>Why “Engineering” in K-12 Education </a:t>
            </a:r>
          </a:p>
        </p:txBody>
      </p:sp>
      <p:sp>
        <p:nvSpPr>
          <p:cNvPr id="3" name="Content Placeholder 2">
            <a:extLst>
              <a:ext uri="{FF2B5EF4-FFF2-40B4-BE49-F238E27FC236}">
                <a16:creationId xmlns:a16="http://schemas.microsoft.com/office/drawing/2014/main" id="{46AA37FF-9F45-4C0F-B7E6-77CE502B093F}"/>
              </a:ext>
            </a:extLst>
          </p:cNvPr>
          <p:cNvSpPr>
            <a:spLocks noGrp="1"/>
          </p:cNvSpPr>
          <p:nvPr>
            <p:ph idx="1"/>
          </p:nvPr>
        </p:nvSpPr>
        <p:spPr>
          <a:xfrm>
            <a:off x="838200" y="1575412"/>
            <a:ext cx="10515600" cy="4601551"/>
          </a:xfrm>
        </p:spPr>
        <p:txBody>
          <a:bodyPr>
            <a:normAutofit fontScale="92500" lnSpcReduction="20000"/>
          </a:bodyPr>
          <a:lstStyle/>
          <a:p>
            <a:r>
              <a:rPr lang="en-US" dirty="0"/>
              <a:t>Historically under technological design (Heywood, 1993; Vries, 2005)</a:t>
            </a:r>
          </a:p>
          <a:p>
            <a:r>
              <a:rPr lang="en-US" dirty="0"/>
              <a:t>More recently under STEM movement worldwide</a:t>
            </a:r>
          </a:p>
          <a:p>
            <a:pPr lvl="1"/>
            <a:r>
              <a:rPr lang="en-US" dirty="0"/>
              <a:t>Next generation science standards in the US</a:t>
            </a:r>
          </a:p>
          <a:p>
            <a:endParaRPr lang="en-US" dirty="0"/>
          </a:p>
          <a:p>
            <a:r>
              <a:rPr lang="en-US" dirty="0"/>
              <a:t>Educators have </a:t>
            </a:r>
            <a:r>
              <a:rPr lang="en-US" b="1" dirty="0"/>
              <a:t>different perspectives </a:t>
            </a:r>
            <a:r>
              <a:rPr lang="en-US" dirty="0"/>
              <a:t>about engineering</a:t>
            </a:r>
          </a:p>
          <a:p>
            <a:pPr lvl="1"/>
            <a:r>
              <a:rPr lang="en-US" dirty="0"/>
              <a:t>Technological literacy – everyday life</a:t>
            </a:r>
          </a:p>
          <a:p>
            <a:pPr lvl="1"/>
            <a:r>
              <a:rPr lang="en-US" dirty="0"/>
              <a:t>Promote creativity and problem solving</a:t>
            </a:r>
          </a:p>
          <a:p>
            <a:pPr lvl="1"/>
            <a:r>
              <a:rPr lang="en-US" dirty="0"/>
              <a:t>Motivate students to learn science and mathematics (hands-on)</a:t>
            </a:r>
            <a:endParaRPr lang="en-US" sz="1600" dirty="0"/>
          </a:p>
          <a:p>
            <a:pPr lvl="1"/>
            <a:r>
              <a:rPr lang="en-US" dirty="0"/>
              <a:t>Diversify the STEM workforce</a:t>
            </a:r>
          </a:p>
          <a:p>
            <a:pPr lvl="1"/>
            <a:r>
              <a:rPr lang="en-US" dirty="0"/>
              <a:t>A pedagogical approach for teaching science (application of science)</a:t>
            </a:r>
          </a:p>
          <a:p>
            <a:pPr lvl="1"/>
            <a:endParaRPr lang="en-US" dirty="0"/>
          </a:p>
          <a:p>
            <a:r>
              <a:rPr lang="en-US" dirty="0"/>
              <a:t>There are in fact </a:t>
            </a:r>
            <a:r>
              <a:rPr lang="en-US" b="1" dirty="0"/>
              <a:t>three arguments </a:t>
            </a:r>
            <a:r>
              <a:rPr lang="en-US" dirty="0"/>
              <a:t>frequently made for engineering in policy documents, research, and practice (Purzer et al, 2019)</a:t>
            </a:r>
          </a:p>
          <a:p>
            <a:pPr lvl="1"/>
            <a:endParaRPr lang="en-US" dirty="0"/>
          </a:p>
          <a:p>
            <a:pPr marL="457200" lvl="1" indent="0">
              <a:buNone/>
            </a:pPr>
            <a:endParaRPr lang="en-US" dirty="0"/>
          </a:p>
          <a:p>
            <a:endParaRPr lang="en-US" dirty="0"/>
          </a:p>
        </p:txBody>
      </p:sp>
      <p:sp>
        <p:nvSpPr>
          <p:cNvPr id="4" name="Slide Number Placeholder 3">
            <a:extLst>
              <a:ext uri="{FF2B5EF4-FFF2-40B4-BE49-F238E27FC236}">
                <a16:creationId xmlns:a16="http://schemas.microsoft.com/office/drawing/2014/main" id="{0393E85B-40FE-F188-8BB6-87B0D3FDB09C}"/>
              </a:ext>
            </a:extLst>
          </p:cNvPr>
          <p:cNvSpPr>
            <a:spLocks noGrp="1"/>
          </p:cNvSpPr>
          <p:nvPr>
            <p:ph type="sldNum" sz="quarter" idx="12"/>
          </p:nvPr>
        </p:nvSpPr>
        <p:spPr/>
        <p:txBody>
          <a:bodyPr/>
          <a:lstStyle/>
          <a:p>
            <a:fld id="{6F09F194-62D7-4CCB-9C8F-8096C2CC0182}" type="slidenum">
              <a:rPr lang="en-US" smtClean="0"/>
              <a:t>2</a:t>
            </a:fld>
            <a:endParaRPr lang="en-US"/>
          </a:p>
        </p:txBody>
      </p:sp>
    </p:spTree>
    <p:extLst>
      <p:ext uri="{BB962C8B-B14F-4D97-AF65-F5344CB8AC3E}">
        <p14:creationId xmlns:p14="http://schemas.microsoft.com/office/powerpoint/2010/main" val="4000899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94D0AC-FB72-409E-BDAD-0B29949C3013}"/>
              </a:ext>
            </a:extLst>
          </p:cNvPr>
          <p:cNvSpPr>
            <a:spLocks noGrp="1"/>
          </p:cNvSpPr>
          <p:nvPr>
            <p:ph idx="1"/>
          </p:nvPr>
        </p:nvSpPr>
        <p:spPr>
          <a:xfrm>
            <a:off x="838200" y="1751013"/>
            <a:ext cx="10515600" cy="4118769"/>
          </a:xfrm>
        </p:spPr>
        <p:txBody>
          <a:bodyPr>
            <a:normAutofit fontScale="85000" lnSpcReduction="10000"/>
          </a:bodyPr>
          <a:lstStyle/>
          <a:p>
            <a:pPr marL="342900" marR="0" lvl="0" indent="-342900">
              <a:lnSpc>
                <a:spcPct val="107000"/>
              </a:lnSpc>
              <a:spcBef>
                <a:spcPts val="0"/>
              </a:spcBef>
              <a:spcAft>
                <a:spcPts val="0"/>
              </a:spcAft>
              <a:buFont typeface="+mj-lt"/>
              <a:buAutoNum type="arabicParenR"/>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2000" dirty="0"/>
              <a:t>Engineering education can promote student </a:t>
            </a:r>
            <a:r>
              <a:rPr lang="en-US" sz="2000" b="1" dirty="0"/>
              <a:t>agency</a:t>
            </a:r>
            <a:r>
              <a:rPr lang="en-US" sz="2000" dirty="0"/>
              <a:t> as well as </a:t>
            </a:r>
            <a:r>
              <a:rPr lang="en-US" sz="2000" b="1" dirty="0"/>
              <a:t>sustainable and ethically-conscientious </a:t>
            </a:r>
            <a:r>
              <a:rPr lang="en-US" sz="2000" dirty="0"/>
              <a:t>decision-making through purposeful utilization of students’ </a:t>
            </a:r>
            <a:r>
              <a:rPr lang="en-US" sz="2000" b="1" dirty="0"/>
              <a:t>cultural heritage </a:t>
            </a:r>
            <a:r>
              <a:rPr lang="en-US" sz="2000" dirty="0"/>
              <a:t>and assets</a:t>
            </a:r>
          </a:p>
          <a:p>
            <a:pPr marL="0" marR="0" lvl="0" indent="0">
              <a:lnSpc>
                <a:spcPct val="107000"/>
              </a:lnSpc>
              <a:spcBef>
                <a:spcPts val="0"/>
              </a:spcBef>
              <a:spcAft>
                <a:spcPts val="0"/>
              </a:spcAf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arenR"/>
            </a:pPr>
            <a:r>
              <a:rPr lang="en-US" sz="2000" dirty="0">
                <a:effectLst/>
                <a:latin typeface="Calibri" panose="020F0502020204030204" pitchFamily="34" charset="0"/>
                <a:ea typeface="Calibri" panose="020F0502020204030204" pitchFamily="34" charset="0"/>
                <a:cs typeface="Times New Roman" panose="02020603050405020304" pitchFamily="18" charset="0"/>
              </a:rPr>
              <a:t>engages youth as transformative agents by promoting agency and ownership of ideas and with authentic design projects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transformative AGENCY</a:t>
            </a:r>
            <a:r>
              <a:rPr lang="en-US" sz="2000" dirty="0">
                <a:effectLst/>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arenR"/>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arenR"/>
            </a:pPr>
            <a:r>
              <a:rPr lang="en-US" sz="2000" dirty="0">
                <a:effectLst/>
                <a:latin typeface="Calibri" panose="020F0502020204030204" pitchFamily="34" charset="0"/>
                <a:ea typeface="Calibri" panose="020F0502020204030204" pitchFamily="34" charset="0"/>
                <a:cs typeface="Times New Roman" panose="02020603050405020304" pitchFamily="18" charset="0"/>
              </a:rPr>
              <a:t>values different ways of thinking and approaching problems (e.g., cultural and indigenous ways of thinking)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multicultural INGENUITY</a:t>
            </a:r>
            <a:r>
              <a:rPr lang="en-US" sz="2000" dirty="0">
                <a:effectLst/>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arenR"/>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arenR"/>
            </a:pPr>
            <a:r>
              <a:rPr lang="en-US" sz="2000" dirty="0">
                <a:effectLst/>
                <a:latin typeface="Calibri" panose="020F0502020204030204" pitchFamily="34" charset="0"/>
                <a:ea typeface="Calibri" panose="020F0502020204030204" pitchFamily="34" charset="0"/>
                <a:cs typeface="Times New Roman" panose="02020603050405020304" pitchFamily="18" charset="0"/>
              </a:rPr>
              <a:t>requires the careful examination of benefits and burdens and conscientious negotiation of design trade-offs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ethical INTEGRITY</a:t>
            </a:r>
            <a:r>
              <a:rPr lang="en-US" sz="2000" dirty="0">
                <a:effectLst/>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arenR"/>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arenR"/>
            </a:pPr>
            <a:r>
              <a:rPr lang="en-US" sz="2000" dirty="0">
                <a:effectLst/>
                <a:latin typeface="Calibri" panose="020F0502020204030204" pitchFamily="34" charset="0"/>
                <a:ea typeface="Calibri" panose="020F0502020204030204" pitchFamily="34" charset="0"/>
                <a:cs typeface="Times New Roman" panose="02020603050405020304" pitchFamily="18" charset="0"/>
              </a:rPr>
              <a:t>promotes reasoning with practical as well as theoretical knowledge and disciplinary depth as well as interdisciplinary </a:t>
            </a:r>
            <a:r>
              <a:rPr lang="en-US" sz="2000" dirty="0">
                <a:latin typeface="Calibri" panose="020F0502020204030204" pitchFamily="34" charset="0"/>
                <a:ea typeface="Calibri" panose="020F0502020204030204" pitchFamily="34" charset="0"/>
                <a:cs typeface="Times New Roman" panose="02020603050405020304" pitchFamily="18" charset="0"/>
              </a:rPr>
              <a:t>breadth towards a fluency across experimental </a:t>
            </a:r>
            <a:r>
              <a:rPr lang="en-US" sz="2000" dirty="0">
                <a:effectLst/>
                <a:latin typeface="Calibri" panose="020F0502020204030204" pitchFamily="34" charset="0"/>
                <a:ea typeface="Calibri" panose="020F0502020204030204" pitchFamily="34" charset="0"/>
                <a:cs typeface="Times New Roman" panose="02020603050405020304" pitchFamily="18" charset="0"/>
              </a:rPr>
              <a:t>reasoning, </a:t>
            </a:r>
            <a:r>
              <a:rPr lang="en-US" sz="2000" dirty="0">
                <a:effectLst/>
                <a:latin typeface="Calibri" panose="020F0502020204030204" pitchFamily="34" charset="0"/>
                <a:ea typeface="Calibri" panose="020F0502020204030204" pitchFamily="34" charset="0"/>
                <a:cs typeface="Calibri" panose="020F0502020204030204" pitchFamily="34" charset="0"/>
              </a:rPr>
              <a:t>first-principles reasoning and, and futures reasoning [</a:t>
            </a:r>
            <a:r>
              <a:rPr lang="en-US" sz="2000" b="1" dirty="0">
                <a:effectLst/>
                <a:latin typeface="Calibri" panose="020F0502020204030204" pitchFamily="34" charset="0"/>
                <a:ea typeface="Calibri" panose="020F0502020204030204" pitchFamily="34" charset="0"/>
                <a:cs typeface="Calibri" panose="020F0502020204030204" pitchFamily="34" charset="0"/>
              </a:rPr>
              <a:t>reasoning FLUENCY</a:t>
            </a:r>
            <a:r>
              <a:rPr lang="en-US" sz="2000" dirty="0">
                <a:effectLst/>
                <a:latin typeface="Calibri" panose="020F0502020204030204" pitchFamily="34" charset="0"/>
                <a:ea typeface="Calibri" panose="020F0502020204030204" pitchFamily="34" charset="0"/>
                <a:cs typeface="Calibri" panose="020F0502020204030204" pitchFamily="34"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E0FD4C0C-D200-402F-A655-6349E3A86D5A}"/>
              </a:ext>
            </a:extLst>
          </p:cNvPr>
          <p:cNvSpPr>
            <a:spLocks noGrp="1"/>
          </p:cNvSpPr>
          <p:nvPr>
            <p:ph type="sldNum" sz="quarter" idx="12"/>
          </p:nvPr>
        </p:nvSpPr>
        <p:spPr/>
        <p:txBody>
          <a:bodyPr/>
          <a:lstStyle/>
          <a:p>
            <a:fld id="{6F09F194-62D7-4CCB-9C8F-8096C2CC0182}" type="slidenum">
              <a:rPr lang="en-US" smtClean="0"/>
              <a:t>20</a:t>
            </a:fld>
            <a:endParaRPr lang="en-US"/>
          </a:p>
        </p:txBody>
      </p:sp>
      <p:sp>
        <p:nvSpPr>
          <p:cNvPr id="5" name="Title 1">
            <a:extLst>
              <a:ext uri="{FF2B5EF4-FFF2-40B4-BE49-F238E27FC236}">
                <a16:creationId xmlns:a16="http://schemas.microsoft.com/office/drawing/2014/main" id="{2C409DC4-C111-476B-A43E-F5085B484C4A}"/>
              </a:ext>
            </a:extLst>
          </p:cNvPr>
          <p:cNvSpPr txBox="1">
            <a:spLocks/>
          </p:cNvSpPr>
          <p:nvPr/>
        </p:nvSpPr>
        <p:spPr>
          <a:xfrm>
            <a:off x="695325" y="29924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b="1" dirty="0"/>
          </a:p>
        </p:txBody>
      </p:sp>
      <p:sp>
        <p:nvSpPr>
          <p:cNvPr id="7" name="Title 6">
            <a:extLst>
              <a:ext uri="{FF2B5EF4-FFF2-40B4-BE49-F238E27FC236}">
                <a16:creationId xmlns:a16="http://schemas.microsoft.com/office/drawing/2014/main" id="{F5199306-CB37-4951-924C-EC99FF308936}"/>
              </a:ext>
            </a:extLst>
          </p:cNvPr>
          <p:cNvSpPr>
            <a:spLocks noGrp="1"/>
          </p:cNvSpPr>
          <p:nvPr>
            <p:ph type="title"/>
          </p:nvPr>
        </p:nvSpPr>
        <p:spPr>
          <a:xfrm>
            <a:off x="838200" y="362347"/>
            <a:ext cx="10515600" cy="1325563"/>
          </a:xfrm>
        </p:spPr>
        <p:txBody>
          <a:bodyPr/>
          <a:lstStyle/>
          <a:p>
            <a:r>
              <a:rPr lang="en-US" b="1" dirty="0">
                <a:cs typeface="Calibri Light"/>
              </a:rPr>
              <a:t>The potential of engineering in K-12 education</a:t>
            </a:r>
            <a:endParaRPr lang="en-US" dirty="0"/>
          </a:p>
        </p:txBody>
      </p:sp>
    </p:spTree>
    <p:extLst>
      <p:ext uri="{BB962C8B-B14F-4D97-AF65-F5344CB8AC3E}">
        <p14:creationId xmlns:p14="http://schemas.microsoft.com/office/powerpoint/2010/main" val="14569000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3197F-F383-46B5-B977-7BE7EF85DA4C}"/>
              </a:ext>
            </a:extLst>
          </p:cNvPr>
          <p:cNvSpPr>
            <a:spLocks noGrp="1"/>
          </p:cNvSpPr>
          <p:nvPr>
            <p:ph type="title"/>
          </p:nvPr>
        </p:nvSpPr>
        <p:spPr/>
        <p:txBody>
          <a:bodyPr/>
          <a:lstStyle/>
          <a:p>
            <a:r>
              <a:rPr lang="en-US" sz="4400" b="1" dirty="0">
                <a:effectLst/>
                <a:latin typeface="+mn-lt"/>
                <a:ea typeface="Calibri" panose="020F0502020204030204" pitchFamily="34" charset="0"/>
                <a:cs typeface="Times New Roman" panose="02020603050405020304" pitchFamily="18" charset="0"/>
              </a:rPr>
              <a:t>Engineering Design Reasoning Quadrants framework</a:t>
            </a:r>
            <a:endParaRPr lang="en-US" dirty="0"/>
          </a:p>
        </p:txBody>
      </p:sp>
      <p:sp>
        <p:nvSpPr>
          <p:cNvPr id="3" name="Content Placeholder 2">
            <a:extLst>
              <a:ext uri="{FF2B5EF4-FFF2-40B4-BE49-F238E27FC236}">
                <a16:creationId xmlns:a16="http://schemas.microsoft.com/office/drawing/2014/main" id="{E397D7D3-DD8B-4122-9690-808F5E2D3D1A}"/>
              </a:ext>
            </a:extLst>
          </p:cNvPr>
          <p:cNvSpPr>
            <a:spLocks noGrp="1"/>
          </p:cNvSpPr>
          <p:nvPr>
            <p:ph idx="1"/>
          </p:nvPr>
        </p:nvSpPr>
        <p:spPr>
          <a:xfrm>
            <a:off x="838200" y="1825625"/>
            <a:ext cx="3533775" cy="4667250"/>
          </a:xfrm>
        </p:spPr>
        <p:txBody>
          <a:bodyPr>
            <a:normAutofit fontScale="55000" lnSpcReduction="20000"/>
          </a:bodyPr>
          <a:lstStyle/>
          <a:p>
            <a:pPr marL="342900" marR="0" lvl="0" indent="-342900">
              <a:lnSpc>
                <a:spcPct val="107000"/>
              </a:lnSpc>
              <a:spcBef>
                <a:spcPts val="0"/>
              </a:spcBef>
              <a:spcAft>
                <a:spcPts val="0"/>
              </a:spcAft>
              <a:buFont typeface="+mj-lt"/>
              <a:buAutoNum type="arabicParenBoth"/>
            </a:pPr>
            <a:r>
              <a:rPr lang="en-US" sz="2800" b="1" i="1" dirty="0">
                <a:effectLst/>
                <a:ea typeface="Calibri" panose="020F0502020204030204" pitchFamily="34" charset="0"/>
              </a:rPr>
              <a:t>Experiential observations</a:t>
            </a:r>
            <a:r>
              <a:rPr lang="en-US" sz="2800" b="1" dirty="0">
                <a:effectLst/>
                <a:ea typeface="Calibri" panose="020F0502020204030204" pitchFamily="34" charset="0"/>
              </a:rPr>
              <a:t> </a:t>
            </a:r>
            <a:r>
              <a:rPr lang="en-US" sz="2800" dirty="0">
                <a:effectLst/>
                <a:ea typeface="Calibri" panose="020F0502020204030204" pitchFamily="34" charset="0"/>
              </a:rPr>
              <a:t>represent reasoning based on new experiments as well as past lived experiences. Such reasoning can reflect subjective values or objective claims. </a:t>
            </a:r>
          </a:p>
          <a:p>
            <a:pPr marL="342900" marR="0" lvl="0" indent="-342900">
              <a:lnSpc>
                <a:spcPct val="107000"/>
              </a:lnSpc>
              <a:spcBef>
                <a:spcPts val="0"/>
              </a:spcBef>
              <a:spcAft>
                <a:spcPts val="0"/>
              </a:spcAft>
              <a:buFont typeface="+mj-lt"/>
              <a:buAutoNum type="arabicParenBoth"/>
            </a:pPr>
            <a:endParaRPr lang="en-US" sz="2800" dirty="0">
              <a:effectLst/>
              <a:ea typeface="Calibri" panose="020F0502020204030204" pitchFamily="34" charset="0"/>
            </a:endParaRPr>
          </a:p>
          <a:p>
            <a:pPr marL="342900" marR="0" lvl="0" indent="-342900">
              <a:lnSpc>
                <a:spcPct val="107000"/>
              </a:lnSpc>
              <a:spcBef>
                <a:spcPts val="0"/>
              </a:spcBef>
              <a:spcAft>
                <a:spcPts val="0"/>
              </a:spcAft>
              <a:buFont typeface="+mj-lt"/>
              <a:buAutoNum type="arabicParenBoth"/>
            </a:pPr>
            <a:r>
              <a:rPr lang="en-US" sz="2800" b="1" i="1" dirty="0">
                <a:effectLst/>
                <a:ea typeface="Calibri" panose="020F0502020204030204" pitchFamily="34" charset="0"/>
              </a:rPr>
              <a:t>First-principles reasoning </a:t>
            </a:r>
            <a:r>
              <a:rPr lang="en-US" sz="2800" dirty="0">
                <a:effectLst/>
                <a:ea typeface="Calibri" panose="020F0502020204030204" pitchFamily="34" charset="0"/>
              </a:rPr>
              <a:t>represents thinking in terms of disciplinary core ideas that can be associated with science as well as other disciplines. </a:t>
            </a:r>
          </a:p>
          <a:p>
            <a:pPr marL="342900" marR="0" lvl="0" indent="-342900">
              <a:lnSpc>
                <a:spcPct val="107000"/>
              </a:lnSpc>
              <a:spcBef>
                <a:spcPts val="0"/>
              </a:spcBef>
              <a:spcAft>
                <a:spcPts val="0"/>
              </a:spcAft>
              <a:buFont typeface="+mj-lt"/>
              <a:buAutoNum type="arabicParenBoth"/>
            </a:pPr>
            <a:endParaRPr lang="en-US" sz="2800" dirty="0">
              <a:effectLst/>
              <a:ea typeface="Calibri" panose="020F0502020204030204" pitchFamily="34" charset="0"/>
            </a:endParaRPr>
          </a:p>
          <a:p>
            <a:pPr marL="342900" marR="0" lvl="0" indent="-342900">
              <a:lnSpc>
                <a:spcPct val="107000"/>
              </a:lnSpc>
              <a:spcBef>
                <a:spcPts val="0"/>
              </a:spcBef>
              <a:spcAft>
                <a:spcPts val="0"/>
              </a:spcAft>
              <a:buFont typeface="+mj-lt"/>
              <a:buAutoNum type="arabicParenBoth"/>
            </a:pPr>
            <a:r>
              <a:rPr lang="en-US" sz="2800" b="1" i="1" dirty="0">
                <a:effectLst/>
                <a:ea typeface="Calibri" panose="020F0502020204030204" pitchFamily="34" charset="0"/>
              </a:rPr>
              <a:t>Trade-offs reasoning </a:t>
            </a:r>
            <a:r>
              <a:rPr lang="en-US" sz="2800" dirty="0">
                <a:effectLst/>
                <a:ea typeface="Calibri" panose="020F0502020204030204" pitchFamily="34" charset="0"/>
              </a:rPr>
              <a:t>entails the designer’s multi-criteria thinking and efforts to optimize the design while weighing and balancing multiple competing design requirements. </a:t>
            </a:r>
          </a:p>
          <a:p>
            <a:pPr marL="342900" marR="0" lvl="0" indent="-342900">
              <a:lnSpc>
                <a:spcPct val="107000"/>
              </a:lnSpc>
              <a:spcBef>
                <a:spcPts val="0"/>
              </a:spcBef>
              <a:spcAft>
                <a:spcPts val="0"/>
              </a:spcAft>
              <a:buFont typeface="+mj-lt"/>
              <a:buAutoNum type="arabicParenBoth"/>
            </a:pPr>
            <a:endParaRPr lang="en-US" sz="2800" dirty="0">
              <a:effectLst/>
              <a:ea typeface="Calibri" panose="020F0502020204030204" pitchFamily="34" charset="0"/>
            </a:endParaRPr>
          </a:p>
          <a:p>
            <a:pPr marL="342900" marR="0" lvl="0" indent="-342900">
              <a:lnSpc>
                <a:spcPct val="107000"/>
              </a:lnSpc>
              <a:spcBef>
                <a:spcPts val="0"/>
              </a:spcBef>
              <a:spcAft>
                <a:spcPts val="0"/>
              </a:spcAft>
              <a:buFont typeface="+mj-lt"/>
              <a:buAutoNum type="arabicParenBoth"/>
            </a:pPr>
            <a:r>
              <a:rPr lang="en-US" sz="2800" b="1" i="1" dirty="0">
                <a:effectLst/>
                <a:ea typeface="Calibri" panose="020F0502020204030204" pitchFamily="34" charset="0"/>
              </a:rPr>
              <a:t>Complex abstractions </a:t>
            </a:r>
            <a:r>
              <a:rPr lang="en-US" sz="2800" dirty="0">
                <a:effectLst/>
                <a:ea typeface="Calibri" panose="020F0502020204030204" pitchFamily="34" charset="0"/>
              </a:rPr>
              <a:t>reasoning enable predicting the performance of a design in a new setting and require the combination of first-principles and trade-offs reasoning (Quintana-Cifuentes &amp; Purzer, 2022). </a:t>
            </a:r>
          </a:p>
        </p:txBody>
      </p:sp>
      <p:sp>
        <p:nvSpPr>
          <p:cNvPr id="4" name="Slide Number Placeholder 3">
            <a:extLst>
              <a:ext uri="{FF2B5EF4-FFF2-40B4-BE49-F238E27FC236}">
                <a16:creationId xmlns:a16="http://schemas.microsoft.com/office/drawing/2014/main" id="{FBDD5D15-75FA-4E55-922B-E09CF3BF4C5C}"/>
              </a:ext>
            </a:extLst>
          </p:cNvPr>
          <p:cNvSpPr>
            <a:spLocks noGrp="1"/>
          </p:cNvSpPr>
          <p:nvPr>
            <p:ph type="sldNum" sz="quarter" idx="12"/>
          </p:nvPr>
        </p:nvSpPr>
        <p:spPr/>
        <p:txBody>
          <a:bodyPr/>
          <a:lstStyle/>
          <a:p>
            <a:fld id="{6F09F194-62D7-4CCB-9C8F-8096C2CC0182}" type="slidenum">
              <a:rPr lang="en-US" smtClean="0"/>
              <a:t>21</a:t>
            </a:fld>
            <a:endParaRPr lang="en-US"/>
          </a:p>
        </p:txBody>
      </p:sp>
      <p:pic>
        <p:nvPicPr>
          <p:cNvPr id="5" name="Picture 4">
            <a:extLst>
              <a:ext uri="{FF2B5EF4-FFF2-40B4-BE49-F238E27FC236}">
                <a16:creationId xmlns:a16="http://schemas.microsoft.com/office/drawing/2014/main" id="{930C6978-9D2C-410C-82E1-C87DA50A1B3F}"/>
              </a:ext>
            </a:extLst>
          </p:cNvPr>
          <p:cNvPicPr>
            <a:picLocks noChangeAspect="1"/>
          </p:cNvPicPr>
          <p:nvPr/>
        </p:nvPicPr>
        <p:blipFill>
          <a:blip r:embed="rId2"/>
          <a:stretch>
            <a:fillRect/>
          </a:stretch>
        </p:blipFill>
        <p:spPr>
          <a:xfrm>
            <a:off x="4138112" y="773665"/>
            <a:ext cx="7968163" cy="6084335"/>
          </a:xfrm>
          <a:prstGeom prst="rect">
            <a:avLst/>
          </a:prstGeom>
        </p:spPr>
      </p:pic>
    </p:spTree>
    <p:extLst>
      <p:ext uri="{BB962C8B-B14F-4D97-AF65-F5344CB8AC3E}">
        <p14:creationId xmlns:p14="http://schemas.microsoft.com/office/powerpoint/2010/main" val="2505083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ABDF2-8453-41F3-A9A5-A523A061F08F}"/>
              </a:ext>
            </a:extLst>
          </p:cNvPr>
          <p:cNvSpPr>
            <a:spLocks noGrp="1"/>
          </p:cNvSpPr>
          <p:nvPr>
            <p:ph type="title"/>
          </p:nvPr>
        </p:nvSpPr>
        <p:spPr>
          <a:xfrm>
            <a:off x="838200" y="365125"/>
            <a:ext cx="10515600" cy="1099125"/>
          </a:xfrm>
        </p:spPr>
        <p:txBody>
          <a:bodyPr>
            <a:normAutofit/>
          </a:bodyPr>
          <a:lstStyle/>
          <a:p>
            <a:r>
              <a:rPr lang="en-US" b="1" dirty="0">
                <a:cs typeface="Calibri Light"/>
              </a:rPr>
              <a:t>Three arguments</a:t>
            </a:r>
            <a:endParaRPr lang="en-US" b="1" dirty="0"/>
          </a:p>
        </p:txBody>
      </p:sp>
      <p:sp>
        <p:nvSpPr>
          <p:cNvPr id="3" name="Content Placeholder 2">
            <a:extLst>
              <a:ext uri="{FF2B5EF4-FFF2-40B4-BE49-F238E27FC236}">
                <a16:creationId xmlns:a16="http://schemas.microsoft.com/office/drawing/2014/main" id="{DA7047F5-6773-43AD-A848-662A5BBA9F2F}"/>
              </a:ext>
            </a:extLst>
          </p:cNvPr>
          <p:cNvSpPr>
            <a:spLocks noGrp="1"/>
          </p:cNvSpPr>
          <p:nvPr>
            <p:ph idx="1"/>
          </p:nvPr>
        </p:nvSpPr>
        <p:spPr>
          <a:xfrm>
            <a:off x="762000" y="1498416"/>
            <a:ext cx="3209085" cy="2654943"/>
          </a:xfr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t">
            <a:noAutofit/>
          </a:bodyPr>
          <a:lstStyle/>
          <a:p>
            <a:pPr marL="0" indent="0">
              <a:buNone/>
            </a:pPr>
            <a:r>
              <a:rPr lang="en-US" sz="2400" i="1" dirty="0">
                <a:cs typeface="Calibri"/>
              </a:rPr>
              <a:t>"STEM is a teaching philosophy and an integrated approach to teaching.  Students </a:t>
            </a:r>
            <a:r>
              <a:rPr lang="en-US" sz="2400" b="1" i="1" dirty="0">
                <a:cs typeface="Calibri"/>
              </a:rPr>
              <a:t>learn disciplinary science concepts</a:t>
            </a:r>
            <a:r>
              <a:rPr lang="en-US" sz="2400" i="1" dirty="0">
                <a:cs typeface="Calibri"/>
              </a:rPr>
              <a:t> through design."</a:t>
            </a:r>
            <a:endParaRPr lang="en-US" i="1" dirty="0"/>
          </a:p>
          <a:p>
            <a:pPr marL="0" indent="0">
              <a:buNone/>
            </a:pPr>
            <a:endParaRPr lang="en-US" sz="2400" i="1" dirty="0">
              <a:cs typeface="Calibri"/>
            </a:endParaRPr>
          </a:p>
        </p:txBody>
      </p:sp>
      <p:sp>
        <p:nvSpPr>
          <p:cNvPr id="7" name="Content Placeholder 2">
            <a:extLst>
              <a:ext uri="{FF2B5EF4-FFF2-40B4-BE49-F238E27FC236}">
                <a16:creationId xmlns:a16="http://schemas.microsoft.com/office/drawing/2014/main" id="{D3BCE778-805B-4165-865B-157850D3DC32}"/>
              </a:ext>
            </a:extLst>
          </p:cNvPr>
          <p:cNvSpPr txBox="1">
            <a:spLocks/>
          </p:cNvSpPr>
          <p:nvPr/>
        </p:nvSpPr>
        <p:spPr>
          <a:xfrm>
            <a:off x="4466303" y="1503333"/>
            <a:ext cx="3209087" cy="2650026"/>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t">
            <a:noAutofit/>
          </a:bodyPr>
          <a:lstStyle>
            <a:lvl1pPr marL="228594" indent="-228594" algn="l" defTabSz="914377"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2400" i="1" dirty="0">
                <a:solidFill>
                  <a:srgbClr val="000000"/>
                </a:solidFill>
                <a:cs typeface="Calibri"/>
              </a:rPr>
              <a:t>"I want my students to develop </a:t>
            </a:r>
            <a:r>
              <a:rPr lang="en-US" sz="2400" b="1" i="1" dirty="0">
                <a:solidFill>
                  <a:srgbClr val="000000"/>
                </a:solidFill>
                <a:cs typeface="Calibri"/>
              </a:rPr>
              <a:t>mindsets</a:t>
            </a:r>
            <a:r>
              <a:rPr lang="en-US" sz="2400" i="1" dirty="0">
                <a:solidFill>
                  <a:srgbClr val="000000"/>
                </a:solidFill>
                <a:cs typeface="Calibri"/>
              </a:rPr>
              <a:t> and </a:t>
            </a:r>
            <a:r>
              <a:rPr lang="en-US" sz="2400" b="1" i="1" dirty="0">
                <a:solidFill>
                  <a:srgbClr val="000000"/>
                </a:solidFill>
                <a:cs typeface="Calibri"/>
              </a:rPr>
              <a:t>abilities to solve problems</a:t>
            </a:r>
            <a:r>
              <a:rPr lang="en-US" sz="2400" i="1" dirty="0">
                <a:solidFill>
                  <a:srgbClr val="000000"/>
                </a:solidFill>
                <a:cs typeface="Calibri"/>
              </a:rPr>
              <a:t>, think creatively and critically, engineering design projects help them learn these skills."</a:t>
            </a:r>
            <a:endParaRPr lang="en-US" i="1" dirty="0"/>
          </a:p>
        </p:txBody>
      </p:sp>
      <p:sp>
        <p:nvSpPr>
          <p:cNvPr id="9" name="Content Placeholder 2">
            <a:extLst>
              <a:ext uri="{FF2B5EF4-FFF2-40B4-BE49-F238E27FC236}">
                <a16:creationId xmlns:a16="http://schemas.microsoft.com/office/drawing/2014/main" id="{3B5E52E5-EA82-4CA8-AA27-9FD6D209CAA5}"/>
              </a:ext>
            </a:extLst>
          </p:cNvPr>
          <p:cNvSpPr txBox="1">
            <a:spLocks/>
          </p:cNvSpPr>
          <p:nvPr/>
        </p:nvSpPr>
        <p:spPr>
          <a:xfrm>
            <a:off x="8104239" y="1503332"/>
            <a:ext cx="3676118" cy="2650026"/>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t">
            <a:noAutofit/>
          </a:bodyPr>
          <a:lstStyle>
            <a:lvl1pPr marL="228594" indent="-228594" algn="l" defTabSz="914377"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2400" i="1" dirty="0">
                <a:cs typeface="Calibri"/>
              </a:rPr>
              <a:t>"Knowledge, skills, and </a:t>
            </a:r>
            <a:r>
              <a:rPr lang="en-US" sz="2400" b="1" i="1" dirty="0">
                <a:cs typeface="Calibri"/>
              </a:rPr>
              <a:t>reasoning associated with engineering</a:t>
            </a:r>
            <a:r>
              <a:rPr lang="en-US" sz="2400" i="1" dirty="0">
                <a:cs typeface="Calibri"/>
              </a:rPr>
              <a:t> are important to teach in K-12 education. And engineering is inherently interdisciplinary lending itself to interdisciplinary learning" </a:t>
            </a:r>
            <a:endParaRPr lang="en-US" i="1" dirty="0"/>
          </a:p>
        </p:txBody>
      </p:sp>
      <p:sp>
        <p:nvSpPr>
          <p:cNvPr id="13" name="TextBox 12">
            <a:extLst>
              <a:ext uri="{FF2B5EF4-FFF2-40B4-BE49-F238E27FC236}">
                <a16:creationId xmlns:a16="http://schemas.microsoft.com/office/drawing/2014/main" id="{17945A02-BC5B-43D6-BE79-C065A4EDE3B2}"/>
              </a:ext>
            </a:extLst>
          </p:cNvPr>
          <p:cNvSpPr txBox="1"/>
          <p:nvPr/>
        </p:nvSpPr>
        <p:spPr>
          <a:xfrm>
            <a:off x="1090538" y="4187525"/>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rgbClr val="70AD47"/>
                </a:solidFill>
              </a:rPr>
              <a:t>Pedagogical Argument</a:t>
            </a:r>
          </a:p>
        </p:txBody>
      </p:sp>
      <p:sp>
        <p:nvSpPr>
          <p:cNvPr id="14" name="TextBox 13">
            <a:extLst>
              <a:ext uri="{FF2B5EF4-FFF2-40B4-BE49-F238E27FC236}">
                <a16:creationId xmlns:a16="http://schemas.microsoft.com/office/drawing/2014/main" id="{7414BF61-E6BB-4D20-BD73-D47514C72DEE}"/>
              </a:ext>
            </a:extLst>
          </p:cNvPr>
          <p:cNvSpPr txBox="1"/>
          <p:nvPr/>
        </p:nvSpPr>
        <p:spPr>
          <a:xfrm>
            <a:off x="4636217" y="4198583"/>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chemeClr val="accent1"/>
                </a:solidFill>
                <a:cs typeface="Calibri"/>
              </a:rPr>
              <a:t>Methodological</a:t>
            </a:r>
            <a:r>
              <a:rPr lang="en-US" b="1" dirty="0">
                <a:cs typeface="Calibri"/>
              </a:rPr>
              <a:t> </a:t>
            </a:r>
            <a:r>
              <a:rPr lang="en-US" b="1" dirty="0">
                <a:solidFill>
                  <a:schemeClr val="accent1"/>
                </a:solidFill>
                <a:cs typeface="Calibri"/>
              </a:rPr>
              <a:t>Argument</a:t>
            </a:r>
          </a:p>
        </p:txBody>
      </p:sp>
      <p:sp>
        <p:nvSpPr>
          <p:cNvPr id="17" name="TextBox 16">
            <a:extLst>
              <a:ext uri="{FF2B5EF4-FFF2-40B4-BE49-F238E27FC236}">
                <a16:creationId xmlns:a16="http://schemas.microsoft.com/office/drawing/2014/main" id="{24D3010B-1347-4317-92EC-E2AB53A0609E}"/>
              </a:ext>
            </a:extLst>
          </p:cNvPr>
          <p:cNvSpPr txBox="1"/>
          <p:nvPr/>
        </p:nvSpPr>
        <p:spPr>
          <a:xfrm>
            <a:off x="8711884" y="4215675"/>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chemeClr val="accent2"/>
                </a:solidFill>
              </a:rPr>
              <a:t>Epistemological</a:t>
            </a:r>
            <a:r>
              <a:rPr lang="en-US" b="1" dirty="0"/>
              <a:t> </a:t>
            </a:r>
            <a:r>
              <a:rPr lang="en-US" b="1" dirty="0">
                <a:solidFill>
                  <a:schemeClr val="accent2"/>
                </a:solidFill>
              </a:rPr>
              <a:t>Argument</a:t>
            </a:r>
          </a:p>
        </p:txBody>
      </p:sp>
      <p:sp>
        <p:nvSpPr>
          <p:cNvPr id="10" name="TextBox 9">
            <a:extLst>
              <a:ext uri="{FF2B5EF4-FFF2-40B4-BE49-F238E27FC236}">
                <a16:creationId xmlns:a16="http://schemas.microsoft.com/office/drawing/2014/main" id="{F28025E5-6280-4EE0-84A6-07B665BC0FBE}"/>
              </a:ext>
            </a:extLst>
          </p:cNvPr>
          <p:cNvSpPr txBox="1"/>
          <p:nvPr/>
        </p:nvSpPr>
        <p:spPr>
          <a:xfrm>
            <a:off x="171451" y="4719969"/>
            <a:ext cx="3333750" cy="1200329"/>
          </a:xfrm>
          <a:prstGeom prst="rect">
            <a:avLst/>
          </a:prstGeom>
          <a:noFill/>
        </p:spPr>
        <p:txBody>
          <a:bodyPr wrap="square">
            <a:spAutoFit/>
          </a:bodyPr>
          <a:lstStyle/>
          <a:p>
            <a:pPr marL="742950" lvl="1" indent="-285750">
              <a:buFont typeface="Arial" panose="020B0604020202020204" pitchFamily="34" charset="0"/>
              <a:buChar char="•"/>
            </a:pPr>
            <a:r>
              <a:rPr lang="en-US" dirty="0">
                <a:cs typeface="Calibri"/>
              </a:rPr>
              <a:t>Inquiry-based learning vs design-based learning</a:t>
            </a:r>
          </a:p>
          <a:p>
            <a:pPr marL="742950" lvl="1" indent="-285750">
              <a:buFont typeface="Arial" panose="020B0604020202020204" pitchFamily="34" charset="0"/>
              <a:buChar char="•"/>
            </a:pPr>
            <a:r>
              <a:rPr lang="en-US" dirty="0">
                <a:cs typeface="Calibri"/>
              </a:rPr>
              <a:t>What is assessed is learning science concepts</a:t>
            </a:r>
          </a:p>
        </p:txBody>
      </p:sp>
      <p:sp>
        <p:nvSpPr>
          <p:cNvPr id="12" name="TextBox 11">
            <a:extLst>
              <a:ext uri="{FF2B5EF4-FFF2-40B4-BE49-F238E27FC236}">
                <a16:creationId xmlns:a16="http://schemas.microsoft.com/office/drawing/2014/main" id="{38E33E09-8620-43C6-AF6C-F7999C915B56}"/>
              </a:ext>
            </a:extLst>
          </p:cNvPr>
          <p:cNvSpPr txBox="1"/>
          <p:nvPr/>
        </p:nvSpPr>
        <p:spPr>
          <a:xfrm>
            <a:off x="4218695" y="4719969"/>
            <a:ext cx="3525132" cy="1200329"/>
          </a:xfrm>
          <a:prstGeom prst="rect">
            <a:avLst/>
          </a:prstGeom>
          <a:noFill/>
        </p:spPr>
        <p:txBody>
          <a:bodyPr wrap="square">
            <a:spAutoFit/>
          </a:bodyPr>
          <a:lstStyle/>
          <a:p>
            <a:pPr marL="285750" indent="-285750">
              <a:buFont typeface="Arial" panose="020B0604020202020204" pitchFamily="34" charset="0"/>
              <a:buChar char="•"/>
            </a:pPr>
            <a:r>
              <a:rPr lang="en-US" dirty="0">
                <a:cs typeface="Calibri"/>
              </a:rPr>
              <a:t>Emphasis on the design process</a:t>
            </a:r>
          </a:p>
          <a:p>
            <a:pPr marL="285750" indent="-285750">
              <a:buFont typeface="Arial" panose="020B0604020202020204" pitchFamily="34" charset="0"/>
              <a:buChar char="•"/>
            </a:pPr>
            <a:r>
              <a:rPr lang="en-US" dirty="0">
                <a:cs typeface="Calibri"/>
              </a:rPr>
              <a:t>What is assessed is 21st century skills</a:t>
            </a:r>
          </a:p>
          <a:p>
            <a:pPr marL="285750" indent="-285750">
              <a:buFont typeface="Arial" panose="020B0604020202020204" pitchFamily="34" charset="0"/>
              <a:buChar char="•"/>
            </a:pPr>
            <a:r>
              <a:rPr lang="en-US" dirty="0">
                <a:cs typeface="Calibri"/>
              </a:rPr>
              <a:t>Conative knowledge and skills</a:t>
            </a:r>
          </a:p>
        </p:txBody>
      </p:sp>
      <p:sp>
        <p:nvSpPr>
          <p:cNvPr id="15" name="TextBox 14">
            <a:extLst>
              <a:ext uri="{FF2B5EF4-FFF2-40B4-BE49-F238E27FC236}">
                <a16:creationId xmlns:a16="http://schemas.microsoft.com/office/drawing/2014/main" id="{64FFD70B-D1FC-45D2-94B9-6CBC4E8C9FCC}"/>
              </a:ext>
            </a:extLst>
          </p:cNvPr>
          <p:cNvSpPr txBox="1"/>
          <p:nvPr/>
        </p:nvSpPr>
        <p:spPr>
          <a:xfrm>
            <a:off x="8104238" y="4737061"/>
            <a:ext cx="3676119" cy="1477328"/>
          </a:xfrm>
          <a:prstGeom prst="rect">
            <a:avLst/>
          </a:prstGeom>
          <a:noFill/>
        </p:spPr>
        <p:txBody>
          <a:bodyPr wrap="square">
            <a:spAutoFit/>
          </a:bodyPr>
          <a:lstStyle/>
          <a:p>
            <a:pPr marL="285750" indent="-285750">
              <a:buFont typeface="Arial" panose="020B0604020202020204" pitchFamily="34" charset="0"/>
              <a:buChar char="•"/>
            </a:pPr>
            <a:r>
              <a:rPr lang="en-US" dirty="0">
                <a:cs typeface="Calibri"/>
              </a:rPr>
              <a:t>Emphasis is on authenticity and nature of engineering</a:t>
            </a:r>
          </a:p>
          <a:p>
            <a:pPr marL="285750" indent="-285750">
              <a:buFont typeface="Arial" panose="020B0604020202020204" pitchFamily="34" charset="0"/>
              <a:buChar char="•"/>
            </a:pPr>
            <a:r>
              <a:rPr lang="en-US" dirty="0">
                <a:cs typeface="Calibri"/>
              </a:rPr>
              <a:t>What is assed is reasoning but includes disciplinary core ideas as well as trade-off decisions</a:t>
            </a:r>
          </a:p>
        </p:txBody>
      </p:sp>
      <p:sp>
        <p:nvSpPr>
          <p:cNvPr id="16" name="TextBox 15">
            <a:extLst>
              <a:ext uri="{FF2B5EF4-FFF2-40B4-BE49-F238E27FC236}">
                <a16:creationId xmlns:a16="http://schemas.microsoft.com/office/drawing/2014/main" id="{1A60FE8C-CA45-4418-8D0F-48B3EF90D933}"/>
              </a:ext>
            </a:extLst>
          </p:cNvPr>
          <p:cNvSpPr txBox="1"/>
          <p:nvPr/>
        </p:nvSpPr>
        <p:spPr>
          <a:xfrm>
            <a:off x="171450" y="6214389"/>
            <a:ext cx="11925069" cy="461665"/>
          </a:xfrm>
          <a:prstGeom prst="rect">
            <a:avLst/>
          </a:prstGeom>
          <a:noFill/>
        </p:spPr>
        <p:txBody>
          <a:bodyPr wrap="square">
            <a:spAutoFit/>
          </a:bodyPr>
          <a:lstStyle/>
          <a:p>
            <a:r>
              <a:rPr lang="en-US" sz="1200" dirty="0">
                <a:latin typeface="+mn-lt"/>
              </a:rPr>
              <a:t>Purzer, S., Quintana-Cifuentes, J.P. (2019). Integrating engineering in K-12 science education: spelling out the pedagogical, epistemological, and methodological arguments. </a:t>
            </a:r>
            <a:r>
              <a:rPr lang="en-US" sz="1200" i="1" dirty="0">
                <a:latin typeface="+mn-lt"/>
              </a:rPr>
              <a:t>Disciplinary Interdisciplinary Science Educ Res,</a:t>
            </a:r>
            <a:r>
              <a:rPr lang="en-US" sz="1200" dirty="0">
                <a:latin typeface="+mn-lt"/>
              </a:rPr>
              <a:t> 1(13), 1-12. </a:t>
            </a:r>
            <a:r>
              <a:rPr lang="en-US" sz="1200" dirty="0">
                <a:latin typeface="+mn-lt"/>
                <a:hlinkClick r:id="rId3"/>
              </a:rPr>
              <a:t>https://doi.org/10.1186/s43031-019-0010-0</a:t>
            </a:r>
            <a:r>
              <a:rPr lang="en-US" sz="1200" dirty="0">
                <a:latin typeface="+mn-lt"/>
              </a:rPr>
              <a:t> </a:t>
            </a:r>
          </a:p>
        </p:txBody>
      </p:sp>
    </p:spTree>
    <p:extLst>
      <p:ext uri="{BB962C8B-B14F-4D97-AF65-F5344CB8AC3E}">
        <p14:creationId xmlns:p14="http://schemas.microsoft.com/office/powerpoint/2010/main" val="1837008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540506344"/>
              </p:ext>
            </p:extLst>
          </p:nvPr>
        </p:nvGraphicFramePr>
        <p:xfrm>
          <a:off x="1012824" y="548216"/>
          <a:ext cx="9617076"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04143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A5363-68E1-4998-A300-0D569BF467C4}"/>
              </a:ext>
            </a:extLst>
          </p:cNvPr>
          <p:cNvSpPr>
            <a:spLocks noGrp="1"/>
          </p:cNvSpPr>
          <p:nvPr>
            <p:ph type="title"/>
          </p:nvPr>
        </p:nvSpPr>
        <p:spPr/>
        <p:txBody>
          <a:bodyPr/>
          <a:lstStyle/>
          <a:p>
            <a:r>
              <a:rPr lang="en-US" b="1" dirty="0"/>
              <a:t>What is engineering?</a:t>
            </a:r>
          </a:p>
        </p:txBody>
      </p:sp>
      <p:sp>
        <p:nvSpPr>
          <p:cNvPr id="3" name="Content Placeholder 2">
            <a:extLst>
              <a:ext uri="{FF2B5EF4-FFF2-40B4-BE49-F238E27FC236}">
                <a16:creationId xmlns:a16="http://schemas.microsoft.com/office/drawing/2014/main" id="{1667B5AA-82FE-4030-A91D-89AB900C33B7}"/>
              </a:ext>
            </a:extLst>
          </p:cNvPr>
          <p:cNvSpPr>
            <a:spLocks noGrp="1"/>
          </p:cNvSpPr>
          <p:nvPr>
            <p:ph idx="1"/>
          </p:nvPr>
        </p:nvSpPr>
        <p:spPr>
          <a:xfrm>
            <a:off x="838200" y="1690687"/>
            <a:ext cx="10515600" cy="4802187"/>
          </a:xfrm>
        </p:spPr>
        <p:txBody>
          <a:bodyPr>
            <a:normAutofit fontScale="92500" lnSpcReduction="20000"/>
          </a:bodyPr>
          <a:lstStyle/>
          <a:p>
            <a:r>
              <a:rPr lang="en-US" dirty="0"/>
              <a:t>Britannica</a:t>
            </a:r>
          </a:p>
          <a:p>
            <a:pPr lvl="1"/>
            <a:r>
              <a:rPr lang="en-US" dirty="0"/>
              <a:t>“</a:t>
            </a:r>
            <a:r>
              <a:rPr lang="en-US" dirty="0">
                <a:solidFill>
                  <a:srgbClr val="1A1A1A"/>
                </a:solidFill>
              </a:rPr>
              <a:t>E</a:t>
            </a:r>
            <a:r>
              <a:rPr lang="en-US" i="0" dirty="0">
                <a:solidFill>
                  <a:srgbClr val="1A1A1A"/>
                </a:solidFill>
                <a:effectLst/>
              </a:rPr>
              <a:t>ngineering</a:t>
            </a:r>
            <a:r>
              <a:rPr lang="en-US" b="0" i="0" dirty="0">
                <a:solidFill>
                  <a:srgbClr val="1A1A1A"/>
                </a:solidFill>
                <a:effectLst/>
              </a:rPr>
              <a:t>, the </a:t>
            </a:r>
            <a:r>
              <a:rPr lang="en-US" b="0" i="0" u="sng" dirty="0">
                <a:solidFill>
                  <a:srgbClr val="1A1A1A"/>
                </a:solidFill>
                <a:effectLst/>
              </a:rPr>
              <a:t>application of </a:t>
            </a:r>
            <a:r>
              <a:rPr lang="en-US" b="0" i="0" u="sng" dirty="0">
                <a:effectLst/>
              </a:rPr>
              <a:t>science</a:t>
            </a:r>
            <a:r>
              <a:rPr lang="en-US" b="0" i="0" u="sng" dirty="0">
                <a:solidFill>
                  <a:srgbClr val="1A1A1A"/>
                </a:solidFill>
                <a:effectLst/>
              </a:rPr>
              <a:t> </a:t>
            </a:r>
            <a:r>
              <a:rPr lang="en-US" b="0" i="0" dirty="0">
                <a:solidFill>
                  <a:srgbClr val="1A1A1A"/>
                </a:solidFill>
                <a:effectLst/>
              </a:rPr>
              <a:t>to the optimum </a:t>
            </a:r>
            <a:r>
              <a:rPr lang="en-US" b="0" i="0" u="none" strike="noStrike" dirty="0">
                <a:effectLst/>
              </a:rPr>
              <a:t>conversion</a:t>
            </a:r>
            <a:r>
              <a:rPr lang="en-US" b="0" i="0" dirty="0">
                <a:solidFill>
                  <a:srgbClr val="1A1A1A"/>
                </a:solidFill>
                <a:effectLst/>
              </a:rPr>
              <a:t> of the resources of nature to the </a:t>
            </a:r>
            <a:r>
              <a:rPr lang="en-US" b="0" i="0" u="sng" dirty="0">
                <a:solidFill>
                  <a:srgbClr val="1A1A1A"/>
                </a:solidFill>
                <a:effectLst/>
              </a:rPr>
              <a:t>uses of humankind</a:t>
            </a:r>
            <a:r>
              <a:rPr lang="en-US" b="0" i="0" dirty="0">
                <a:solidFill>
                  <a:srgbClr val="1A1A1A"/>
                </a:solidFill>
                <a:effectLst/>
              </a:rPr>
              <a:t>. </a:t>
            </a:r>
          </a:p>
          <a:p>
            <a:pPr lvl="1"/>
            <a:r>
              <a:rPr lang="en-US" dirty="0">
                <a:solidFill>
                  <a:srgbClr val="1A1A1A"/>
                </a:solidFill>
              </a:rPr>
              <a:t>“creative application of scientific principles to design or develop structures, machines, apparatus, or manufacturing processes, or works utilizing them”</a:t>
            </a:r>
          </a:p>
          <a:p>
            <a:pPr lvl="1"/>
            <a:endParaRPr lang="en-US" b="0" i="0" dirty="0">
              <a:solidFill>
                <a:srgbClr val="1A1A1A"/>
              </a:solidFill>
              <a:effectLst/>
            </a:endParaRPr>
          </a:p>
          <a:p>
            <a:r>
              <a:rPr lang="en-US" dirty="0">
                <a:solidFill>
                  <a:srgbClr val="1A1A1A"/>
                </a:solidFill>
              </a:rPr>
              <a:t>Wikipedia</a:t>
            </a:r>
          </a:p>
          <a:p>
            <a:pPr lvl="1"/>
            <a:r>
              <a:rPr lang="en-US" dirty="0">
                <a:solidFill>
                  <a:srgbClr val="1A1A1A"/>
                </a:solidFill>
              </a:rPr>
              <a:t>“</a:t>
            </a:r>
            <a:r>
              <a:rPr lang="en-US" i="0" dirty="0">
                <a:solidFill>
                  <a:srgbClr val="202122"/>
                </a:solidFill>
                <a:effectLst/>
              </a:rPr>
              <a:t>Engineering</a:t>
            </a:r>
            <a:r>
              <a:rPr lang="en-US" b="0" i="0" dirty="0">
                <a:solidFill>
                  <a:srgbClr val="202122"/>
                </a:solidFill>
                <a:effectLst/>
              </a:rPr>
              <a:t> is the </a:t>
            </a:r>
            <a:r>
              <a:rPr lang="en-US" b="0" i="0" dirty="0">
                <a:effectLst/>
              </a:rPr>
              <a:t>practice of using </a:t>
            </a:r>
            <a:r>
              <a:rPr lang="en-US" b="0" i="0" u="none" strike="noStrike" dirty="0">
                <a:effectLst/>
              </a:rPr>
              <a:t>natural science</a:t>
            </a:r>
            <a:r>
              <a:rPr lang="en-US" b="0" i="0" dirty="0">
                <a:effectLst/>
              </a:rPr>
              <a:t>, mathematics, and the </a:t>
            </a:r>
            <a:r>
              <a:rPr lang="en-US" b="0" i="0" u="none" strike="noStrike" dirty="0">
                <a:effectLst/>
              </a:rPr>
              <a:t>engineering design process</a:t>
            </a:r>
            <a:r>
              <a:rPr lang="en-US" b="0" i="0" dirty="0">
                <a:effectLst/>
              </a:rPr>
              <a:t> to solve problems, increase efficiency and productivity, and improve systems</a:t>
            </a:r>
            <a:r>
              <a:rPr lang="en-US" b="0" i="0" dirty="0">
                <a:solidFill>
                  <a:srgbClr val="202122"/>
                </a:solidFill>
                <a:effectLst/>
              </a:rPr>
              <a:t>.</a:t>
            </a:r>
            <a:r>
              <a:rPr lang="en-US" b="0" i="0" dirty="0">
                <a:solidFill>
                  <a:srgbClr val="1A1A1A"/>
                </a:solidFill>
                <a:effectLst/>
              </a:rPr>
              <a:t>”</a:t>
            </a:r>
          </a:p>
          <a:p>
            <a:pPr lvl="1"/>
            <a:endParaRPr lang="en-US" dirty="0">
              <a:solidFill>
                <a:srgbClr val="1A1A1A"/>
              </a:solidFill>
            </a:endParaRPr>
          </a:p>
          <a:p>
            <a:r>
              <a:rPr lang="en-US" dirty="0">
                <a:solidFill>
                  <a:srgbClr val="1A1A1A"/>
                </a:solidFill>
              </a:rPr>
              <a:t>For a good definition, see Engineering in South Africa</a:t>
            </a:r>
          </a:p>
          <a:p>
            <a:pPr lvl="1"/>
            <a:r>
              <a:rPr lang="en-ZA" b="0" i="0" dirty="0">
                <a:solidFill>
                  <a:srgbClr val="3F3F3F"/>
                </a:solidFill>
                <a:effectLst/>
              </a:rPr>
              <a:t>“Solutions must take into account the needs of society, sustainability and the protection of the physical environment.”</a:t>
            </a:r>
            <a:endParaRPr lang="en-US" dirty="0"/>
          </a:p>
          <a:p>
            <a:pPr lvl="1"/>
            <a:r>
              <a:rPr lang="en-US" sz="2000" dirty="0"/>
              <a:t>https://www.ecsa.co.za</a:t>
            </a:r>
          </a:p>
        </p:txBody>
      </p:sp>
      <p:sp>
        <p:nvSpPr>
          <p:cNvPr id="4" name="Slide Number Placeholder 3">
            <a:extLst>
              <a:ext uri="{FF2B5EF4-FFF2-40B4-BE49-F238E27FC236}">
                <a16:creationId xmlns:a16="http://schemas.microsoft.com/office/drawing/2014/main" id="{9948D74E-AD9B-4F7B-94F4-12DD23C25B65}"/>
              </a:ext>
            </a:extLst>
          </p:cNvPr>
          <p:cNvSpPr>
            <a:spLocks noGrp="1"/>
          </p:cNvSpPr>
          <p:nvPr>
            <p:ph type="sldNum" sz="quarter" idx="12"/>
          </p:nvPr>
        </p:nvSpPr>
        <p:spPr/>
        <p:txBody>
          <a:bodyPr/>
          <a:lstStyle/>
          <a:p>
            <a:fld id="{6F09F194-62D7-4CCB-9C8F-8096C2CC0182}" type="slidenum">
              <a:rPr lang="en-US" smtClean="0"/>
              <a:t>5</a:t>
            </a:fld>
            <a:endParaRPr lang="en-US"/>
          </a:p>
        </p:txBody>
      </p:sp>
    </p:spTree>
    <p:extLst>
      <p:ext uri="{BB962C8B-B14F-4D97-AF65-F5344CB8AC3E}">
        <p14:creationId xmlns:p14="http://schemas.microsoft.com/office/powerpoint/2010/main" val="4226321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CB6B4-D384-47E1-8AB9-DA60B2AAB768}"/>
              </a:ext>
            </a:extLst>
          </p:cNvPr>
          <p:cNvSpPr>
            <a:spLocks noGrp="1"/>
          </p:cNvSpPr>
          <p:nvPr>
            <p:ph type="title"/>
          </p:nvPr>
        </p:nvSpPr>
        <p:spPr/>
        <p:txBody>
          <a:bodyPr/>
          <a:lstStyle/>
          <a:p>
            <a:r>
              <a:rPr lang="en-US" b="1" dirty="0"/>
              <a:t>No best solution</a:t>
            </a:r>
          </a:p>
        </p:txBody>
      </p:sp>
      <p:sp>
        <p:nvSpPr>
          <p:cNvPr id="3" name="Content Placeholder 2">
            <a:extLst>
              <a:ext uri="{FF2B5EF4-FFF2-40B4-BE49-F238E27FC236}">
                <a16:creationId xmlns:a16="http://schemas.microsoft.com/office/drawing/2014/main" id="{241058EE-7750-4131-B7A8-14F18BFCE01D}"/>
              </a:ext>
            </a:extLst>
          </p:cNvPr>
          <p:cNvSpPr>
            <a:spLocks noGrp="1"/>
          </p:cNvSpPr>
          <p:nvPr>
            <p:ph idx="1"/>
          </p:nvPr>
        </p:nvSpPr>
        <p:spPr/>
        <p:txBody>
          <a:bodyPr/>
          <a:lstStyle/>
          <a:p>
            <a:r>
              <a:rPr lang="en-US" dirty="0"/>
              <a:t>All solutions are developed under constraints.</a:t>
            </a:r>
          </a:p>
          <a:p>
            <a:endParaRPr lang="en-US" dirty="0"/>
          </a:p>
          <a:p>
            <a:r>
              <a:rPr lang="en-US" dirty="0"/>
              <a:t>All new solutions create new problems. We must ask, “which problem is worth having?”</a:t>
            </a:r>
          </a:p>
        </p:txBody>
      </p:sp>
      <p:sp>
        <p:nvSpPr>
          <p:cNvPr id="4" name="Slide Number Placeholder 3">
            <a:extLst>
              <a:ext uri="{FF2B5EF4-FFF2-40B4-BE49-F238E27FC236}">
                <a16:creationId xmlns:a16="http://schemas.microsoft.com/office/drawing/2014/main" id="{0A12FF75-42C3-4E0A-9A3B-A0F4EAB4AFBD}"/>
              </a:ext>
            </a:extLst>
          </p:cNvPr>
          <p:cNvSpPr>
            <a:spLocks noGrp="1"/>
          </p:cNvSpPr>
          <p:nvPr>
            <p:ph type="sldNum" sz="quarter" idx="12"/>
          </p:nvPr>
        </p:nvSpPr>
        <p:spPr/>
        <p:txBody>
          <a:bodyPr/>
          <a:lstStyle/>
          <a:p>
            <a:fld id="{6F09F194-62D7-4CCB-9C8F-8096C2CC0182}" type="slidenum">
              <a:rPr lang="en-US" smtClean="0"/>
              <a:t>6</a:t>
            </a:fld>
            <a:endParaRPr lang="en-US"/>
          </a:p>
        </p:txBody>
      </p:sp>
    </p:spTree>
    <p:extLst>
      <p:ext uri="{BB962C8B-B14F-4D97-AF65-F5344CB8AC3E}">
        <p14:creationId xmlns:p14="http://schemas.microsoft.com/office/powerpoint/2010/main" val="2307448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CE802-8E16-4781-B886-E1D0D0E9DFC5}"/>
              </a:ext>
            </a:extLst>
          </p:cNvPr>
          <p:cNvSpPr>
            <a:spLocks noGrp="1"/>
          </p:cNvSpPr>
          <p:nvPr>
            <p:ph type="title"/>
          </p:nvPr>
        </p:nvSpPr>
        <p:spPr>
          <a:xfrm>
            <a:off x="838200" y="674688"/>
            <a:ext cx="10515600" cy="698757"/>
          </a:xfrm>
        </p:spPr>
        <p:txBody>
          <a:bodyPr/>
          <a:lstStyle/>
          <a:p>
            <a:r>
              <a:rPr lang="en-US" b="1" dirty="0">
                <a:solidFill>
                  <a:srgbClr val="FFC000"/>
                </a:solidFill>
                <a:cs typeface="Calibri Light"/>
              </a:rPr>
              <a:t>What is engineering?</a:t>
            </a:r>
            <a:endParaRPr lang="en-US" b="1" dirty="0">
              <a:solidFill>
                <a:srgbClr val="FFC000"/>
              </a:solidFill>
            </a:endParaRPr>
          </a:p>
        </p:txBody>
      </p:sp>
      <p:graphicFrame>
        <p:nvGraphicFramePr>
          <p:cNvPr id="5" name="Table 5">
            <a:extLst>
              <a:ext uri="{FF2B5EF4-FFF2-40B4-BE49-F238E27FC236}">
                <a16:creationId xmlns:a16="http://schemas.microsoft.com/office/drawing/2014/main" id="{0D2D2FD1-B5BF-4BD7-6D8D-D0788EBE6310}"/>
              </a:ext>
            </a:extLst>
          </p:cNvPr>
          <p:cNvGraphicFramePr>
            <a:graphicFrameLocks noGrp="1"/>
          </p:cNvGraphicFramePr>
          <p:nvPr>
            <p:extLst>
              <p:ext uri="{D42A27DB-BD31-4B8C-83A1-F6EECF244321}">
                <p14:modId xmlns:p14="http://schemas.microsoft.com/office/powerpoint/2010/main" val="103512208"/>
              </p:ext>
            </p:extLst>
          </p:nvPr>
        </p:nvGraphicFramePr>
        <p:xfrm>
          <a:off x="468716" y="1925895"/>
          <a:ext cx="11001380" cy="4076192"/>
        </p:xfrm>
        <a:graphic>
          <a:graphicData uri="http://schemas.openxmlformats.org/drawingml/2006/table">
            <a:tbl>
              <a:tblPr firstRow="1" bandRow="1">
                <a:tableStyleId>{5C22544A-7EE6-4342-B048-85BDC9FD1C3A}</a:tableStyleId>
              </a:tblPr>
              <a:tblGrid>
                <a:gridCol w="255184">
                  <a:extLst>
                    <a:ext uri="{9D8B030D-6E8A-4147-A177-3AD203B41FA5}">
                      <a16:colId xmlns:a16="http://schemas.microsoft.com/office/drawing/2014/main" val="2588271324"/>
                    </a:ext>
                  </a:extLst>
                </a:gridCol>
                <a:gridCol w="10746196">
                  <a:extLst>
                    <a:ext uri="{9D8B030D-6E8A-4147-A177-3AD203B41FA5}">
                      <a16:colId xmlns:a16="http://schemas.microsoft.com/office/drawing/2014/main" val="2326977426"/>
                    </a:ext>
                  </a:extLst>
                </a:gridCol>
              </a:tblGrid>
              <a:tr h="1480278">
                <a:tc>
                  <a:txBody>
                    <a:bodyPr/>
                    <a:lstStyle/>
                    <a:p>
                      <a:pPr lvl="0" algn="l">
                        <a:buNone/>
                      </a:pPr>
                      <a:endParaRPr lang="en-US" sz="2800" dirty="0">
                        <a:solidFill>
                          <a:schemeClr val="tx1"/>
                        </a:solidFill>
                        <a:latin typeface="Calibri"/>
                      </a:endParaRPr>
                    </a:p>
                  </a:txBody>
                  <a:tcPr>
                    <a:solidFill>
                      <a:schemeClr val="bg1"/>
                    </a:solidFill>
                  </a:tcPr>
                </a:tc>
                <a:tc>
                  <a:txBody>
                    <a:bodyPr/>
                    <a:lstStyle/>
                    <a:p>
                      <a:pPr marL="457200" marR="0" lvl="1" indent="0" algn="l">
                        <a:lnSpc>
                          <a:spcPct val="90000"/>
                        </a:lnSpc>
                        <a:spcBef>
                          <a:spcPts val="500"/>
                        </a:spcBef>
                        <a:spcAft>
                          <a:spcPts val="0"/>
                        </a:spcAft>
                        <a:buNone/>
                      </a:pPr>
                      <a:endParaRPr lang="en-US" sz="2800" b="0" i="0" u="none" strike="noStrike" noProof="0" dirty="0">
                        <a:solidFill>
                          <a:schemeClr val="tx1"/>
                        </a:solidFill>
                        <a:latin typeface="Calibri"/>
                      </a:endParaRPr>
                    </a:p>
                    <a:p>
                      <a:pPr marL="457200" marR="0" lvl="1" indent="0" algn="l">
                        <a:lnSpc>
                          <a:spcPct val="90000"/>
                        </a:lnSpc>
                        <a:spcBef>
                          <a:spcPts val="500"/>
                        </a:spcBef>
                        <a:spcAft>
                          <a:spcPts val="0"/>
                        </a:spcAft>
                        <a:buNone/>
                      </a:pPr>
                      <a:r>
                        <a:rPr lang="en-US" sz="3200" b="0" i="0" u="none" strike="noStrike" noProof="0" dirty="0">
                          <a:solidFill>
                            <a:schemeClr val="tx1"/>
                          </a:solidFill>
                          <a:latin typeface="+mn-lt"/>
                        </a:rPr>
                        <a:t>Engineering is engaging in </a:t>
                      </a:r>
                      <a:r>
                        <a:rPr lang="en-US" sz="3200" b="1" i="0" u="none" strike="noStrike" noProof="0" dirty="0">
                          <a:solidFill>
                            <a:srgbClr val="FFC000"/>
                          </a:solidFill>
                          <a:latin typeface="+mn-lt"/>
                        </a:rPr>
                        <a:t>conscientious</a:t>
                      </a:r>
                      <a:r>
                        <a:rPr lang="en-US" sz="3200" b="0" i="0" u="none" strike="noStrike" noProof="0" dirty="0">
                          <a:solidFill>
                            <a:srgbClr val="FFC000"/>
                          </a:solidFill>
                          <a:latin typeface="+mn-lt"/>
                        </a:rPr>
                        <a:t> </a:t>
                      </a:r>
                      <a:r>
                        <a:rPr lang="en-US" sz="3200" b="1" i="0" u="none" strike="noStrike" noProof="0" dirty="0">
                          <a:solidFill>
                            <a:srgbClr val="FFC000"/>
                          </a:solidFill>
                          <a:latin typeface="+mn-lt"/>
                        </a:rPr>
                        <a:t>negotiation </a:t>
                      </a:r>
                      <a:r>
                        <a:rPr lang="en-US" sz="3200" b="0" i="0" u="none" strike="noStrike" noProof="0" dirty="0">
                          <a:solidFill>
                            <a:schemeClr val="tx1"/>
                          </a:solidFill>
                          <a:latin typeface="+mn-lt"/>
                        </a:rPr>
                        <a:t>of </a:t>
                      </a:r>
                      <a:r>
                        <a:rPr lang="en-US" sz="3200" b="1" i="0" u="none" strike="noStrike" noProof="0" dirty="0">
                          <a:solidFill>
                            <a:schemeClr val="tx1"/>
                          </a:solidFill>
                          <a:latin typeface="+mn-lt"/>
                        </a:rPr>
                        <a:t>risks and benefits </a:t>
                      </a:r>
                      <a:r>
                        <a:rPr lang="en-US" sz="3200" b="0" i="0" u="none" strike="noStrike" noProof="0" dirty="0">
                          <a:solidFill>
                            <a:schemeClr val="tx1"/>
                          </a:solidFill>
                          <a:latin typeface="+mn-lt"/>
                        </a:rPr>
                        <a:t>in order to create, monitor, manage, or improve technological systems for the betterment and transformation of </a:t>
                      </a:r>
                      <a:r>
                        <a:rPr lang="en-US" sz="3200" b="1" i="0" u="none" strike="noStrike" noProof="0" dirty="0">
                          <a:solidFill>
                            <a:schemeClr val="tx1"/>
                          </a:solidFill>
                          <a:latin typeface="+mn-lt"/>
                        </a:rPr>
                        <a:t>societies at the </a:t>
                      </a:r>
                      <a:r>
                        <a:rPr lang="en-US" sz="3200" b="1" i="0" u="none" strike="noStrike" noProof="0" dirty="0">
                          <a:solidFill>
                            <a:srgbClr val="FFC000"/>
                          </a:solidFill>
                          <a:latin typeface="+mn-lt"/>
                        </a:rPr>
                        <a:t>intersection</a:t>
                      </a:r>
                      <a:r>
                        <a:rPr lang="en-US" sz="3200" b="1" i="0" u="none" strike="noStrike" noProof="0" dirty="0">
                          <a:solidFill>
                            <a:schemeClr val="tx1"/>
                          </a:solidFill>
                          <a:latin typeface="+mn-lt"/>
                        </a:rPr>
                        <a:t> of people and natural resources. </a:t>
                      </a:r>
                    </a:p>
                    <a:p>
                      <a:pPr marL="457200" marR="0" lvl="1" indent="0" algn="l">
                        <a:lnSpc>
                          <a:spcPct val="90000"/>
                        </a:lnSpc>
                        <a:spcBef>
                          <a:spcPts val="500"/>
                        </a:spcBef>
                        <a:spcAft>
                          <a:spcPts val="0"/>
                        </a:spcAft>
                        <a:buNone/>
                      </a:pPr>
                      <a:endParaRPr lang="en-US" sz="2800" b="0" i="0" u="none" strike="noStrike" noProof="0" dirty="0">
                        <a:solidFill>
                          <a:schemeClr val="tx1"/>
                        </a:solidFill>
                        <a:latin typeface="+mn-lt"/>
                      </a:endParaRPr>
                    </a:p>
                    <a:p>
                      <a:pPr marL="457200" marR="0" lvl="1" indent="0" algn="r">
                        <a:lnSpc>
                          <a:spcPct val="90000"/>
                        </a:lnSpc>
                        <a:spcBef>
                          <a:spcPts val="500"/>
                        </a:spcBef>
                        <a:spcAft>
                          <a:spcPts val="0"/>
                        </a:spcAft>
                        <a:buNone/>
                      </a:pPr>
                      <a:r>
                        <a:rPr lang="en-US" sz="2800" b="0" i="0" u="none" strike="noStrike" noProof="0" dirty="0">
                          <a:solidFill>
                            <a:schemeClr val="tx1"/>
                          </a:solidFill>
                          <a:latin typeface="+mn-lt"/>
                        </a:rPr>
                        <a:t>(Purzer, 2023)</a:t>
                      </a:r>
                    </a:p>
                    <a:p>
                      <a:pPr marL="457200" marR="0" lvl="1" indent="0" algn="l">
                        <a:lnSpc>
                          <a:spcPct val="90000"/>
                        </a:lnSpc>
                        <a:spcBef>
                          <a:spcPts val="500"/>
                        </a:spcBef>
                        <a:spcAft>
                          <a:spcPts val="0"/>
                        </a:spcAft>
                        <a:buNone/>
                      </a:pPr>
                      <a:endParaRPr lang="en-US" sz="2800" b="0" i="0" u="none" strike="noStrike" noProof="0" dirty="0">
                        <a:solidFill>
                          <a:schemeClr val="tx1"/>
                        </a:solidFill>
                        <a:latin typeface="Calibri"/>
                      </a:endParaRPr>
                    </a:p>
                  </a:txBody>
                  <a:tcPr>
                    <a:solidFill>
                      <a:schemeClr val="bg1"/>
                    </a:solidFill>
                  </a:tcPr>
                </a:tc>
                <a:extLst>
                  <a:ext uri="{0D108BD9-81ED-4DB2-BD59-A6C34878D82A}">
                    <a16:rowId xmlns:a16="http://schemas.microsoft.com/office/drawing/2014/main" val="2248574132"/>
                  </a:ext>
                </a:extLst>
              </a:tr>
            </a:tbl>
          </a:graphicData>
        </a:graphic>
      </p:graphicFrame>
    </p:spTree>
    <p:extLst>
      <p:ext uri="{BB962C8B-B14F-4D97-AF65-F5344CB8AC3E}">
        <p14:creationId xmlns:p14="http://schemas.microsoft.com/office/powerpoint/2010/main" val="4215435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CE802-8E16-4781-B886-E1D0D0E9DFC5}"/>
              </a:ext>
            </a:extLst>
          </p:cNvPr>
          <p:cNvSpPr>
            <a:spLocks noGrp="1"/>
          </p:cNvSpPr>
          <p:nvPr>
            <p:ph type="title"/>
          </p:nvPr>
        </p:nvSpPr>
        <p:spPr>
          <a:xfrm>
            <a:off x="428625" y="674688"/>
            <a:ext cx="10925175" cy="698757"/>
          </a:xfrm>
        </p:spPr>
        <p:txBody>
          <a:bodyPr/>
          <a:lstStyle/>
          <a:p>
            <a:r>
              <a:rPr lang="en-US" b="1" dirty="0">
                <a:solidFill>
                  <a:srgbClr val="FFC000"/>
                </a:solidFill>
                <a:cs typeface="Calibri Light"/>
              </a:rPr>
              <a:t>Negotiation and argumentation </a:t>
            </a:r>
            <a:endParaRPr lang="en-US" b="1" dirty="0">
              <a:solidFill>
                <a:srgbClr val="FFC000"/>
              </a:solidFill>
            </a:endParaRPr>
          </a:p>
        </p:txBody>
      </p:sp>
      <p:graphicFrame>
        <p:nvGraphicFramePr>
          <p:cNvPr id="5" name="Table 5">
            <a:extLst>
              <a:ext uri="{FF2B5EF4-FFF2-40B4-BE49-F238E27FC236}">
                <a16:creationId xmlns:a16="http://schemas.microsoft.com/office/drawing/2014/main" id="{0D2D2FD1-B5BF-4BD7-6D8D-D0788EBE6310}"/>
              </a:ext>
            </a:extLst>
          </p:cNvPr>
          <p:cNvGraphicFramePr>
            <a:graphicFrameLocks noGrp="1"/>
          </p:cNvGraphicFramePr>
          <p:nvPr>
            <p:extLst>
              <p:ext uri="{D42A27DB-BD31-4B8C-83A1-F6EECF244321}">
                <p14:modId xmlns:p14="http://schemas.microsoft.com/office/powerpoint/2010/main" val="4246426510"/>
              </p:ext>
            </p:extLst>
          </p:nvPr>
        </p:nvGraphicFramePr>
        <p:xfrm>
          <a:off x="352420" y="1795687"/>
          <a:ext cx="11001380" cy="3154172"/>
        </p:xfrm>
        <a:graphic>
          <a:graphicData uri="http://schemas.openxmlformats.org/drawingml/2006/table">
            <a:tbl>
              <a:tblPr firstRow="1" bandRow="1">
                <a:tableStyleId>{5C22544A-7EE6-4342-B048-85BDC9FD1C3A}</a:tableStyleId>
              </a:tblPr>
              <a:tblGrid>
                <a:gridCol w="6124580">
                  <a:extLst>
                    <a:ext uri="{9D8B030D-6E8A-4147-A177-3AD203B41FA5}">
                      <a16:colId xmlns:a16="http://schemas.microsoft.com/office/drawing/2014/main" val="2588271324"/>
                    </a:ext>
                  </a:extLst>
                </a:gridCol>
                <a:gridCol w="4876800">
                  <a:extLst>
                    <a:ext uri="{9D8B030D-6E8A-4147-A177-3AD203B41FA5}">
                      <a16:colId xmlns:a16="http://schemas.microsoft.com/office/drawing/2014/main" val="2326977426"/>
                    </a:ext>
                  </a:extLst>
                </a:gridCol>
              </a:tblGrid>
              <a:tr h="1486561">
                <a:tc>
                  <a:txBody>
                    <a:bodyPr/>
                    <a:lstStyle/>
                    <a:p>
                      <a:pPr marL="457200" marR="0" lvl="1" indent="0" algn="l">
                        <a:lnSpc>
                          <a:spcPct val="90000"/>
                        </a:lnSpc>
                        <a:spcBef>
                          <a:spcPts val="500"/>
                        </a:spcBef>
                        <a:spcAft>
                          <a:spcPts val="0"/>
                        </a:spcAft>
                        <a:buNone/>
                      </a:pPr>
                      <a:endParaRPr lang="en-US" sz="2400" b="0" i="0" u="none" strike="noStrike" noProof="0" dirty="0">
                        <a:solidFill>
                          <a:schemeClr val="tx1"/>
                        </a:solidFill>
                        <a:latin typeface="+mn-lt"/>
                      </a:endParaRPr>
                    </a:p>
                    <a:p>
                      <a:pPr marL="457200" marR="0" lvl="1" indent="0" algn="l" defTabSz="914400" rtl="0" eaLnBrk="1" fontAlgn="auto" latinLnBrk="0" hangingPunct="1">
                        <a:lnSpc>
                          <a:spcPct val="90000"/>
                        </a:lnSpc>
                        <a:spcBef>
                          <a:spcPts val="500"/>
                        </a:spcBef>
                        <a:spcAft>
                          <a:spcPts val="0"/>
                        </a:spcAft>
                        <a:buClrTx/>
                        <a:buSzTx/>
                        <a:buFontTx/>
                        <a:buNone/>
                        <a:tabLst/>
                        <a:defRPr/>
                      </a:pPr>
                      <a:r>
                        <a:rPr lang="en-US" sz="2400" b="0" i="0" u="none" strike="noStrike" noProof="0" dirty="0">
                          <a:solidFill>
                            <a:schemeClr val="tx1"/>
                          </a:solidFill>
                          <a:latin typeface="+mn-lt"/>
                        </a:rPr>
                        <a:t>Engineering reasoning is engaging in </a:t>
                      </a:r>
                      <a:r>
                        <a:rPr lang="en-US" sz="2400" b="1" i="0" u="none" strike="noStrike" noProof="0" dirty="0">
                          <a:solidFill>
                            <a:srgbClr val="FFC000"/>
                          </a:solidFill>
                          <a:latin typeface="+mn-lt"/>
                        </a:rPr>
                        <a:t>conscientious</a:t>
                      </a:r>
                      <a:r>
                        <a:rPr lang="en-US" sz="2400" b="0" i="0" u="none" strike="noStrike" noProof="0" dirty="0">
                          <a:solidFill>
                            <a:srgbClr val="FFC000"/>
                          </a:solidFill>
                          <a:latin typeface="+mn-lt"/>
                        </a:rPr>
                        <a:t> </a:t>
                      </a:r>
                      <a:r>
                        <a:rPr lang="en-US" sz="2400" b="1" i="0" u="none" strike="noStrike" noProof="0" dirty="0">
                          <a:solidFill>
                            <a:srgbClr val="FFC000"/>
                          </a:solidFill>
                          <a:latin typeface="+mn-lt"/>
                        </a:rPr>
                        <a:t>negotiation </a:t>
                      </a:r>
                      <a:r>
                        <a:rPr lang="en-US" sz="2400" b="0" i="0" u="none" strike="noStrike" noProof="0" dirty="0">
                          <a:solidFill>
                            <a:srgbClr val="FFC000"/>
                          </a:solidFill>
                          <a:latin typeface="+mn-lt"/>
                        </a:rPr>
                        <a:t>of </a:t>
                      </a:r>
                      <a:r>
                        <a:rPr lang="en-US" sz="2400" b="1" i="0" u="none" strike="noStrike" noProof="0" dirty="0">
                          <a:solidFill>
                            <a:srgbClr val="FFC000"/>
                          </a:solidFill>
                          <a:latin typeface="+mn-lt"/>
                        </a:rPr>
                        <a:t>risks and benefits </a:t>
                      </a:r>
                      <a:r>
                        <a:rPr lang="en-US" sz="2400" b="0" i="0" u="none" strike="noStrike" noProof="0" dirty="0">
                          <a:solidFill>
                            <a:schemeClr val="tx1"/>
                          </a:solidFill>
                          <a:latin typeface="+mn-lt"/>
                        </a:rPr>
                        <a:t>in order to create, monitor, manage, or improve technological systems for the betterment and transformation of societies at the intersection of people and natural resources.</a:t>
                      </a:r>
                    </a:p>
                    <a:p>
                      <a:pPr lvl="0" algn="l">
                        <a:buNone/>
                      </a:pPr>
                      <a:endParaRPr lang="en-US" sz="2400" dirty="0">
                        <a:solidFill>
                          <a:schemeClr val="tx1"/>
                        </a:solidFill>
                        <a:latin typeface="+mn-lt"/>
                      </a:endParaRPr>
                    </a:p>
                  </a:txBody>
                  <a:tcPr>
                    <a:solidFill>
                      <a:schemeClr val="bg1"/>
                    </a:solidFill>
                  </a:tcPr>
                </a:tc>
                <a:tc>
                  <a:txBody>
                    <a:bodyPr/>
                    <a:lstStyle/>
                    <a:p>
                      <a:pPr marL="457200" marR="0" lvl="1" indent="0" algn="l">
                        <a:lnSpc>
                          <a:spcPct val="90000"/>
                        </a:lnSpc>
                        <a:spcBef>
                          <a:spcPts val="500"/>
                        </a:spcBef>
                        <a:spcAft>
                          <a:spcPts val="0"/>
                        </a:spcAft>
                        <a:buNone/>
                      </a:pPr>
                      <a:endParaRPr lang="en-US" sz="2400" b="0" i="0" u="none" strike="noStrike" noProof="0" dirty="0">
                        <a:solidFill>
                          <a:schemeClr val="tx1"/>
                        </a:solidFill>
                        <a:latin typeface="+mn-lt"/>
                      </a:endParaRPr>
                    </a:p>
                    <a:p>
                      <a:pPr marL="457200" marR="0" lvl="1" indent="0" algn="l" defTabSz="914400" rtl="0" eaLnBrk="1" fontAlgn="auto" latinLnBrk="0" hangingPunct="1">
                        <a:lnSpc>
                          <a:spcPct val="90000"/>
                        </a:lnSpc>
                        <a:spcBef>
                          <a:spcPts val="500"/>
                        </a:spcBef>
                        <a:spcAft>
                          <a:spcPts val="0"/>
                        </a:spcAft>
                        <a:buClrTx/>
                        <a:buSzTx/>
                        <a:buFontTx/>
                        <a:buNone/>
                        <a:tabLst/>
                        <a:defRPr/>
                      </a:pPr>
                      <a:r>
                        <a:rPr lang="en-US" sz="2400" b="0" i="0" u="none" strike="noStrike" noProof="0" dirty="0">
                          <a:solidFill>
                            <a:schemeClr val="tx1"/>
                          </a:solidFill>
                          <a:latin typeface="+mn-lt"/>
                        </a:rPr>
                        <a:t>Scientific reasoning is engaging in </a:t>
                      </a:r>
                      <a:r>
                        <a:rPr lang="en-US" sz="2400" b="1" i="0" u="none" strike="noStrike" noProof="0" dirty="0">
                          <a:solidFill>
                            <a:srgbClr val="FFC000"/>
                          </a:solidFill>
                          <a:latin typeface="+mn-lt"/>
                        </a:rPr>
                        <a:t>argumentation</a:t>
                      </a:r>
                      <a:r>
                        <a:rPr lang="en-US" sz="2400" b="1" i="0" u="none" strike="noStrike" noProof="0" dirty="0">
                          <a:solidFill>
                            <a:schemeClr val="tx1"/>
                          </a:solidFill>
                          <a:latin typeface="+mn-lt"/>
                        </a:rPr>
                        <a:t> from evidence</a:t>
                      </a:r>
                      <a:r>
                        <a:rPr lang="en-US" sz="2400" b="0" i="0" u="none" strike="noStrike" noProof="0" dirty="0">
                          <a:solidFill>
                            <a:schemeClr val="tx1"/>
                          </a:solidFill>
                          <a:latin typeface="+mn-lt"/>
                        </a:rPr>
                        <a:t> in order to construct explanations or develop explanatory models.</a:t>
                      </a:r>
                    </a:p>
                    <a:p>
                      <a:pPr marL="457200" marR="0" lvl="1" indent="0" algn="l">
                        <a:lnSpc>
                          <a:spcPct val="90000"/>
                        </a:lnSpc>
                        <a:spcBef>
                          <a:spcPts val="500"/>
                        </a:spcBef>
                        <a:spcAft>
                          <a:spcPts val="0"/>
                        </a:spcAft>
                        <a:buNone/>
                      </a:pPr>
                      <a:endParaRPr lang="en-US" sz="2400" b="0" i="0" u="none" strike="noStrike" noProof="0" dirty="0">
                        <a:solidFill>
                          <a:schemeClr val="tx1"/>
                        </a:solidFill>
                        <a:latin typeface="+mn-lt"/>
                      </a:endParaRPr>
                    </a:p>
                  </a:txBody>
                  <a:tcPr>
                    <a:solidFill>
                      <a:schemeClr val="bg1"/>
                    </a:solidFill>
                  </a:tcPr>
                </a:tc>
                <a:extLst>
                  <a:ext uri="{0D108BD9-81ED-4DB2-BD59-A6C34878D82A}">
                    <a16:rowId xmlns:a16="http://schemas.microsoft.com/office/drawing/2014/main" val="2248574132"/>
                  </a:ext>
                </a:extLst>
              </a:tr>
            </a:tbl>
          </a:graphicData>
        </a:graphic>
      </p:graphicFrame>
      <p:sp>
        <p:nvSpPr>
          <p:cNvPr id="7" name="TextBox 6">
            <a:extLst>
              <a:ext uri="{FF2B5EF4-FFF2-40B4-BE49-F238E27FC236}">
                <a16:creationId xmlns:a16="http://schemas.microsoft.com/office/drawing/2014/main" id="{3B27390C-6FB4-36EB-17D6-BB1A05C89C0D}"/>
              </a:ext>
            </a:extLst>
          </p:cNvPr>
          <p:cNvSpPr txBox="1"/>
          <p:nvPr/>
        </p:nvSpPr>
        <p:spPr>
          <a:xfrm>
            <a:off x="6596060" y="5374396"/>
            <a:ext cx="4855759" cy="1169551"/>
          </a:xfrm>
          <a:prstGeom prst="rect">
            <a:avLst/>
          </a:prstGeom>
          <a:noFill/>
        </p:spPr>
        <p:txBody>
          <a:bodyPr wrap="square">
            <a:spAutoFit/>
          </a:bodyPr>
          <a:lstStyle/>
          <a:p>
            <a:r>
              <a:rPr lang="en-US" sz="1400" b="0" i="0" dirty="0">
                <a:solidFill>
                  <a:srgbClr val="FFFFFF"/>
                </a:solidFill>
                <a:effectLst/>
                <a:latin typeface="Arial" panose="020B0604020202020204" pitchFamily="34" charset="0"/>
              </a:rPr>
              <a:t>Osborne, J. (2013). The 21st century challenge for science education: Assessing scientific reasoning. </a:t>
            </a:r>
            <a:r>
              <a:rPr lang="en-US" sz="1400" b="0" i="1" dirty="0">
                <a:solidFill>
                  <a:srgbClr val="FFFFFF"/>
                </a:solidFill>
                <a:effectLst/>
                <a:latin typeface="Arial" panose="020B0604020202020204" pitchFamily="34" charset="0"/>
              </a:rPr>
              <a:t>Thinking Skills and Creativity</a:t>
            </a:r>
            <a:r>
              <a:rPr lang="en-US" sz="1400" b="0" i="0" dirty="0">
                <a:solidFill>
                  <a:srgbClr val="FFFFFF"/>
                </a:solidFill>
                <a:effectLst/>
                <a:latin typeface="Arial" panose="020B0604020202020204" pitchFamily="34" charset="0"/>
              </a:rPr>
              <a:t>, </a:t>
            </a:r>
            <a:r>
              <a:rPr lang="en-US" sz="1400" b="0" i="1" dirty="0">
                <a:solidFill>
                  <a:srgbClr val="FFFFFF"/>
                </a:solidFill>
                <a:effectLst/>
                <a:latin typeface="Arial" panose="020B0604020202020204" pitchFamily="34" charset="0"/>
              </a:rPr>
              <a:t>10</a:t>
            </a:r>
            <a:r>
              <a:rPr lang="en-US" sz="1400" b="0" i="0" dirty="0">
                <a:solidFill>
                  <a:srgbClr val="FFFFFF"/>
                </a:solidFill>
                <a:effectLst/>
                <a:latin typeface="Arial" panose="020B0604020202020204" pitchFamily="34" charset="0"/>
              </a:rPr>
              <a:t>, 265-279. </a:t>
            </a:r>
            <a:r>
              <a:rPr lang="en-US" sz="1400" b="0" i="0" dirty="0">
                <a:solidFill>
                  <a:srgbClr val="FFFFFF"/>
                </a:solidFill>
                <a:effectLst/>
                <a:latin typeface="Arial" panose="020B0604020202020204" pitchFamily="34" charset="0"/>
                <a:hlinkClick r:id="rId3">
                  <a:extLst>
                    <a:ext uri="{A12FA001-AC4F-418D-AE19-62706E023703}">
                      <ahyp:hlinkClr xmlns:ahyp="http://schemas.microsoft.com/office/drawing/2018/hyperlinkcolor" val="tx"/>
                    </a:ext>
                  </a:extLst>
                </a:hlinkClick>
              </a:rPr>
              <a:t>https://doi.org/10.1016/j.tsc.2013.07.006</a:t>
            </a:r>
            <a:endParaRPr lang="en-US" sz="1400" b="0" i="0" dirty="0">
              <a:solidFill>
                <a:srgbClr val="FFFFFF"/>
              </a:solidFill>
              <a:effectLst/>
              <a:latin typeface="Arial" panose="020B0604020202020204" pitchFamily="34" charset="0"/>
            </a:endParaRPr>
          </a:p>
          <a:p>
            <a:endParaRPr lang="en-US" sz="1400" dirty="0">
              <a:solidFill>
                <a:srgbClr val="FFFFFF"/>
              </a:solidFill>
              <a:latin typeface="Arial" panose="020B0604020202020204" pitchFamily="34" charset="0"/>
            </a:endParaRPr>
          </a:p>
        </p:txBody>
      </p:sp>
      <p:sp>
        <p:nvSpPr>
          <p:cNvPr id="6" name="TextBox 5">
            <a:extLst>
              <a:ext uri="{FF2B5EF4-FFF2-40B4-BE49-F238E27FC236}">
                <a16:creationId xmlns:a16="http://schemas.microsoft.com/office/drawing/2014/main" id="{6A845475-E79D-4759-8613-038653A949C4}"/>
              </a:ext>
            </a:extLst>
          </p:cNvPr>
          <p:cNvSpPr txBox="1"/>
          <p:nvPr/>
        </p:nvSpPr>
        <p:spPr>
          <a:xfrm>
            <a:off x="428625" y="5373248"/>
            <a:ext cx="6038850" cy="954107"/>
          </a:xfrm>
          <a:prstGeom prst="rect">
            <a:avLst/>
          </a:prstGeom>
          <a:noFill/>
        </p:spPr>
        <p:txBody>
          <a:bodyPr wrap="square">
            <a:spAutoFit/>
          </a:bodyPr>
          <a:lstStyle/>
          <a:p>
            <a:r>
              <a:rPr lang="en-US" sz="1400" b="0" i="0" dirty="0">
                <a:solidFill>
                  <a:srgbClr val="FFFFFF"/>
                </a:solidFill>
                <a:effectLst/>
                <a:latin typeface="Arial" panose="020B0604020202020204" pitchFamily="34" charset="0"/>
              </a:rPr>
              <a:t>Purzer, Ş., Quintana‐Cifuentes, J., &amp; Menekse, M. (2021). The honeycomb of engineering framework: Philosophy of engineering guiding precollege engineering education. </a:t>
            </a:r>
            <a:r>
              <a:rPr lang="en-US" sz="1400" b="0" i="1" dirty="0">
                <a:solidFill>
                  <a:srgbClr val="FFFFFF"/>
                </a:solidFill>
                <a:effectLst/>
                <a:latin typeface="Arial" panose="020B0604020202020204" pitchFamily="34" charset="0"/>
              </a:rPr>
              <a:t>Journal of Engineering Education</a:t>
            </a:r>
            <a:r>
              <a:rPr lang="en-US" sz="1400" b="0" i="0" dirty="0">
                <a:solidFill>
                  <a:srgbClr val="FFFFFF"/>
                </a:solidFill>
                <a:effectLst/>
                <a:latin typeface="Arial" panose="020B0604020202020204" pitchFamily="34" charset="0"/>
              </a:rPr>
              <a:t>, </a:t>
            </a:r>
            <a:r>
              <a:rPr lang="en-US" sz="1400" b="0" i="1" dirty="0">
                <a:solidFill>
                  <a:srgbClr val="FFFFFF"/>
                </a:solidFill>
                <a:effectLst/>
                <a:latin typeface="Arial" panose="020B0604020202020204" pitchFamily="34" charset="0"/>
              </a:rPr>
              <a:t>111</a:t>
            </a:r>
            <a:r>
              <a:rPr lang="en-US" sz="1400" b="0" i="0" dirty="0">
                <a:solidFill>
                  <a:srgbClr val="FFFFFF"/>
                </a:solidFill>
                <a:effectLst/>
                <a:latin typeface="Arial" panose="020B0604020202020204" pitchFamily="34" charset="0"/>
              </a:rPr>
              <a:t>(1), 19-39. </a:t>
            </a:r>
            <a:r>
              <a:rPr lang="en-US" sz="1400" b="0" i="0" dirty="0">
                <a:solidFill>
                  <a:srgbClr val="FFFFFF"/>
                </a:solidFill>
                <a:effectLst/>
                <a:latin typeface="Arial" panose="020B0604020202020204" pitchFamily="34" charset="0"/>
                <a:hlinkClick r:id="rId4">
                  <a:extLst>
                    <a:ext uri="{A12FA001-AC4F-418D-AE19-62706E023703}">
                      <ahyp:hlinkClr xmlns:ahyp="http://schemas.microsoft.com/office/drawing/2018/hyperlinkcolor" val="tx"/>
                    </a:ext>
                  </a:extLst>
                </a:hlinkClick>
              </a:rPr>
              <a:t>https://doi.org/10.1002/jee.20441</a:t>
            </a:r>
            <a:r>
              <a:rPr lang="en-US" sz="1400" b="0" i="0" dirty="0">
                <a:solidFill>
                  <a:srgbClr val="FFFFFF"/>
                </a:solidFill>
                <a:effectLst/>
                <a:latin typeface="Arial" panose="020B0604020202020204" pitchFamily="34" charset="0"/>
              </a:rPr>
              <a:t> </a:t>
            </a:r>
            <a:endParaRPr lang="en-US" sz="1400" dirty="0">
              <a:solidFill>
                <a:srgbClr val="FFFFFF"/>
              </a:solidFill>
            </a:endParaRPr>
          </a:p>
        </p:txBody>
      </p:sp>
    </p:spTree>
    <p:extLst>
      <p:ext uri="{BB962C8B-B14F-4D97-AF65-F5344CB8AC3E}">
        <p14:creationId xmlns:p14="http://schemas.microsoft.com/office/powerpoint/2010/main" val="3652868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a16="http://schemas.microsoft.com/office/drawing/2014/main" id="{6B710088-CC9D-A242-A77C-639DF7549068}"/>
              </a:ext>
            </a:extLst>
          </p:cNvPr>
          <p:cNvSpPr txBox="1"/>
          <p:nvPr/>
        </p:nvSpPr>
        <p:spPr>
          <a:xfrm rot="2162097">
            <a:off x="8137156" y="580007"/>
            <a:ext cx="4045132" cy="1508184"/>
          </a:xfrm>
          <a:prstGeom prst="rect">
            <a:avLst/>
          </a:prstGeom>
          <a:noFill/>
        </p:spPr>
        <p:txBody>
          <a:bodyPr wrap="square" rtlCol="0">
            <a:prstTxWarp prst="textArchUp">
              <a:avLst>
                <a:gd name="adj" fmla="val 10872847"/>
              </a:avLst>
            </a:prstTxWarp>
            <a:spAutoFit/>
          </a:bodyPr>
          <a:lstStyle/>
          <a:p>
            <a:pPr algn="ctr"/>
            <a:r>
              <a:rPr lang="en-US" sz="1600" b="1" dirty="0">
                <a:solidFill>
                  <a:srgbClr val="7030A0"/>
                </a:solidFill>
              </a:rPr>
              <a:t>PROBLEM SCOPING</a:t>
            </a:r>
          </a:p>
          <a:p>
            <a:pPr algn="ctr"/>
            <a:r>
              <a:rPr lang="en-US" sz="1600" b="1" dirty="0">
                <a:solidFill>
                  <a:srgbClr val="7030A0"/>
                </a:solidFill>
              </a:rPr>
              <a:t>Purpose: understand the challenge</a:t>
            </a:r>
          </a:p>
        </p:txBody>
      </p:sp>
      <p:sp>
        <p:nvSpPr>
          <p:cNvPr id="37" name="TextBox 36">
            <a:extLst>
              <a:ext uri="{FF2B5EF4-FFF2-40B4-BE49-F238E27FC236}">
                <a16:creationId xmlns:a16="http://schemas.microsoft.com/office/drawing/2014/main" id="{F9C00A8A-2D61-9B4A-A9B2-955F04B1F703}"/>
              </a:ext>
            </a:extLst>
          </p:cNvPr>
          <p:cNvSpPr txBox="1"/>
          <p:nvPr/>
        </p:nvSpPr>
        <p:spPr>
          <a:xfrm rot="16200000">
            <a:off x="2106868" y="2699881"/>
            <a:ext cx="4033536" cy="1422070"/>
          </a:xfrm>
          <a:prstGeom prst="rect">
            <a:avLst/>
          </a:prstGeom>
          <a:noFill/>
        </p:spPr>
        <p:txBody>
          <a:bodyPr wrap="square" rtlCol="0">
            <a:prstTxWarp prst="textArchUp">
              <a:avLst>
                <a:gd name="adj" fmla="val 11245965"/>
              </a:avLst>
            </a:prstTxWarp>
            <a:spAutoFit/>
          </a:bodyPr>
          <a:lstStyle/>
          <a:p>
            <a:pPr algn="ctr"/>
            <a:r>
              <a:rPr lang="en-US" sz="1600" b="1" dirty="0">
                <a:solidFill>
                  <a:schemeClr val="accent5">
                    <a:lumMod val="75000"/>
                  </a:schemeClr>
                </a:solidFill>
              </a:rPr>
              <a:t>EVALUATION</a:t>
            </a:r>
          </a:p>
          <a:p>
            <a:pPr algn="ctr"/>
            <a:r>
              <a:rPr lang="en-US" sz="1600" b="1" dirty="0">
                <a:solidFill>
                  <a:schemeClr val="accent5">
                    <a:lumMod val="75000"/>
                  </a:schemeClr>
                </a:solidFill>
              </a:rPr>
              <a:t>Purpose: generate evidence</a:t>
            </a:r>
          </a:p>
        </p:txBody>
      </p:sp>
      <p:sp>
        <p:nvSpPr>
          <p:cNvPr id="38" name="TextBox 37">
            <a:extLst>
              <a:ext uri="{FF2B5EF4-FFF2-40B4-BE49-F238E27FC236}">
                <a16:creationId xmlns:a16="http://schemas.microsoft.com/office/drawing/2014/main" id="{B2D30DC0-CCA7-FB43-AA1B-89C57DBBBB62}"/>
              </a:ext>
            </a:extLst>
          </p:cNvPr>
          <p:cNvSpPr txBox="1"/>
          <p:nvPr/>
        </p:nvSpPr>
        <p:spPr>
          <a:xfrm rot="19200470">
            <a:off x="8666955" y="5325608"/>
            <a:ext cx="3479361" cy="907453"/>
          </a:xfrm>
          <a:prstGeom prst="rect">
            <a:avLst/>
          </a:prstGeom>
          <a:noFill/>
        </p:spPr>
        <p:txBody>
          <a:bodyPr wrap="square" rtlCol="0">
            <a:prstTxWarp prst="textArchDown">
              <a:avLst>
                <a:gd name="adj" fmla="val 21276289"/>
              </a:avLst>
            </a:prstTxWarp>
            <a:spAutoFit/>
          </a:bodyPr>
          <a:lstStyle/>
          <a:p>
            <a:pPr algn="ctr"/>
            <a:r>
              <a:rPr lang="en-US" sz="1600" b="1" dirty="0">
                <a:solidFill>
                  <a:schemeClr val="accent6">
                    <a:lumMod val="75000"/>
                  </a:schemeClr>
                </a:solidFill>
              </a:rPr>
              <a:t>Purpose: develop alternatives</a:t>
            </a:r>
          </a:p>
          <a:p>
            <a:pPr algn="ctr"/>
            <a:r>
              <a:rPr lang="en-US" sz="1600" b="1" dirty="0">
                <a:solidFill>
                  <a:schemeClr val="accent6">
                    <a:lumMod val="75000"/>
                  </a:schemeClr>
                </a:solidFill>
              </a:rPr>
              <a:t>IDEATION</a:t>
            </a:r>
          </a:p>
        </p:txBody>
      </p:sp>
      <p:sp>
        <p:nvSpPr>
          <p:cNvPr id="49" name="Hexagon 48">
            <a:extLst>
              <a:ext uri="{FF2B5EF4-FFF2-40B4-BE49-F238E27FC236}">
                <a16:creationId xmlns:a16="http://schemas.microsoft.com/office/drawing/2014/main" id="{6140AED8-5931-7445-AB6F-C011F5219D91}"/>
              </a:ext>
            </a:extLst>
          </p:cNvPr>
          <p:cNvSpPr>
            <a:spLocks noChangeAspect="1"/>
          </p:cNvSpPr>
          <p:nvPr/>
        </p:nvSpPr>
        <p:spPr>
          <a:xfrm>
            <a:off x="6827839" y="1041714"/>
            <a:ext cx="1737712" cy="1476756"/>
          </a:xfrm>
          <a:prstGeom prst="hexagon">
            <a:avLst/>
          </a:prstGeom>
          <a:solidFill>
            <a:schemeClr val="tx1"/>
          </a:solidFill>
          <a:ln w="38100">
            <a:solidFill>
              <a:srgbClr val="6600CC">
                <a:alpha val="60000"/>
              </a:srgbClr>
            </a:solid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b="1" dirty="0"/>
              <a:t>Gather information on context, users, issues, and existing solutions</a:t>
            </a:r>
          </a:p>
        </p:txBody>
      </p:sp>
      <p:sp>
        <p:nvSpPr>
          <p:cNvPr id="50" name="Hexagon 49">
            <a:extLst>
              <a:ext uri="{FF2B5EF4-FFF2-40B4-BE49-F238E27FC236}">
                <a16:creationId xmlns:a16="http://schemas.microsoft.com/office/drawing/2014/main" id="{8DD3E9B8-67F3-D64C-AFDD-52790F9EF7A0}"/>
              </a:ext>
            </a:extLst>
          </p:cNvPr>
          <p:cNvSpPr>
            <a:spLocks noChangeAspect="1"/>
          </p:cNvSpPr>
          <p:nvPr/>
        </p:nvSpPr>
        <p:spPr>
          <a:xfrm>
            <a:off x="8366054" y="1837262"/>
            <a:ext cx="1737712" cy="1476756"/>
          </a:xfrm>
          <a:prstGeom prst="hexagon">
            <a:avLst/>
          </a:prstGeom>
          <a:solidFill>
            <a:schemeClr val="tx1"/>
          </a:solidFill>
          <a:ln w="38100">
            <a:solidFill>
              <a:srgbClr val="6600CC">
                <a:alpha val="60000"/>
              </a:srgbClr>
            </a:solidFill>
          </a:ln>
          <a:effectLst/>
        </p:spPr>
        <p:style>
          <a:lnRef idx="1">
            <a:schemeClr val="accent4"/>
          </a:lnRef>
          <a:fillRef idx="2">
            <a:schemeClr val="accent4"/>
          </a:fillRef>
          <a:effectRef idx="1">
            <a:schemeClr val="accent4"/>
          </a:effectRef>
          <a:fontRef idx="minor">
            <a:schemeClr val="dk1"/>
          </a:fontRef>
        </p:style>
        <p:txBody>
          <a:bodyPr lIns="91440" tIns="45720" rIns="91440" bIns="45720" rtlCol="0" anchor="ctr"/>
          <a:lstStyle/>
          <a:p>
            <a:pPr algn="ctr"/>
            <a:r>
              <a:rPr lang="en-US" sz="1200" b="1" dirty="0"/>
              <a:t>Determine design requirements, functions, metrics, and trade-offs</a:t>
            </a:r>
          </a:p>
        </p:txBody>
      </p:sp>
      <p:sp>
        <p:nvSpPr>
          <p:cNvPr id="51" name="Hexagon 50">
            <a:extLst>
              <a:ext uri="{FF2B5EF4-FFF2-40B4-BE49-F238E27FC236}">
                <a16:creationId xmlns:a16="http://schemas.microsoft.com/office/drawing/2014/main" id="{F76C6918-77D7-BB48-9D74-55D6C1DCE7FD}"/>
              </a:ext>
            </a:extLst>
          </p:cNvPr>
          <p:cNvSpPr>
            <a:spLocks noChangeAspect="1"/>
          </p:cNvSpPr>
          <p:nvPr/>
        </p:nvSpPr>
        <p:spPr>
          <a:xfrm>
            <a:off x="8377628" y="3503775"/>
            <a:ext cx="1737712" cy="1476756"/>
          </a:xfrm>
          <a:prstGeom prst="hexagon">
            <a:avLst/>
          </a:prstGeom>
          <a:solidFill>
            <a:schemeClr val="tx1"/>
          </a:solidFill>
          <a:ln w="38100">
            <a:solidFill>
              <a:srgbClr val="385723">
                <a:alpha val="60000"/>
              </a:srgbClr>
            </a:solid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b="1" dirty="0"/>
              <a:t>Generate and represent </a:t>
            </a:r>
          </a:p>
          <a:p>
            <a:pPr algn="ctr"/>
            <a:r>
              <a:rPr lang="en-US" sz="1200" b="1" dirty="0"/>
              <a:t>ideas with sketches and low-fidelity prototypes</a:t>
            </a:r>
          </a:p>
        </p:txBody>
      </p:sp>
      <p:sp>
        <p:nvSpPr>
          <p:cNvPr id="52" name="Hexagon 51">
            <a:extLst>
              <a:ext uri="{FF2B5EF4-FFF2-40B4-BE49-F238E27FC236}">
                <a16:creationId xmlns:a16="http://schemas.microsoft.com/office/drawing/2014/main" id="{B025A069-8D63-E644-BA0E-ADB01E466392}"/>
              </a:ext>
            </a:extLst>
          </p:cNvPr>
          <p:cNvSpPr>
            <a:spLocks noChangeAspect="1"/>
          </p:cNvSpPr>
          <p:nvPr/>
        </p:nvSpPr>
        <p:spPr>
          <a:xfrm>
            <a:off x="6842880" y="4302579"/>
            <a:ext cx="1737712" cy="1476756"/>
          </a:xfrm>
          <a:prstGeom prst="hexagon">
            <a:avLst/>
          </a:prstGeom>
          <a:solidFill>
            <a:schemeClr val="tx1"/>
          </a:solidFill>
          <a:ln w="38100">
            <a:solidFill>
              <a:srgbClr val="385723">
                <a:alpha val="60000"/>
              </a:srgbClr>
            </a:solid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b="1" dirty="0"/>
              <a:t>Build testable prototypes to simulate form and function </a:t>
            </a:r>
          </a:p>
        </p:txBody>
      </p:sp>
      <p:sp>
        <p:nvSpPr>
          <p:cNvPr id="53" name="Hexagon 52">
            <a:extLst>
              <a:ext uri="{FF2B5EF4-FFF2-40B4-BE49-F238E27FC236}">
                <a16:creationId xmlns:a16="http://schemas.microsoft.com/office/drawing/2014/main" id="{CC12CC32-EB58-384D-A2F7-9446BB538B8D}"/>
              </a:ext>
            </a:extLst>
          </p:cNvPr>
          <p:cNvSpPr>
            <a:spLocks noChangeAspect="1"/>
          </p:cNvSpPr>
          <p:nvPr/>
        </p:nvSpPr>
        <p:spPr>
          <a:xfrm>
            <a:off x="5289622" y="3512814"/>
            <a:ext cx="1737712" cy="1476756"/>
          </a:xfrm>
          <a:prstGeom prst="hexagon">
            <a:avLst/>
          </a:prstGeom>
          <a:solidFill>
            <a:schemeClr val="tx1"/>
          </a:solidFill>
          <a:ln w="38100">
            <a:solidFill>
              <a:srgbClr val="4472C4">
                <a:alpha val="60000"/>
              </a:srgbClr>
            </a:solid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200" b="1" dirty="0"/>
              <a:t>Set up experiments, test beds to collect data</a:t>
            </a:r>
          </a:p>
        </p:txBody>
      </p:sp>
      <p:sp>
        <p:nvSpPr>
          <p:cNvPr id="54" name="Hexagon 53">
            <a:extLst>
              <a:ext uri="{FF2B5EF4-FFF2-40B4-BE49-F238E27FC236}">
                <a16:creationId xmlns:a16="http://schemas.microsoft.com/office/drawing/2014/main" id="{8B8892DD-3D64-CA43-9E1B-2446723F29F5}"/>
              </a:ext>
            </a:extLst>
          </p:cNvPr>
          <p:cNvSpPr>
            <a:spLocks noChangeAspect="1"/>
          </p:cNvSpPr>
          <p:nvPr/>
        </p:nvSpPr>
        <p:spPr>
          <a:xfrm>
            <a:off x="5289621" y="1831479"/>
            <a:ext cx="1737712" cy="1476756"/>
          </a:xfrm>
          <a:prstGeom prst="hexagon">
            <a:avLst/>
          </a:prstGeom>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b="1" dirty="0"/>
              <a:t>Analyze, visualize, consolidate evidence to form arguments</a:t>
            </a:r>
          </a:p>
        </p:txBody>
      </p:sp>
      <p:grpSp>
        <p:nvGrpSpPr>
          <p:cNvPr id="44" name="Group 43">
            <a:extLst>
              <a:ext uri="{FF2B5EF4-FFF2-40B4-BE49-F238E27FC236}">
                <a16:creationId xmlns:a16="http://schemas.microsoft.com/office/drawing/2014/main" id="{8957CEEB-A418-7043-B395-7976CFBBAA15}"/>
              </a:ext>
            </a:extLst>
          </p:cNvPr>
          <p:cNvGrpSpPr/>
          <p:nvPr/>
        </p:nvGrpSpPr>
        <p:grpSpPr>
          <a:xfrm>
            <a:off x="6786967" y="2381492"/>
            <a:ext cx="1828800" cy="1829499"/>
            <a:chOff x="662822" y="4231021"/>
            <a:chExt cx="1828800" cy="1829499"/>
          </a:xfrm>
        </p:grpSpPr>
        <p:sp>
          <p:nvSpPr>
            <p:cNvPr id="45" name="Hexagon 44">
              <a:extLst>
                <a:ext uri="{FF2B5EF4-FFF2-40B4-BE49-F238E27FC236}">
                  <a16:creationId xmlns:a16="http://schemas.microsoft.com/office/drawing/2014/main" id="{FECB1B60-C207-474D-931E-5F8A1E610A58}"/>
                </a:ext>
              </a:extLst>
            </p:cNvPr>
            <p:cNvSpPr>
              <a:spLocks noChangeAspect="1"/>
            </p:cNvSpPr>
            <p:nvPr/>
          </p:nvSpPr>
          <p:spPr>
            <a:xfrm>
              <a:off x="662822" y="4487830"/>
              <a:ext cx="1828800" cy="1554480"/>
            </a:xfrm>
            <a:prstGeom prst="hexagon">
              <a:avLst/>
            </a:prstGeom>
            <a:solidFill>
              <a:schemeClr val="accent4">
                <a:lumMod val="60000"/>
                <a:lumOff val="40000"/>
              </a:schemeClr>
            </a:solidFill>
            <a:ln w="76200" cmpd="dbl">
              <a:solidFill>
                <a:schemeClr val="tx1"/>
              </a:solid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400" b="1" dirty="0"/>
                <a:t>Conscientious</a:t>
              </a:r>
            </a:p>
            <a:p>
              <a:pPr algn="ctr"/>
              <a:r>
                <a:rPr lang="en-US" sz="1400" b="1" dirty="0"/>
                <a:t>Negotiation of </a:t>
              </a:r>
            </a:p>
            <a:p>
              <a:pPr algn="ctr"/>
              <a:r>
                <a:rPr lang="en-US" sz="1400" b="1" dirty="0"/>
                <a:t>Risks &amp; Benefits </a:t>
              </a:r>
            </a:p>
          </p:txBody>
        </p:sp>
        <p:sp>
          <p:nvSpPr>
            <p:cNvPr id="46" name="TextBox 45">
              <a:extLst>
                <a:ext uri="{FF2B5EF4-FFF2-40B4-BE49-F238E27FC236}">
                  <a16:creationId xmlns:a16="http://schemas.microsoft.com/office/drawing/2014/main" id="{3DBD3481-1613-FE42-BB2A-49CAEE480785}"/>
                </a:ext>
              </a:extLst>
            </p:cNvPr>
            <p:cNvSpPr txBox="1"/>
            <p:nvPr/>
          </p:nvSpPr>
          <p:spPr>
            <a:xfrm rot="17784113">
              <a:off x="357828" y="4777084"/>
              <a:ext cx="1292445" cy="430631"/>
            </a:xfrm>
            <a:prstGeom prst="rect">
              <a:avLst/>
            </a:prstGeom>
            <a:noFill/>
          </p:spPr>
          <p:txBody>
            <a:bodyPr wrap="square" rtlCol="0">
              <a:spAutoFit/>
            </a:bodyPr>
            <a:lstStyle/>
            <a:p>
              <a:pPr algn="ctr"/>
              <a:r>
                <a:rPr lang="en-US" sz="1099" i="1" dirty="0"/>
                <a:t>communicate evidence</a:t>
              </a:r>
            </a:p>
          </p:txBody>
        </p:sp>
        <p:sp>
          <p:nvSpPr>
            <p:cNvPr id="47" name="TextBox 46">
              <a:extLst>
                <a:ext uri="{FF2B5EF4-FFF2-40B4-BE49-F238E27FC236}">
                  <a16:creationId xmlns:a16="http://schemas.microsoft.com/office/drawing/2014/main" id="{47E6722C-49F6-D142-B2ED-720149A0F1F4}"/>
                </a:ext>
              </a:extLst>
            </p:cNvPr>
            <p:cNvSpPr txBox="1"/>
            <p:nvPr/>
          </p:nvSpPr>
          <p:spPr>
            <a:xfrm>
              <a:off x="826486" y="5629889"/>
              <a:ext cx="1492107" cy="430631"/>
            </a:xfrm>
            <a:prstGeom prst="rect">
              <a:avLst/>
            </a:prstGeom>
            <a:noFill/>
          </p:spPr>
          <p:txBody>
            <a:bodyPr wrap="square" rtlCol="0">
              <a:spAutoFit/>
            </a:bodyPr>
            <a:lstStyle/>
            <a:p>
              <a:pPr algn="ctr"/>
              <a:r>
                <a:rPr lang="en-US" sz="1099" i="1" dirty="0"/>
                <a:t>communicate alternatives</a:t>
              </a:r>
            </a:p>
          </p:txBody>
        </p:sp>
        <p:sp>
          <p:nvSpPr>
            <p:cNvPr id="48" name="TextBox 47">
              <a:extLst>
                <a:ext uri="{FF2B5EF4-FFF2-40B4-BE49-F238E27FC236}">
                  <a16:creationId xmlns:a16="http://schemas.microsoft.com/office/drawing/2014/main" id="{CB1CF5B4-5D14-5C43-8AEC-0A188A7C5351}"/>
                </a:ext>
              </a:extLst>
            </p:cNvPr>
            <p:cNvSpPr txBox="1"/>
            <p:nvPr/>
          </p:nvSpPr>
          <p:spPr>
            <a:xfrm rot="3816850">
              <a:off x="1402271" y="4756536"/>
              <a:ext cx="1481661" cy="430631"/>
            </a:xfrm>
            <a:prstGeom prst="rect">
              <a:avLst/>
            </a:prstGeom>
            <a:noFill/>
          </p:spPr>
          <p:txBody>
            <a:bodyPr wrap="square" rtlCol="0">
              <a:spAutoFit/>
            </a:bodyPr>
            <a:lstStyle/>
            <a:p>
              <a:pPr algn="ctr"/>
              <a:r>
                <a:rPr lang="en-US" sz="1099" i="1" dirty="0"/>
                <a:t>communicate requirements</a:t>
              </a:r>
            </a:p>
          </p:txBody>
        </p:sp>
      </p:grpSp>
      <p:sp>
        <p:nvSpPr>
          <p:cNvPr id="25" name="Hexagon 24">
            <a:extLst>
              <a:ext uri="{FF2B5EF4-FFF2-40B4-BE49-F238E27FC236}">
                <a16:creationId xmlns:a16="http://schemas.microsoft.com/office/drawing/2014/main" id="{092EE3E1-FBD2-DF43-AFB7-2181C3C4D84C}"/>
              </a:ext>
            </a:extLst>
          </p:cNvPr>
          <p:cNvSpPr/>
          <p:nvPr/>
        </p:nvSpPr>
        <p:spPr>
          <a:xfrm>
            <a:off x="8321073" y="264424"/>
            <a:ext cx="1737360" cy="1463040"/>
          </a:xfrm>
          <a:prstGeom prst="hexagon">
            <a:avLst/>
          </a:prstGeom>
          <a:solidFill>
            <a:schemeClr val="bg1">
              <a:lumMod val="85000"/>
            </a:schemeClr>
          </a:solidFill>
          <a:ln w="57150">
            <a:solidFill>
              <a:schemeClr val="tx1"/>
            </a:solidFill>
            <a:prstDash val="sysDot"/>
            <a:headEnd type="none" w="med" len="med"/>
            <a:tailEnd type="triangle" w="med" len="med"/>
          </a:ln>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400" b="1" dirty="0">
                <a:ln w="0"/>
                <a:solidFill>
                  <a:schemeClr val="tx1"/>
                </a:solidFill>
              </a:rPr>
              <a:t>USER-CENTERED DESIGN</a:t>
            </a:r>
          </a:p>
          <a:p>
            <a:pPr algn="ctr"/>
            <a:r>
              <a:rPr lang="en-US" sz="1200" b="1" i="1" dirty="0"/>
              <a:t>Given a vague problem description …</a:t>
            </a:r>
          </a:p>
        </p:txBody>
      </p:sp>
      <p:cxnSp>
        <p:nvCxnSpPr>
          <p:cNvPr id="26" name="Curved Connector 25">
            <a:extLst>
              <a:ext uri="{FF2B5EF4-FFF2-40B4-BE49-F238E27FC236}">
                <a16:creationId xmlns:a16="http://schemas.microsoft.com/office/drawing/2014/main" id="{27A86CDD-025D-BB4B-B547-5C66AC6244F1}"/>
              </a:ext>
            </a:extLst>
          </p:cNvPr>
          <p:cNvCxnSpPr>
            <a:cxnSpLocks/>
            <a:stCxn id="56" idx="3"/>
            <a:endCxn id="54" idx="4"/>
          </p:cNvCxnSpPr>
          <p:nvPr/>
        </p:nvCxnSpPr>
        <p:spPr>
          <a:xfrm rot="10800000" flipH="1" flipV="1">
            <a:off x="5169870" y="956817"/>
            <a:ext cx="488940" cy="874662"/>
          </a:xfrm>
          <a:prstGeom prst="curvedConnector4">
            <a:avLst>
              <a:gd name="adj1" fmla="val -46754"/>
              <a:gd name="adj2" fmla="val 91817"/>
            </a:avLst>
          </a:prstGeom>
          <a:ln w="38100">
            <a:solidFill>
              <a:schemeClr val="tx1"/>
            </a:solidFill>
            <a:tailEnd type="triangle"/>
          </a:ln>
          <a:effectLst/>
        </p:spPr>
        <p:style>
          <a:lnRef idx="3">
            <a:schemeClr val="accent3"/>
          </a:lnRef>
          <a:fillRef idx="0">
            <a:schemeClr val="accent3"/>
          </a:fillRef>
          <a:effectRef idx="2">
            <a:schemeClr val="accent3"/>
          </a:effectRef>
          <a:fontRef idx="minor">
            <a:schemeClr val="tx1"/>
          </a:fontRef>
        </p:style>
      </p:cxnSp>
      <p:sp>
        <p:nvSpPr>
          <p:cNvPr id="27" name="Hexagon 26">
            <a:extLst>
              <a:ext uri="{FF2B5EF4-FFF2-40B4-BE49-F238E27FC236}">
                <a16:creationId xmlns:a16="http://schemas.microsoft.com/office/drawing/2014/main" id="{092EE3E1-FBD2-DF43-AFB7-2181C3C4D84C}"/>
              </a:ext>
            </a:extLst>
          </p:cNvPr>
          <p:cNvSpPr/>
          <p:nvPr/>
        </p:nvSpPr>
        <p:spPr>
          <a:xfrm>
            <a:off x="9813285" y="2684724"/>
            <a:ext cx="1737360" cy="1463040"/>
          </a:xfrm>
          <a:prstGeom prst="hexagon">
            <a:avLst/>
          </a:prstGeom>
          <a:solidFill>
            <a:schemeClr val="bg1">
              <a:lumMod val="85000"/>
            </a:schemeClr>
          </a:solidFill>
          <a:ln w="57150">
            <a:solidFill>
              <a:schemeClr val="tx1"/>
            </a:solidFill>
            <a:prstDash val="sysDot"/>
            <a:headEnd type="none" w="med" len="med"/>
            <a:tailEnd type="triangle" w="med" len="med"/>
          </a:ln>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400" b="1" dirty="0">
                <a:ln w="0"/>
                <a:solidFill>
                  <a:schemeClr val="tx1"/>
                </a:solidFill>
              </a:rPr>
              <a:t>DESIGN-BUILD-TEST</a:t>
            </a:r>
          </a:p>
          <a:p>
            <a:pPr algn="ctr"/>
            <a:endParaRPr lang="en-US" sz="1200" b="1" i="1" dirty="0"/>
          </a:p>
          <a:p>
            <a:pPr algn="ctr"/>
            <a:r>
              <a:rPr lang="en-US" sz="1200" b="1" i="1" dirty="0"/>
              <a:t>Given design requirements…</a:t>
            </a:r>
          </a:p>
        </p:txBody>
      </p:sp>
      <p:cxnSp>
        <p:nvCxnSpPr>
          <p:cNvPr id="28" name="Curved Connector 27">
            <a:extLst>
              <a:ext uri="{FF2B5EF4-FFF2-40B4-BE49-F238E27FC236}">
                <a16:creationId xmlns:a16="http://schemas.microsoft.com/office/drawing/2014/main" id="{27A86CDD-025D-BB4B-B547-5C66AC6244F1}"/>
              </a:ext>
            </a:extLst>
          </p:cNvPr>
          <p:cNvCxnSpPr>
            <a:cxnSpLocks/>
            <a:stCxn id="27" idx="5"/>
            <a:endCxn id="50" idx="5"/>
          </p:cNvCxnSpPr>
          <p:nvPr/>
        </p:nvCxnSpPr>
        <p:spPr>
          <a:xfrm rot="16200000" flipV="1">
            <a:off x="10036000" y="1535839"/>
            <a:ext cx="847462" cy="1450308"/>
          </a:xfrm>
          <a:prstGeom prst="curvedConnector3">
            <a:avLst>
              <a:gd name="adj1" fmla="val 126975"/>
            </a:avLst>
          </a:prstGeom>
          <a:ln w="38100">
            <a:solidFill>
              <a:schemeClr val="tx1"/>
            </a:solidFill>
            <a:tailEnd type="triangle"/>
          </a:ln>
          <a:effectLst/>
        </p:spPr>
        <p:style>
          <a:lnRef idx="3">
            <a:schemeClr val="accent3"/>
          </a:lnRef>
          <a:fillRef idx="0">
            <a:schemeClr val="accent3"/>
          </a:fillRef>
          <a:effectRef idx="2">
            <a:schemeClr val="accent3"/>
          </a:effectRef>
          <a:fontRef idx="minor">
            <a:schemeClr val="tx1"/>
          </a:fontRef>
        </p:style>
      </p:cxnSp>
      <p:sp>
        <p:nvSpPr>
          <p:cNvPr id="29" name="Hexagon 28">
            <a:extLst>
              <a:ext uri="{FF2B5EF4-FFF2-40B4-BE49-F238E27FC236}">
                <a16:creationId xmlns:a16="http://schemas.microsoft.com/office/drawing/2014/main" id="{092EE3E1-FBD2-DF43-AFB7-2181C3C4D84C}"/>
              </a:ext>
            </a:extLst>
          </p:cNvPr>
          <p:cNvSpPr/>
          <p:nvPr/>
        </p:nvSpPr>
        <p:spPr>
          <a:xfrm>
            <a:off x="3639021" y="2679151"/>
            <a:ext cx="1889084" cy="1463040"/>
          </a:xfrm>
          <a:prstGeom prst="hexagon">
            <a:avLst/>
          </a:prstGeom>
          <a:noFill/>
          <a:ln w="57150">
            <a:solidFill>
              <a:schemeClr val="tx1"/>
            </a:solidFill>
            <a:prstDash val="sysDot"/>
            <a:headEnd type="none" w="med" len="med"/>
            <a:tailEnd type="triangle" w="med" len="med"/>
          </a:ln>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400" b="1" dirty="0">
                <a:ln w="0"/>
                <a:solidFill>
                  <a:schemeClr val="tx1"/>
                </a:solidFill>
              </a:rPr>
              <a:t>ENGINEERING OPTIMIZATION</a:t>
            </a:r>
          </a:p>
          <a:p>
            <a:pPr algn="ctr"/>
            <a:endParaRPr lang="en-US" sz="1200" b="1" i="1" dirty="0"/>
          </a:p>
          <a:p>
            <a:pPr algn="ctr"/>
            <a:r>
              <a:rPr lang="en-US" sz="1200" b="1" i="1" dirty="0"/>
              <a:t>Given a sub-optimal system…</a:t>
            </a:r>
          </a:p>
        </p:txBody>
      </p:sp>
      <p:cxnSp>
        <p:nvCxnSpPr>
          <p:cNvPr id="30" name="Curved Connector 29">
            <a:extLst>
              <a:ext uri="{FF2B5EF4-FFF2-40B4-BE49-F238E27FC236}">
                <a16:creationId xmlns:a16="http://schemas.microsoft.com/office/drawing/2014/main" id="{27A86CDD-025D-BB4B-B547-5C66AC6244F1}"/>
              </a:ext>
            </a:extLst>
          </p:cNvPr>
          <p:cNvCxnSpPr>
            <a:cxnSpLocks/>
            <a:stCxn id="29" idx="4"/>
            <a:endCxn id="53" idx="4"/>
          </p:cNvCxnSpPr>
          <p:nvPr/>
        </p:nvCxnSpPr>
        <p:spPr>
          <a:xfrm rot="16200000" flipH="1">
            <a:off x="4414964" y="2268967"/>
            <a:ext cx="833663" cy="1654030"/>
          </a:xfrm>
          <a:prstGeom prst="curvedConnector3">
            <a:avLst>
              <a:gd name="adj1" fmla="val -27421"/>
            </a:avLst>
          </a:prstGeom>
          <a:ln w="38100">
            <a:solidFill>
              <a:schemeClr val="tx1"/>
            </a:solidFill>
            <a:tailEnd type="triangle"/>
          </a:ln>
          <a:effectLst/>
        </p:spPr>
        <p:style>
          <a:lnRef idx="3">
            <a:schemeClr val="accent3"/>
          </a:lnRef>
          <a:fillRef idx="0">
            <a:schemeClr val="accent3"/>
          </a:fillRef>
          <a:effectRef idx="2">
            <a:schemeClr val="accent3"/>
          </a:effectRef>
          <a:fontRef idx="minor">
            <a:schemeClr val="tx1"/>
          </a:fontRef>
        </p:style>
      </p:cxnSp>
      <p:sp>
        <p:nvSpPr>
          <p:cNvPr id="31" name="Hexagon 30">
            <a:extLst>
              <a:ext uri="{FF2B5EF4-FFF2-40B4-BE49-F238E27FC236}">
                <a16:creationId xmlns:a16="http://schemas.microsoft.com/office/drawing/2014/main" id="{092EE3E1-FBD2-DF43-AFB7-2181C3C4D84C}"/>
              </a:ext>
            </a:extLst>
          </p:cNvPr>
          <p:cNvSpPr/>
          <p:nvPr/>
        </p:nvSpPr>
        <p:spPr>
          <a:xfrm>
            <a:off x="8298067" y="5098048"/>
            <a:ext cx="1760365" cy="1463040"/>
          </a:xfrm>
          <a:prstGeom prst="hexagon">
            <a:avLst/>
          </a:prstGeom>
          <a:solidFill>
            <a:schemeClr val="bg1">
              <a:lumMod val="85000"/>
            </a:schemeClr>
          </a:solidFill>
          <a:ln w="57150">
            <a:solidFill>
              <a:schemeClr val="tx1"/>
            </a:solidFill>
            <a:prstDash val="sysDot"/>
            <a:headEnd type="none" w="med" len="med"/>
            <a:tailEnd type="triangle" w="med" len="med"/>
          </a:ln>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400" b="1" dirty="0">
                <a:ln w="0"/>
                <a:solidFill>
                  <a:schemeClr val="tx1"/>
                </a:solidFill>
              </a:rPr>
              <a:t>ENGINEERING SCIENCE</a:t>
            </a:r>
          </a:p>
          <a:p>
            <a:pPr algn="ctr"/>
            <a:endParaRPr lang="en-US" sz="1200" b="1" i="1" dirty="0"/>
          </a:p>
          <a:p>
            <a:pPr algn="ctr"/>
            <a:r>
              <a:rPr lang="en-US" sz="1200" b="1" i="1" dirty="0"/>
              <a:t>Given a research question…</a:t>
            </a:r>
          </a:p>
        </p:txBody>
      </p:sp>
      <p:cxnSp>
        <p:nvCxnSpPr>
          <p:cNvPr id="32" name="Curved Connector 31">
            <a:extLst>
              <a:ext uri="{FF2B5EF4-FFF2-40B4-BE49-F238E27FC236}">
                <a16:creationId xmlns:a16="http://schemas.microsoft.com/office/drawing/2014/main" id="{27A86CDD-025D-BB4B-B547-5C66AC6244F1}"/>
              </a:ext>
            </a:extLst>
          </p:cNvPr>
          <p:cNvCxnSpPr>
            <a:cxnSpLocks/>
            <a:stCxn id="31" idx="2"/>
            <a:endCxn id="52" idx="2"/>
          </p:cNvCxnSpPr>
          <p:nvPr/>
        </p:nvCxnSpPr>
        <p:spPr>
          <a:xfrm rot="5400000" flipH="1">
            <a:off x="7547071" y="5444333"/>
            <a:ext cx="781753" cy="1451758"/>
          </a:xfrm>
          <a:prstGeom prst="curvedConnector3">
            <a:avLst>
              <a:gd name="adj1" fmla="val -29242"/>
            </a:avLst>
          </a:prstGeom>
          <a:ln w="38100">
            <a:solidFill>
              <a:schemeClr val="tx1"/>
            </a:solidFill>
            <a:tailEnd type="triangle"/>
          </a:ln>
          <a:effectLst/>
        </p:spPr>
        <p:style>
          <a:lnRef idx="3">
            <a:schemeClr val="accent3"/>
          </a:lnRef>
          <a:fillRef idx="0">
            <a:schemeClr val="accent3"/>
          </a:fillRef>
          <a:effectRef idx="2">
            <a:schemeClr val="accent3"/>
          </a:effectRef>
          <a:fontRef idx="minor">
            <a:schemeClr val="tx1"/>
          </a:fontRef>
        </p:style>
      </p:cxnSp>
      <p:sp>
        <p:nvSpPr>
          <p:cNvPr id="33" name="Hexagon 32">
            <a:extLst>
              <a:ext uri="{FF2B5EF4-FFF2-40B4-BE49-F238E27FC236}">
                <a16:creationId xmlns:a16="http://schemas.microsoft.com/office/drawing/2014/main" id="{092EE3E1-FBD2-DF43-AFB7-2181C3C4D84C}"/>
              </a:ext>
            </a:extLst>
          </p:cNvPr>
          <p:cNvSpPr/>
          <p:nvPr/>
        </p:nvSpPr>
        <p:spPr>
          <a:xfrm>
            <a:off x="5286009" y="5128663"/>
            <a:ext cx="1807678" cy="1463040"/>
          </a:xfrm>
          <a:prstGeom prst="hexagon">
            <a:avLst/>
          </a:prstGeom>
          <a:solidFill>
            <a:schemeClr val="bg1">
              <a:lumMod val="85000"/>
            </a:schemeClr>
          </a:solidFill>
          <a:ln w="57150">
            <a:solidFill>
              <a:schemeClr val="tx1"/>
            </a:solidFill>
            <a:prstDash val="sysDot"/>
            <a:headEnd type="none" w="med" len="med"/>
            <a:tailEnd type="triangle" w="med" len="med"/>
          </a:ln>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400" b="1" dirty="0">
                <a:ln w="0"/>
                <a:solidFill>
                  <a:schemeClr val="tx1"/>
                </a:solidFill>
              </a:rPr>
              <a:t>REVERSE ENGINEERING</a:t>
            </a:r>
          </a:p>
          <a:p>
            <a:pPr algn="ctr"/>
            <a:endParaRPr lang="en-US" sz="1200" b="1" i="1" dirty="0"/>
          </a:p>
          <a:p>
            <a:pPr algn="ctr"/>
            <a:r>
              <a:rPr lang="en-US" sz="1200" b="1" i="1" dirty="0"/>
              <a:t>Given a system to be examined…</a:t>
            </a:r>
          </a:p>
        </p:txBody>
      </p:sp>
      <p:cxnSp>
        <p:nvCxnSpPr>
          <p:cNvPr id="55" name="Curved Connector 54">
            <a:extLst>
              <a:ext uri="{FF2B5EF4-FFF2-40B4-BE49-F238E27FC236}">
                <a16:creationId xmlns:a16="http://schemas.microsoft.com/office/drawing/2014/main" id="{27A86CDD-025D-BB4B-B547-5C66AC6244F1}"/>
              </a:ext>
            </a:extLst>
          </p:cNvPr>
          <p:cNvCxnSpPr>
            <a:cxnSpLocks/>
            <a:stCxn id="33" idx="3"/>
            <a:endCxn id="53" idx="2"/>
          </p:cNvCxnSpPr>
          <p:nvPr/>
        </p:nvCxnSpPr>
        <p:spPr>
          <a:xfrm rot="10800000" flipH="1">
            <a:off x="5286009" y="4989571"/>
            <a:ext cx="372802" cy="870613"/>
          </a:xfrm>
          <a:prstGeom prst="curvedConnector4">
            <a:avLst>
              <a:gd name="adj1" fmla="val -61319"/>
              <a:gd name="adj2" fmla="val 92012"/>
            </a:avLst>
          </a:prstGeom>
          <a:ln w="38100">
            <a:solidFill>
              <a:schemeClr val="tx1"/>
            </a:solidFill>
            <a:tailEnd type="triangle"/>
          </a:ln>
          <a:effectLst/>
        </p:spPr>
        <p:style>
          <a:lnRef idx="3">
            <a:schemeClr val="accent3"/>
          </a:lnRef>
          <a:fillRef idx="0">
            <a:schemeClr val="accent3"/>
          </a:fillRef>
          <a:effectRef idx="2">
            <a:schemeClr val="accent3"/>
          </a:effectRef>
          <a:fontRef idx="minor">
            <a:schemeClr val="tx1"/>
          </a:fontRef>
        </p:style>
      </p:cxnSp>
      <p:sp>
        <p:nvSpPr>
          <p:cNvPr id="56" name="Hexagon 55">
            <a:extLst>
              <a:ext uri="{FF2B5EF4-FFF2-40B4-BE49-F238E27FC236}">
                <a16:creationId xmlns:a16="http://schemas.microsoft.com/office/drawing/2014/main" id="{092EE3E1-FBD2-DF43-AFB7-2181C3C4D84C}"/>
              </a:ext>
            </a:extLst>
          </p:cNvPr>
          <p:cNvSpPr/>
          <p:nvPr/>
        </p:nvSpPr>
        <p:spPr>
          <a:xfrm>
            <a:off x="5169870" y="225297"/>
            <a:ext cx="1819861" cy="1463040"/>
          </a:xfrm>
          <a:prstGeom prst="hexagon">
            <a:avLst/>
          </a:prstGeom>
          <a:solidFill>
            <a:schemeClr val="bg1">
              <a:lumMod val="85000"/>
            </a:schemeClr>
          </a:solidFill>
          <a:ln w="57150">
            <a:solidFill>
              <a:schemeClr val="tx1"/>
            </a:solidFill>
            <a:prstDash val="sysDot"/>
            <a:headEnd type="none" w="med" len="med"/>
            <a:tailEnd type="triangle" w="med" len="med"/>
          </a:ln>
          <a:effectLst/>
        </p:spPr>
        <p:style>
          <a:lnRef idx="2">
            <a:schemeClr val="accent3"/>
          </a:lnRef>
          <a:fillRef idx="1">
            <a:schemeClr val="lt1"/>
          </a:fillRef>
          <a:effectRef idx="0">
            <a:schemeClr val="accent3"/>
          </a:effectRef>
          <a:fontRef idx="minor">
            <a:schemeClr val="dk1"/>
          </a:fontRef>
        </p:style>
        <p:txBody>
          <a:bodyPr rtlCol="0" anchor="ctr"/>
          <a:lstStyle/>
          <a:p>
            <a:pPr algn="ctr"/>
            <a:r>
              <a:rPr lang="en-US" sz="1400" b="1" dirty="0">
                <a:ln w="0"/>
                <a:solidFill>
                  <a:schemeClr val="tx1"/>
                </a:solidFill>
              </a:rPr>
              <a:t>ENGINEERING ANALYSIS</a:t>
            </a:r>
          </a:p>
          <a:p>
            <a:pPr algn="ctr"/>
            <a:endParaRPr lang="en-US" sz="1200" b="1" i="1" dirty="0"/>
          </a:p>
          <a:p>
            <a:pPr algn="ctr"/>
            <a:r>
              <a:rPr lang="en-US" sz="1200" b="1" i="1" dirty="0"/>
              <a:t>Given data...</a:t>
            </a:r>
            <a:endParaRPr lang="en-US" sz="1200" b="1" i="1" dirty="0">
              <a:cs typeface="Calibri"/>
            </a:endParaRPr>
          </a:p>
        </p:txBody>
      </p:sp>
      <p:cxnSp>
        <p:nvCxnSpPr>
          <p:cNvPr id="34" name="Curved Connector 33">
            <a:extLst>
              <a:ext uri="{FF2B5EF4-FFF2-40B4-BE49-F238E27FC236}">
                <a16:creationId xmlns:a16="http://schemas.microsoft.com/office/drawing/2014/main" id="{27A86CDD-025D-BB4B-B547-5C66AC6244F1}"/>
              </a:ext>
            </a:extLst>
          </p:cNvPr>
          <p:cNvCxnSpPr>
            <a:cxnSpLocks/>
            <a:stCxn id="25" idx="4"/>
            <a:endCxn id="49" idx="4"/>
          </p:cNvCxnSpPr>
          <p:nvPr/>
        </p:nvCxnSpPr>
        <p:spPr>
          <a:xfrm rot="16200000" flipH="1" flipV="1">
            <a:off x="7553286" y="-91834"/>
            <a:ext cx="777290" cy="1489805"/>
          </a:xfrm>
          <a:prstGeom prst="curvedConnector3">
            <a:avLst>
              <a:gd name="adj1" fmla="val -29410"/>
            </a:avLst>
          </a:prstGeom>
          <a:ln w="38100">
            <a:solidFill>
              <a:schemeClr val="tx1"/>
            </a:solidFill>
            <a:tailEnd type="triangle"/>
          </a:ln>
          <a:effectLst/>
        </p:spPr>
        <p:style>
          <a:lnRef idx="3">
            <a:schemeClr val="accent3"/>
          </a:lnRef>
          <a:fillRef idx="0">
            <a:schemeClr val="accent3"/>
          </a:fillRef>
          <a:effectRef idx="2">
            <a:schemeClr val="accent3"/>
          </a:effectRef>
          <a:fontRef idx="minor">
            <a:schemeClr val="tx1"/>
          </a:fontRef>
        </p:style>
      </p:cxnSp>
      <p:cxnSp>
        <p:nvCxnSpPr>
          <p:cNvPr id="57" name="Curved Connector 56">
            <a:extLst>
              <a:ext uri="{FF2B5EF4-FFF2-40B4-BE49-F238E27FC236}">
                <a16:creationId xmlns:a16="http://schemas.microsoft.com/office/drawing/2014/main" id="{27A86CDD-025D-BB4B-B547-5C66AC6244F1}"/>
              </a:ext>
            </a:extLst>
          </p:cNvPr>
          <p:cNvCxnSpPr>
            <a:cxnSpLocks/>
            <a:stCxn id="56" idx="3"/>
          </p:cNvCxnSpPr>
          <p:nvPr/>
        </p:nvCxnSpPr>
        <p:spPr>
          <a:xfrm rot="10800000" flipH="1" flipV="1">
            <a:off x="5169870" y="956816"/>
            <a:ext cx="244470" cy="990815"/>
          </a:xfrm>
          <a:prstGeom prst="curvedConnector4">
            <a:avLst>
              <a:gd name="adj1" fmla="val -93508"/>
              <a:gd name="adj2" fmla="val 86915"/>
            </a:avLst>
          </a:prstGeom>
          <a:ln w="38100">
            <a:tailEnd type="triangle"/>
          </a:ln>
        </p:spPr>
        <p:style>
          <a:lnRef idx="1">
            <a:schemeClr val="dk1"/>
          </a:lnRef>
          <a:fillRef idx="0">
            <a:schemeClr val="dk1"/>
          </a:fillRef>
          <a:effectRef idx="0">
            <a:schemeClr val="dk1"/>
          </a:effectRef>
          <a:fontRef idx="minor">
            <a:schemeClr val="tx1"/>
          </a:fontRef>
        </p:style>
      </p:cxnSp>
      <p:sp>
        <p:nvSpPr>
          <p:cNvPr id="35" name="TextBox 34"/>
          <p:cNvSpPr txBox="1"/>
          <p:nvPr/>
        </p:nvSpPr>
        <p:spPr>
          <a:xfrm>
            <a:off x="205122" y="148457"/>
            <a:ext cx="3725134" cy="1384995"/>
          </a:xfrm>
          <a:prstGeom prst="rect">
            <a:avLst/>
          </a:prstGeom>
          <a:noFill/>
        </p:spPr>
        <p:txBody>
          <a:bodyPr wrap="square" lIns="91440" tIns="45720" rIns="91440" bIns="45720" rtlCol="0" anchor="t">
            <a:spAutoFit/>
          </a:bodyPr>
          <a:lstStyle/>
          <a:p>
            <a:r>
              <a:rPr lang="en-US" sz="2800" dirty="0">
                <a:solidFill>
                  <a:srgbClr val="FFC000"/>
                </a:solidFill>
                <a:cs typeface="Calibri"/>
              </a:rPr>
              <a:t>6 Engineering Inquiries in the Honeycomb of Engineering Framework</a:t>
            </a:r>
            <a:endParaRPr lang="en-US" sz="2800" dirty="0">
              <a:solidFill>
                <a:srgbClr val="FFC000"/>
              </a:solidFill>
            </a:endParaRPr>
          </a:p>
        </p:txBody>
      </p:sp>
      <p:sp>
        <p:nvSpPr>
          <p:cNvPr id="40" name="TextBox 39">
            <a:extLst>
              <a:ext uri="{FF2B5EF4-FFF2-40B4-BE49-F238E27FC236}">
                <a16:creationId xmlns:a16="http://schemas.microsoft.com/office/drawing/2014/main" id="{9CD91855-976C-408D-8F8A-A8583B987C98}"/>
              </a:ext>
            </a:extLst>
          </p:cNvPr>
          <p:cNvSpPr txBox="1"/>
          <p:nvPr/>
        </p:nvSpPr>
        <p:spPr>
          <a:xfrm>
            <a:off x="160936" y="5878546"/>
            <a:ext cx="4795503" cy="830997"/>
          </a:xfrm>
          <a:prstGeom prst="rect">
            <a:avLst/>
          </a:prstGeom>
          <a:noFill/>
        </p:spPr>
        <p:txBody>
          <a:bodyPr wrap="square">
            <a:spAutoFit/>
          </a:bodyPr>
          <a:lstStyle/>
          <a:p>
            <a:pPr marL="360045" marR="0" indent="-360045">
              <a:spcBef>
                <a:spcPts val="0"/>
              </a:spcBef>
              <a:spcAft>
                <a:spcPts val="0"/>
              </a:spcAft>
              <a:tabLst>
                <a:tab pos="1882140" algn="l"/>
              </a:tabLst>
            </a:pPr>
            <a:r>
              <a:rPr lang="en-US" sz="1200" dirty="0">
                <a:effectLst/>
                <a:latin typeface="Times New Roman" panose="02020603050405020304" pitchFamily="18" charset="0"/>
                <a:ea typeface="Calibri" panose="020F0502020204030204" pitchFamily="34" charset="0"/>
              </a:rPr>
              <a:t>Purzer, Ş., Quintana-Cifuentes, J., &amp; Menekse, M. (2021). The honeycomb of engineering framework: Philosophy of engineering guiding precollege engineering education. </a:t>
            </a:r>
            <a:r>
              <a:rPr lang="en-US" sz="1200" i="1" dirty="0">
                <a:effectLst/>
                <a:latin typeface="Times New Roman" panose="02020603050405020304" pitchFamily="18" charset="0"/>
                <a:ea typeface="Calibri" panose="020F0502020204030204" pitchFamily="34" charset="0"/>
              </a:rPr>
              <a:t>Journal of Engineering Education, 111</a:t>
            </a:r>
            <a:r>
              <a:rPr lang="en-US" sz="1200" dirty="0">
                <a:effectLst/>
                <a:latin typeface="Times New Roman" panose="02020603050405020304" pitchFamily="18" charset="0"/>
                <a:ea typeface="Calibri" panose="020F0502020204030204" pitchFamily="34" charset="0"/>
              </a:rPr>
              <a:t>( 1), 19– 39. </a:t>
            </a:r>
            <a:r>
              <a:rPr lang="en-US" sz="1200" u="sng" dirty="0">
                <a:solidFill>
                  <a:srgbClr val="0000FF"/>
                </a:solidFill>
                <a:effectLst/>
                <a:latin typeface="Times New Roman" panose="02020603050405020304" pitchFamily="18" charset="0"/>
                <a:ea typeface="Calibri" panose="020F0502020204030204" pitchFamily="34" charset="0"/>
                <a:hlinkClick r:id="rId3"/>
              </a:rPr>
              <a:t>https://doi.org/10.1002/jee.20441</a:t>
            </a:r>
            <a:endParaRPr lang="en-US" sz="12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273691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P spid="51" grpId="0" animBg="1"/>
      <p:bldP spid="52" grpId="0" animBg="1"/>
      <p:bldP spid="53" grpId="0" animBg="1"/>
      <p:bldP spid="5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7476</TotalTime>
  <Words>2607</Words>
  <Application>Microsoft Office PowerPoint</Application>
  <PresentationFormat>Widescreen</PresentationFormat>
  <Paragraphs>329</Paragraphs>
  <Slides>21</Slides>
  <Notes>12</Notes>
  <HiddenSlides>2</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21</vt:i4>
      </vt:variant>
    </vt:vector>
  </HeadingPairs>
  <TitlesOfParts>
    <vt:vector size="28" baseType="lpstr">
      <vt:lpstr>Arial</vt:lpstr>
      <vt:lpstr>Calibri</vt:lpstr>
      <vt:lpstr>Calibri Light</vt:lpstr>
      <vt:lpstr>Roboto</vt:lpstr>
      <vt:lpstr>Times New Roman</vt:lpstr>
      <vt:lpstr>Office Theme</vt:lpstr>
      <vt:lpstr>1_Office Theme</vt:lpstr>
      <vt:lpstr>Learning and Agency through  Design Negotiation:  The Honeycomb of Engineering</vt:lpstr>
      <vt:lpstr>Why “Engineering” in K-12 Education </vt:lpstr>
      <vt:lpstr>Three arguments</vt:lpstr>
      <vt:lpstr>PowerPoint Presentation</vt:lpstr>
      <vt:lpstr>What is engineering?</vt:lpstr>
      <vt:lpstr>No best solution</vt:lpstr>
      <vt:lpstr>What is engineering?</vt:lpstr>
      <vt:lpstr>Negotiation and argumentation </vt:lpstr>
      <vt:lpstr>PowerPoint Presentation</vt:lpstr>
      <vt:lpstr>Why delineate engineering inquiries? </vt:lpstr>
      <vt:lpstr>Design-Build-Test (DBT) vs User-Centered Design (UCD)</vt:lpstr>
      <vt:lpstr>PowerPoint Presentation</vt:lpstr>
      <vt:lpstr>PowerPoint Presentation</vt:lpstr>
      <vt:lpstr>PowerPoint Presentation</vt:lpstr>
      <vt:lpstr>PowerPoint Presentation</vt:lpstr>
      <vt:lpstr>PowerPoint Presentation</vt:lpstr>
      <vt:lpstr>PowerPoint Presentation</vt:lpstr>
      <vt:lpstr>Conclusion – Why use the Honeycomb framework?</vt:lpstr>
      <vt:lpstr>Learning and Agency through  Design Negotiation:  The Honeycomb of Engineering</vt:lpstr>
      <vt:lpstr>The potential of engineering in K-12 education</vt:lpstr>
      <vt:lpstr>Engineering Design Reasoning Quadrants framework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Purzer, Senay</dc:creator>
  <cp:lastModifiedBy>Purzer, Senay</cp:lastModifiedBy>
  <cp:revision>476</cp:revision>
  <cp:lastPrinted>2023-04-16T20:19:00Z</cp:lastPrinted>
  <dcterms:created xsi:type="dcterms:W3CDTF">2020-09-12T11:05:24Z</dcterms:created>
  <dcterms:modified xsi:type="dcterms:W3CDTF">2023-08-28T04:00:02Z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044bd30-2ed7-4c9d-9d12-46200872a97b_Enabled">
    <vt:lpwstr>true</vt:lpwstr>
  </property>
  <property fmtid="{D5CDD505-2E9C-101B-9397-08002B2CF9AE}" pid="3" name="MSIP_Label_4044bd30-2ed7-4c9d-9d12-46200872a97b_SetDate">
    <vt:lpwstr>2023-03-09T02:01:54Z</vt:lpwstr>
  </property>
  <property fmtid="{D5CDD505-2E9C-101B-9397-08002B2CF9AE}" pid="4" name="MSIP_Label_4044bd30-2ed7-4c9d-9d12-46200872a97b_Method">
    <vt:lpwstr>Standard</vt:lpwstr>
  </property>
  <property fmtid="{D5CDD505-2E9C-101B-9397-08002B2CF9AE}" pid="5" name="MSIP_Label_4044bd30-2ed7-4c9d-9d12-46200872a97b_Name">
    <vt:lpwstr>defa4170-0d19-0005-0004-bc88714345d2</vt:lpwstr>
  </property>
  <property fmtid="{D5CDD505-2E9C-101B-9397-08002B2CF9AE}" pid="6" name="MSIP_Label_4044bd30-2ed7-4c9d-9d12-46200872a97b_SiteId">
    <vt:lpwstr>4130bd39-7c53-419c-b1e5-8758d6d63f21</vt:lpwstr>
  </property>
  <property fmtid="{D5CDD505-2E9C-101B-9397-08002B2CF9AE}" pid="7" name="MSIP_Label_4044bd30-2ed7-4c9d-9d12-46200872a97b_ActionId">
    <vt:lpwstr>89676745-5c91-41d6-872e-912e7e704264</vt:lpwstr>
  </property>
  <property fmtid="{D5CDD505-2E9C-101B-9397-08002B2CF9AE}" pid="8" name="MSIP_Label_4044bd30-2ed7-4c9d-9d12-46200872a97b_ContentBits">
    <vt:lpwstr>0</vt:lpwstr>
  </property>
</Properties>
</file>