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8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68" autoAdjust="0"/>
  </p:normalViewPr>
  <p:slideViewPr>
    <p:cSldViewPr>
      <p:cViewPr varScale="1">
        <p:scale>
          <a:sx n="67" d="100"/>
          <a:sy n="67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4FEC-972E-4DF4-8C06-6E0F2C6A984B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D0AB-216E-40B7-B940-8546A375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D0AB-216E-40B7-B940-8546A3754E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D0AB-216E-40B7-B940-8546A3754E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2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D0AB-216E-40B7-B940-8546A3754E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D0AB-216E-40B7-B940-8546A3754E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D0AB-216E-40B7-B940-8546A3754E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D0AB-216E-40B7-B940-8546A3754E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9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6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3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03603-5FF8-4664-AB42-FAB1280CD133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2B9D-FAF4-44C4-80DE-DF362297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vietinpurdu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63775"/>
            <a:ext cx="7772400" cy="147002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6600" b="1" dirty="0">
                <a:solidFill>
                  <a:srgbClr val="898989"/>
                </a:solidFill>
                <a:latin typeface="Jing Jing" pitchFamily="2" charset="0"/>
                <a:ea typeface="+mn-ea"/>
                <a:cs typeface="+mn-cs"/>
              </a:rPr>
              <a:t>VIP </a:t>
            </a:r>
            <a:r>
              <a:rPr lang="en-US" sz="6600" b="1" dirty="0" smtClean="0">
                <a:solidFill>
                  <a:srgbClr val="898989"/>
                </a:solidFill>
                <a:latin typeface="Jing Jing" pitchFamily="2" charset="0"/>
                <a:ea typeface="+mn-ea"/>
                <a:cs typeface="+mn-cs"/>
              </a:rPr>
              <a:t>Callout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352800"/>
            <a:ext cx="4876800" cy="838200"/>
          </a:xfrm>
        </p:spPr>
        <p:txBody>
          <a:bodyPr/>
          <a:lstStyle/>
          <a:p>
            <a:r>
              <a:rPr lang="en-US" dirty="0" smtClean="0"/>
              <a:t>Fall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5114" y="1992868"/>
            <a:ext cx="544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Vietnamese International Student Association at Purdue</a:t>
            </a:r>
          </a:p>
        </p:txBody>
      </p:sp>
      <p:pic>
        <p:nvPicPr>
          <p:cNvPr id="3074" name="Picture 2" descr="C:\Users\nguyend\Desktop\Working\VIP\Callout\ao da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3810000"/>
            <a:ext cx="3040693" cy="20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guyend\Desktop\Working\VIP\Callout\Chua_Mot_C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285133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guyend\Desktop\Working\VIP\Callout\Hue-Ngo-Mon-Gate-Exter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42" y="4390522"/>
            <a:ext cx="2826250" cy="20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guyend\Desktop\Working\VIP\Callout\Nha_tho_Duc_Ba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3" y="2177534"/>
            <a:ext cx="1684745" cy="22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nguyend\Desktop\Working\VIP\Callout\halong1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76200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7075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26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Email Officers@vietinpurdue.org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President: </a:t>
            </a:r>
            <a:r>
              <a:rPr lang="en-US" dirty="0" err="1" smtClean="0"/>
              <a:t>Duc</a:t>
            </a:r>
            <a:r>
              <a:rPr lang="en-US" dirty="0" smtClean="0"/>
              <a:t> Nguyen</a:t>
            </a:r>
          </a:p>
          <a:p>
            <a:pPr lvl="1"/>
            <a:r>
              <a:rPr lang="en-US" dirty="0" smtClean="0"/>
              <a:t>Email: nguyend@purdue.edu</a:t>
            </a:r>
          </a:p>
          <a:p>
            <a:endParaRPr lang="en-US" dirty="0" smtClean="0"/>
          </a:p>
          <a:p>
            <a:r>
              <a:rPr lang="en-US" dirty="0" smtClean="0"/>
              <a:t>Treasurer: </a:t>
            </a:r>
            <a:r>
              <a:rPr lang="en-US" dirty="0" err="1" smtClean="0"/>
              <a:t>Quan</a:t>
            </a:r>
            <a:r>
              <a:rPr lang="en-US" dirty="0" smtClean="0"/>
              <a:t> Nguyen</a:t>
            </a:r>
          </a:p>
          <a:p>
            <a:pPr lvl="1"/>
            <a:r>
              <a:rPr lang="en-US" dirty="0" smtClean="0"/>
              <a:t>Email: nguyend95@purdue.edu</a:t>
            </a:r>
          </a:p>
          <a:p>
            <a:endParaRPr lang="en-US" dirty="0" smtClean="0"/>
          </a:p>
          <a:p>
            <a:r>
              <a:rPr lang="en-US" dirty="0" smtClean="0"/>
              <a:t>Webmaster: </a:t>
            </a:r>
            <a:r>
              <a:rPr lang="en-US" dirty="0" err="1" smtClean="0"/>
              <a:t>Huy</a:t>
            </a:r>
            <a:r>
              <a:rPr lang="en-US" dirty="0" smtClean="0"/>
              <a:t> Tran</a:t>
            </a:r>
          </a:p>
          <a:p>
            <a:pPr lvl="1"/>
            <a:r>
              <a:rPr lang="en-US" dirty="0" smtClean="0"/>
              <a:t>Email: tranh@purdue.edu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join?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Vietnamese Culture</a:t>
            </a:r>
          </a:p>
          <a:p>
            <a:endParaRPr lang="en-US" dirty="0" smtClean="0"/>
          </a:p>
          <a:p>
            <a:r>
              <a:rPr lang="en-US" dirty="0" smtClean="0"/>
              <a:t>Make new friends</a:t>
            </a:r>
          </a:p>
          <a:p>
            <a:endParaRPr lang="en-US" dirty="0" smtClean="0"/>
          </a:p>
          <a:p>
            <a:r>
              <a:rPr lang="en-US" dirty="0" smtClean="0"/>
              <a:t>Discount on merchandise</a:t>
            </a:r>
          </a:p>
          <a:p>
            <a:endParaRPr lang="en-US" dirty="0" smtClean="0"/>
          </a:p>
          <a:p>
            <a:r>
              <a:rPr lang="en-US" dirty="0" smtClean="0"/>
              <a:t>Subsidized activities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657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V I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8" descr="C:\Users\nguyend\Desktop\Working\VIP\Callout\purdu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4" y="3896139"/>
            <a:ext cx="1693656" cy="8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events</a:t>
            </a:r>
            <a:br>
              <a:rPr lang="en-US" dirty="0" smtClean="0"/>
            </a:br>
            <a:r>
              <a:rPr lang="en-US" dirty="0" smtClean="0"/>
              <a:t>Oct 21th, 5:30pm: Global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guyend\Downloads\73023_1699696454873_1311756877_1853050_68287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484688"/>
            <a:ext cx="3252785" cy="21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guyend\Downloads\148378_1699693494799_1311756877_1853026_2468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22" y="2174877"/>
            <a:ext cx="3252785" cy="21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guyend\Downloads\148552_1699693214792_1311756877_1853024_653666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0012"/>
            <a:ext cx="18288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guyend\Downloads\149480_1699692814782_1311756877_1853021_347497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252785" cy="21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events</a:t>
            </a:r>
            <a:br>
              <a:rPr lang="en-US" dirty="0" smtClean="0"/>
            </a:br>
            <a:r>
              <a:rPr lang="en-US" sz="3100" dirty="0" smtClean="0"/>
              <a:t>Oct 29th: Midwest Vietnamese Soccer Tournament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686800" cy="4525963"/>
          </a:xfrm>
        </p:spPr>
        <p:txBody>
          <a:bodyPr/>
          <a:lstStyle/>
          <a:p>
            <a:r>
              <a:rPr lang="en-US" sz="2400" dirty="0" smtClean="0"/>
              <a:t>Location: IU Bloomington</a:t>
            </a:r>
          </a:p>
          <a:p>
            <a:r>
              <a:rPr lang="en-US" sz="2400" dirty="0" smtClean="0"/>
              <a:t>Indoor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Schools: Purdue, 	     	IU, 	           UIC, 	    	   IIT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1448812" cy="11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nguyend\Downloads\62757_1623973241840_1311756877_1693124_143552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2" y="0"/>
            <a:ext cx="253877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guyend\Desktop\Working\VIP\Callout\soc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0649"/>
            <a:ext cx="3505200" cy="2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guyend\Downloads\52061_10150260930845068_681595067_14782566_275772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64" y="4572000"/>
            <a:ext cx="339852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guyend\Downloads\62757_1623973761853_1311756877_1693137_381145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66" y="-19050"/>
            <a:ext cx="2534014" cy="19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guyend\Desktop\Working\VIP\Callout\iu_logo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13" y="3048000"/>
            <a:ext cx="702687" cy="8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guyend\Desktop\Working\VIP\Callout\purdue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79" y="3048000"/>
            <a:ext cx="1693656" cy="9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nguyend\Desktop\Working\VIP\Callout\UIC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21013"/>
            <a:ext cx="1607599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nguyend\Desktop\Working\VIP\Callout\IIT 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99" y="2944018"/>
            <a:ext cx="1347201" cy="11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ruyền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Food festival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that we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University car rental</a:t>
            </a:r>
          </a:p>
          <a:p>
            <a:endParaRPr lang="en-US" dirty="0"/>
          </a:p>
          <a:p>
            <a:r>
              <a:rPr lang="en-US" dirty="0"/>
              <a:t>Mailing list</a:t>
            </a:r>
          </a:p>
          <a:p>
            <a:pPr lvl="1"/>
            <a:r>
              <a:rPr lang="en-US" dirty="0"/>
              <a:t>Request should be send to </a:t>
            </a:r>
            <a:r>
              <a:rPr lang="en-US" dirty="0">
                <a:hlinkClick r:id="rId3"/>
              </a:rPr>
              <a:t>admin@vietinpurdue.org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Mail account</a:t>
            </a:r>
            <a:r>
              <a:rPr lang="en-US" dirty="0"/>
              <a:t>: @vietinpurdue.org</a:t>
            </a:r>
            <a:endParaRPr lang="en-US" dirty="0" smtClean="0"/>
          </a:p>
          <a:p>
            <a:pPr lvl="1"/>
            <a:r>
              <a:rPr lang="en-US" dirty="0" smtClean="0"/>
              <a:t>https://www.vietinpurdue.org/owa/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</a:t>
            </a:r>
            <a:r>
              <a:rPr lang="en-US" dirty="0" smtClean="0"/>
              <a:t>for new students</a:t>
            </a:r>
          </a:p>
          <a:p>
            <a:pPr lvl="1"/>
            <a:r>
              <a:rPr lang="en-US" dirty="0" smtClean="0"/>
              <a:t>Set up Wikipedia-like service</a:t>
            </a:r>
          </a:p>
          <a:p>
            <a:endParaRPr lang="en-US" dirty="0" smtClean="0"/>
          </a:p>
          <a:p>
            <a:r>
              <a:rPr lang="en-US" dirty="0" smtClean="0"/>
              <a:t>Enable www.purdue.edu/vip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$</a:t>
            </a:r>
            <a:r>
              <a:rPr lang="en-US" dirty="0"/>
              <a:t>10 / </a:t>
            </a:r>
            <a:r>
              <a:rPr lang="en-US" dirty="0" smtClean="0"/>
              <a:t>semester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$</a:t>
            </a:r>
            <a:r>
              <a:rPr lang="en-US" dirty="0"/>
              <a:t>15 /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127</Words>
  <Application>Microsoft Office PowerPoint</Application>
  <PresentationFormat>On-screen Show (4:3)</PresentationFormat>
  <Paragraphs>58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VIP Callout</vt:lpstr>
      <vt:lpstr>Officers</vt:lpstr>
      <vt:lpstr>Why join?</vt:lpstr>
      <vt:lpstr>Future events Oct 21th, 5:30pm: Global Café</vt:lpstr>
      <vt:lpstr>Future events Oct 29th: Midwest Vietnamese Soccer Tournament</vt:lpstr>
      <vt:lpstr>Future events</vt:lpstr>
      <vt:lpstr>Services that we offer</vt:lpstr>
      <vt:lpstr>To do</vt:lpstr>
      <vt:lpstr>Membership</vt:lpstr>
      <vt:lpstr>Questions?</vt:lpstr>
      <vt:lpstr>Thanks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nguyend</dc:creator>
  <cp:lastModifiedBy>nguyend</cp:lastModifiedBy>
  <cp:revision>37</cp:revision>
  <dcterms:created xsi:type="dcterms:W3CDTF">2011-10-06T04:34:13Z</dcterms:created>
  <dcterms:modified xsi:type="dcterms:W3CDTF">2011-10-10T03:29:17Z</dcterms:modified>
</cp:coreProperties>
</file>