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72" r:id="rId2"/>
    <p:sldId id="282" r:id="rId3"/>
    <p:sldId id="271" r:id="rId4"/>
    <p:sldId id="277" r:id="rId5"/>
    <p:sldId id="280" r:id="rId6"/>
    <p:sldId id="28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84" userDrawn="1">
          <p15:clr>
            <a:srgbClr val="A4A3A4"/>
          </p15:clr>
        </p15:guide>
        <p15:guide id="3" orient="horz" pos="1044">
          <p15:clr>
            <a:srgbClr val="A4A3A4"/>
          </p15:clr>
        </p15:guide>
        <p15:guide id="7" orient="horz" pos="1214">
          <p15:clr>
            <a:srgbClr val="A4A3A4"/>
          </p15:clr>
        </p15:guide>
        <p15:guide id="8" orient="horz" pos="619">
          <p15:clr>
            <a:srgbClr val="A4A3A4"/>
          </p15:clr>
        </p15:guide>
        <p15:guide id="9" orient="horz" pos="3546">
          <p15:clr>
            <a:srgbClr val="A4A3A4"/>
          </p15:clr>
        </p15:guide>
        <p15:guide id="11" pos="718">
          <p15:clr>
            <a:srgbClr val="A4A3A4"/>
          </p15:clr>
        </p15:guide>
        <p15:guide id="12" pos="5403">
          <p15:clr>
            <a:srgbClr val="A4A3A4"/>
          </p15:clr>
        </p15:guide>
        <p15:guide id="13" pos="432" userDrawn="1">
          <p15:clr>
            <a:srgbClr val="A4A3A4"/>
          </p15:clr>
        </p15:guide>
        <p15:guide id="15" pos="936" userDrawn="1">
          <p15:clr>
            <a:srgbClr val="A4A3A4"/>
          </p15:clr>
        </p15:guide>
        <p15:guide id="16" pos="5077">
          <p15:clr>
            <a:srgbClr val="A4A3A4"/>
          </p15:clr>
        </p15:guide>
        <p15:guide id="17"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31" autoAdjust="0"/>
  </p:normalViewPr>
  <p:slideViewPr>
    <p:cSldViewPr snapToGrid="0">
      <p:cViewPr varScale="1">
        <p:scale>
          <a:sx n="113" d="100"/>
          <a:sy n="113" d="100"/>
        </p:scale>
        <p:origin x="1590" y="102"/>
      </p:cViewPr>
      <p:guideLst>
        <p:guide orient="horz" pos="3984"/>
        <p:guide orient="horz" pos="1044"/>
        <p:guide orient="horz" pos="1214"/>
        <p:guide orient="horz" pos="619"/>
        <p:guide orient="horz" pos="3546"/>
        <p:guide pos="718"/>
        <p:guide pos="5403"/>
        <p:guide pos="432"/>
        <p:guide pos="936"/>
        <p:guide pos="5077"/>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D46A28-9CAF-E041-8311-DFCD44262095}" type="datetime1">
              <a:rPr lang="en-US" smtClean="0"/>
              <a:t>8/21/2023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3BEA41-3E73-2348-A8FF-2E926A2CF1B9}" type="slidenum">
              <a:rPr lang="en-US" smtClean="0"/>
              <a:t>‹#›</a:t>
            </a:fld>
            <a:endParaRPr lang="en-US"/>
          </a:p>
        </p:txBody>
      </p:sp>
    </p:spTree>
    <p:extLst>
      <p:ext uri="{BB962C8B-B14F-4D97-AF65-F5344CB8AC3E}">
        <p14:creationId xmlns:p14="http://schemas.microsoft.com/office/powerpoint/2010/main" val="309001504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2D4DA-089F-F344-9C15-F02D87A8D9F3}" type="datetime1">
              <a:rPr lang="en-US" smtClean="0"/>
              <a:t>8/21/2023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930545-154E-774E-8D78-F1689AC6A5E6}" type="slidenum">
              <a:rPr lang="en-US" smtClean="0"/>
              <a:t>‹#›</a:t>
            </a:fld>
            <a:endParaRPr lang="en-US"/>
          </a:p>
        </p:txBody>
      </p:sp>
    </p:spTree>
    <p:extLst>
      <p:ext uri="{BB962C8B-B14F-4D97-AF65-F5344CB8AC3E}">
        <p14:creationId xmlns:p14="http://schemas.microsoft.com/office/powerpoint/2010/main" val="906760183"/>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279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219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8742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support.office.com/en-us/article/Make-your-PowerPoint-presentations-accessible-6f7772b2-2f33-4bd2-8ca7-dae3b2b3ef25" TargetMode="External"/><Relationship Id="rId1" Type="http://schemas.openxmlformats.org/officeDocument/2006/relationships/slideMaster" Target="../slideMasters/slideMaster1.xml"/><Relationship Id="rId5" Type="http://schemas.openxmlformats.org/officeDocument/2006/relationships/image" Target="../media/image2.emf"/><Relationship Id="rId4" Type="http://schemas.openxmlformats.org/officeDocument/2006/relationships/hyperlink" Target="http://www.purdue.edu/atc"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essibility Statement">
    <p:spTree>
      <p:nvGrpSpPr>
        <p:cNvPr id="1" name=""/>
        <p:cNvGrpSpPr/>
        <p:nvPr/>
      </p:nvGrpSpPr>
      <p:grpSpPr>
        <a:xfrm>
          <a:off x="0" y="0"/>
          <a:ext cx="0" cy="0"/>
          <a:chOff x="0" y="0"/>
          <a:chExt cx="0" cy="0"/>
        </a:xfrm>
      </p:grpSpPr>
      <p:pic>
        <p:nvPicPr>
          <p:cNvPr id="3" name="Accessibility Statement Part 1" descr="Accessibility Statement Part 1">
            <a:hlinkClick r:id="rId2" tooltip="Microsoft Office Accessibility Instructions"/>
          </p:cNvPr>
          <p:cNvPicPr>
            <a:picLocks noChangeAspect="1"/>
          </p:cNvPicPr>
          <p:nvPr userDrawn="1"/>
        </p:nvPicPr>
        <p:blipFill>
          <a:blip r:embed="rId3"/>
          <a:stretch>
            <a:fillRect/>
          </a:stretch>
        </p:blipFill>
        <p:spPr>
          <a:xfrm>
            <a:off x="1600200" y="1087172"/>
            <a:ext cx="5943600" cy="3124200"/>
          </a:xfrm>
          <a:prstGeom prst="rect">
            <a:avLst/>
          </a:prstGeom>
        </p:spPr>
      </p:pic>
      <p:pic>
        <p:nvPicPr>
          <p:cNvPr id="4" name="Accessibility Statement Part 2" descr="Accessibility Statement Part 2">
            <a:hlinkClick r:id="rId4"/>
          </p:cNvPr>
          <p:cNvPicPr>
            <a:picLocks noChangeAspect="1"/>
          </p:cNvPicPr>
          <p:nvPr userDrawn="1"/>
        </p:nvPicPr>
        <p:blipFill>
          <a:blip r:embed="rId5"/>
          <a:stretch>
            <a:fillRect/>
          </a:stretch>
        </p:blipFill>
        <p:spPr>
          <a:xfrm>
            <a:off x="1600200" y="4505694"/>
            <a:ext cx="5943600" cy="1206500"/>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ubhead Slide">
    <p:spTree>
      <p:nvGrpSpPr>
        <p:cNvPr id="1" name=""/>
        <p:cNvGrpSpPr/>
        <p:nvPr/>
      </p:nvGrpSpPr>
      <p:grpSpPr>
        <a:xfrm>
          <a:off x="0" y="0"/>
          <a:ext cx="0" cy="0"/>
          <a:chOff x="0" y="0"/>
          <a:chExt cx="0" cy="0"/>
        </a:xfrm>
      </p:grpSpPr>
      <p:grpSp>
        <p:nvGrpSpPr>
          <p:cNvPr id="5" name="Lines 1"/>
          <p:cNvGrpSpPr/>
          <p:nvPr userDrawn="1"/>
        </p:nvGrpSpPr>
        <p:grpSpPr>
          <a:xfrm>
            <a:off x="0" y="1294891"/>
            <a:ext cx="9144389" cy="215357"/>
            <a:chOff x="0" y="1307591"/>
            <a:chExt cx="9144389" cy="215357"/>
          </a:xfrm>
        </p:grpSpPr>
        <p:sp>
          <p:nvSpPr>
            <p:cNvPr id="30" name="object 23"/>
            <p:cNvSpPr/>
            <p:nvPr userDrawn="1"/>
          </p:nvSpPr>
          <p:spPr>
            <a:xfrm>
              <a:off x="9068189" y="1307591"/>
              <a:ext cx="76200" cy="139700"/>
            </a:xfrm>
            <a:custGeom>
              <a:avLst/>
              <a:gdLst/>
              <a:ahLst/>
              <a:cxnLst/>
              <a:rect l="l" t="t" r="r" b="b"/>
              <a:pathLst>
                <a:path w="76200" h="139700">
                  <a:moveTo>
                    <a:pt x="75810" y="139344"/>
                  </a:moveTo>
                  <a:lnTo>
                    <a:pt x="0" y="0"/>
                  </a:lnTo>
                </a:path>
              </a:pathLst>
            </a:custGeom>
            <a:ln w="10261">
              <a:solidFill>
                <a:srgbClr val="010202"/>
              </a:solidFill>
            </a:ln>
          </p:spPr>
          <p:txBody>
            <a:bodyPr wrap="square" lIns="0" tIns="0" rIns="0" bIns="0" rtlCol="0"/>
            <a:lstStyle/>
            <a:p>
              <a:endParaRPr/>
            </a:p>
          </p:txBody>
        </p:sp>
        <p:sp>
          <p:nvSpPr>
            <p:cNvPr id="31" name="object 24"/>
            <p:cNvSpPr/>
            <p:nvPr userDrawn="1"/>
          </p:nvSpPr>
          <p:spPr>
            <a:xfrm>
              <a:off x="898579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2" name="object 25"/>
            <p:cNvSpPr/>
            <p:nvPr userDrawn="1"/>
          </p:nvSpPr>
          <p:spPr>
            <a:xfrm>
              <a:off x="8903444"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33" name="object 26"/>
            <p:cNvSpPr/>
            <p:nvPr userDrawn="1"/>
          </p:nvSpPr>
          <p:spPr>
            <a:xfrm>
              <a:off x="882108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4" name="object 27"/>
            <p:cNvSpPr/>
            <p:nvPr userDrawn="1"/>
          </p:nvSpPr>
          <p:spPr>
            <a:xfrm>
              <a:off x="873872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5" name="object 28"/>
            <p:cNvSpPr/>
            <p:nvPr userDrawn="1"/>
          </p:nvSpPr>
          <p:spPr>
            <a:xfrm>
              <a:off x="865637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6" name="object 29"/>
            <p:cNvSpPr/>
            <p:nvPr userDrawn="1"/>
          </p:nvSpPr>
          <p:spPr>
            <a:xfrm>
              <a:off x="857398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7" name="object 30"/>
            <p:cNvSpPr/>
            <p:nvPr userDrawn="1"/>
          </p:nvSpPr>
          <p:spPr>
            <a:xfrm>
              <a:off x="8491617"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38" name="object 31"/>
            <p:cNvSpPr/>
            <p:nvPr userDrawn="1"/>
          </p:nvSpPr>
          <p:spPr>
            <a:xfrm>
              <a:off x="840924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39" name="object 32"/>
            <p:cNvSpPr/>
            <p:nvPr userDrawn="1"/>
          </p:nvSpPr>
          <p:spPr>
            <a:xfrm>
              <a:off x="832690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0" name="object 33"/>
            <p:cNvSpPr/>
            <p:nvPr userDrawn="1"/>
          </p:nvSpPr>
          <p:spPr>
            <a:xfrm>
              <a:off x="824453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1" name="object 34"/>
            <p:cNvSpPr/>
            <p:nvPr userDrawn="1"/>
          </p:nvSpPr>
          <p:spPr>
            <a:xfrm>
              <a:off x="816216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2" name="object 35"/>
            <p:cNvSpPr/>
            <p:nvPr userDrawn="1"/>
          </p:nvSpPr>
          <p:spPr>
            <a:xfrm>
              <a:off x="807981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3" name="object 36"/>
            <p:cNvSpPr/>
            <p:nvPr userDrawn="1"/>
          </p:nvSpPr>
          <p:spPr>
            <a:xfrm>
              <a:off x="799743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4" name="object 37"/>
            <p:cNvSpPr/>
            <p:nvPr userDrawn="1"/>
          </p:nvSpPr>
          <p:spPr>
            <a:xfrm>
              <a:off x="791508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5" name="object 38"/>
            <p:cNvSpPr/>
            <p:nvPr userDrawn="1"/>
          </p:nvSpPr>
          <p:spPr>
            <a:xfrm>
              <a:off x="783272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46" name="object 39"/>
            <p:cNvSpPr/>
            <p:nvPr userDrawn="1"/>
          </p:nvSpPr>
          <p:spPr>
            <a:xfrm>
              <a:off x="775033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47" name="object 40"/>
            <p:cNvSpPr/>
            <p:nvPr userDrawn="1"/>
          </p:nvSpPr>
          <p:spPr>
            <a:xfrm>
              <a:off x="766798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8" name="object 41"/>
            <p:cNvSpPr/>
            <p:nvPr userDrawn="1"/>
          </p:nvSpPr>
          <p:spPr>
            <a:xfrm>
              <a:off x="758561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9" name="object 42"/>
            <p:cNvSpPr/>
            <p:nvPr userDrawn="1"/>
          </p:nvSpPr>
          <p:spPr>
            <a:xfrm>
              <a:off x="750324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0" name="object 43"/>
            <p:cNvSpPr/>
            <p:nvPr userDrawn="1"/>
          </p:nvSpPr>
          <p:spPr>
            <a:xfrm>
              <a:off x="742090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1" name="object 44"/>
            <p:cNvSpPr/>
            <p:nvPr userDrawn="1"/>
          </p:nvSpPr>
          <p:spPr>
            <a:xfrm>
              <a:off x="733852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52" name="object 45"/>
            <p:cNvSpPr/>
            <p:nvPr userDrawn="1"/>
          </p:nvSpPr>
          <p:spPr>
            <a:xfrm>
              <a:off x="725617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3" name="object 46"/>
            <p:cNvSpPr/>
            <p:nvPr userDrawn="1"/>
          </p:nvSpPr>
          <p:spPr>
            <a:xfrm>
              <a:off x="717379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4" name="object 47"/>
            <p:cNvSpPr/>
            <p:nvPr userDrawn="1"/>
          </p:nvSpPr>
          <p:spPr>
            <a:xfrm>
              <a:off x="709142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55" name="object 48"/>
            <p:cNvSpPr/>
            <p:nvPr userDrawn="1"/>
          </p:nvSpPr>
          <p:spPr>
            <a:xfrm>
              <a:off x="700909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6" name="object 49"/>
            <p:cNvSpPr/>
            <p:nvPr userDrawn="1"/>
          </p:nvSpPr>
          <p:spPr>
            <a:xfrm>
              <a:off x="692668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57" name="object 50"/>
            <p:cNvSpPr/>
            <p:nvPr userDrawn="1"/>
          </p:nvSpPr>
          <p:spPr>
            <a:xfrm>
              <a:off x="684433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58" name="object 51"/>
            <p:cNvSpPr/>
            <p:nvPr userDrawn="1"/>
          </p:nvSpPr>
          <p:spPr>
            <a:xfrm>
              <a:off x="676198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9" name="object 52"/>
            <p:cNvSpPr/>
            <p:nvPr userDrawn="1"/>
          </p:nvSpPr>
          <p:spPr>
            <a:xfrm>
              <a:off x="667960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0" name="object 53"/>
            <p:cNvSpPr/>
            <p:nvPr userDrawn="1"/>
          </p:nvSpPr>
          <p:spPr>
            <a:xfrm>
              <a:off x="659727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1" name="object 54"/>
            <p:cNvSpPr/>
            <p:nvPr userDrawn="1"/>
          </p:nvSpPr>
          <p:spPr>
            <a:xfrm>
              <a:off x="651488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2" name="object 55"/>
            <p:cNvSpPr/>
            <p:nvPr userDrawn="1"/>
          </p:nvSpPr>
          <p:spPr>
            <a:xfrm>
              <a:off x="643251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63" name="object 56"/>
            <p:cNvSpPr/>
            <p:nvPr userDrawn="1"/>
          </p:nvSpPr>
          <p:spPr>
            <a:xfrm>
              <a:off x="634347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4" name="object 57"/>
            <p:cNvSpPr/>
            <p:nvPr userDrawn="1"/>
          </p:nvSpPr>
          <p:spPr>
            <a:xfrm>
              <a:off x="626112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5" name="object 58"/>
            <p:cNvSpPr/>
            <p:nvPr userDrawn="1"/>
          </p:nvSpPr>
          <p:spPr>
            <a:xfrm>
              <a:off x="6178748"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66" name="object 59"/>
            <p:cNvSpPr/>
            <p:nvPr userDrawn="1"/>
          </p:nvSpPr>
          <p:spPr>
            <a:xfrm>
              <a:off x="609639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7" name="object 60"/>
            <p:cNvSpPr/>
            <p:nvPr userDrawn="1"/>
          </p:nvSpPr>
          <p:spPr>
            <a:xfrm>
              <a:off x="601401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8" name="object 61"/>
            <p:cNvSpPr/>
            <p:nvPr userDrawn="1"/>
          </p:nvSpPr>
          <p:spPr>
            <a:xfrm>
              <a:off x="593165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9" name="object 62"/>
            <p:cNvSpPr/>
            <p:nvPr userDrawn="1"/>
          </p:nvSpPr>
          <p:spPr>
            <a:xfrm>
              <a:off x="5849298"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70" name="object 63"/>
            <p:cNvSpPr/>
            <p:nvPr userDrawn="1"/>
          </p:nvSpPr>
          <p:spPr>
            <a:xfrm>
              <a:off x="576692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71" name="object 64"/>
            <p:cNvSpPr/>
            <p:nvPr userDrawn="1"/>
          </p:nvSpPr>
          <p:spPr>
            <a:xfrm>
              <a:off x="568458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2" name="object 65"/>
            <p:cNvSpPr/>
            <p:nvPr userDrawn="1"/>
          </p:nvSpPr>
          <p:spPr>
            <a:xfrm>
              <a:off x="560220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3" name="object 66"/>
            <p:cNvSpPr/>
            <p:nvPr userDrawn="1"/>
          </p:nvSpPr>
          <p:spPr>
            <a:xfrm>
              <a:off x="551983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4" name="object 67"/>
            <p:cNvSpPr/>
            <p:nvPr userDrawn="1"/>
          </p:nvSpPr>
          <p:spPr>
            <a:xfrm>
              <a:off x="543748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5" name="object 68"/>
            <p:cNvSpPr/>
            <p:nvPr userDrawn="1"/>
          </p:nvSpPr>
          <p:spPr>
            <a:xfrm>
              <a:off x="535509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6" name="object 69"/>
            <p:cNvSpPr/>
            <p:nvPr userDrawn="1"/>
          </p:nvSpPr>
          <p:spPr>
            <a:xfrm>
              <a:off x="527277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7" name="object 70"/>
            <p:cNvSpPr/>
            <p:nvPr userDrawn="1"/>
          </p:nvSpPr>
          <p:spPr>
            <a:xfrm>
              <a:off x="519037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8" name="object 71"/>
            <p:cNvSpPr/>
            <p:nvPr userDrawn="1"/>
          </p:nvSpPr>
          <p:spPr>
            <a:xfrm>
              <a:off x="510799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79" name="object 72"/>
            <p:cNvSpPr/>
            <p:nvPr userDrawn="1"/>
          </p:nvSpPr>
          <p:spPr>
            <a:xfrm>
              <a:off x="502565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0" name="object 73"/>
            <p:cNvSpPr/>
            <p:nvPr userDrawn="1"/>
          </p:nvSpPr>
          <p:spPr>
            <a:xfrm>
              <a:off x="494328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81" name="object 74"/>
            <p:cNvSpPr/>
            <p:nvPr userDrawn="1"/>
          </p:nvSpPr>
          <p:spPr>
            <a:xfrm>
              <a:off x="486092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2" name="object 75"/>
            <p:cNvSpPr/>
            <p:nvPr userDrawn="1"/>
          </p:nvSpPr>
          <p:spPr>
            <a:xfrm>
              <a:off x="477856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3" name="object 76"/>
            <p:cNvSpPr/>
            <p:nvPr userDrawn="1"/>
          </p:nvSpPr>
          <p:spPr>
            <a:xfrm>
              <a:off x="469618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4" name="object 77"/>
            <p:cNvSpPr/>
            <p:nvPr userDrawn="1"/>
          </p:nvSpPr>
          <p:spPr>
            <a:xfrm>
              <a:off x="461382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85" name="object 78"/>
            <p:cNvSpPr/>
            <p:nvPr userDrawn="1"/>
          </p:nvSpPr>
          <p:spPr>
            <a:xfrm>
              <a:off x="4531452"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86" name="object 79"/>
            <p:cNvSpPr/>
            <p:nvPr userDrawn="1"/>
          </p:nvSpPr>
          <p:spPr>
            <a:xfrm>
              <a:off x="444911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7" name="object 80"/>
            <p:cNvSpPr/>
            <p:nvPr userDrawn="1"/>
          </p:nvSpPr>
          <p:spPr>
            <a:xfrm>
              <a:off x="436673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8" name="object 81"/>
            <p:cNvSpPr/>
            <p:nvPr userDrawn="1"/>
          </p:nvSpPr>
          <p:spPr>
            <a:xfrm>
              <a:off x="428435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9" name="object 82"/>
            <p:cNvSpPr/>
            <p:nvPr userDrawn="1"/>
          </p:nvSpPr>
          <p:spPr>
            <a:xfrm>
              <a:off x="420201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0" name="object 83"/>
            <p:cNvSpPr/>
            <p:nvPr userDrawn="1"/>
          </p:nvSpPr>
          <p:spPr>
            <a:xfrm>
              <a:off x="411964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91" name="object 84"/>
            <p:cNvSpPr/>
            <p:nvPr userDrawn="1"/>
          </p:nvSpPr>
          <p:spPr>
            <a:xfrm>
              <a:off x="403730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2" name="object 85"/>
            <p:cNvSpPr/>
            <p:nvPr userDrawn="1"/>
          </p:nvSpPr>
          <p:spPr>
            <a:xfrm>
              <a:off x="395490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3" name="object 86"/>
            <p:cNvSpPr/>
            <p:nvPr userDrawn="1"/>
          </p:nvSpPr>
          <p:spPr>
            <a:xfrm>
              <a:off x="387253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94" name="object 87"/>
            <p:cNvSpPr/>
            <p:nvPr userDrawn="1"/>
          </p:nvSpPr>
          <p:spPr>
            <a:xfrm>
              <a:off x="379020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5" name="object 88"/>
            <p:cNvSpPr/>
            <p:nvPr userDrawn="1"/>
          </p:nvSpPr>
          <p:spPr>
            <a:xfrm>
              <a:off x="370781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96" name="object 89"/>
            <p:cNvSpPr/>
            <p:nvPr userDrawn="1"/>
          </p:nvSpPr>
          <p:spPr>
            <a:xfrm>
              <a:off x="362547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7" name="object 90"/>
            <p:cNvSpPr/>
            <p:nvPr userDrawn="1"/>
          </p:nvSpPr>
          <p:spPr>
            <a:xfrm>
              <a:off x="354309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8" name="object 91"/>
            <p:cNvSpPr/>
            <p:nvPr userDrawn="1"/>
          </p:nvSpPr>
          <p:spPr>
            <a:xfrm>
              <a:off x="346071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9" name="object 92"/>
            <p:cNvSpPr/>
            <p:nvPr userDrawn="1"/>
          </p:nvSpPr>
          <p:spPr>
            <a:xfrm>
              <a:off x="337837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0" name="object 93"/>
            <p:cNvSpPr/>
            <p:nvPr userDrawn="1"/>
          </p:nvSpPr>
          <p:spPr>
            <a:xfrm>
              <a:off x="329600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101" name="object 94"/>
            <p:cNvSpPr/>
            <p:nvPr userDrawn="1"/>
          </p:nvSpPr>
          <p:spPr>
            <a:xfrm>
              <a:off x="3213623"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102" name="object 95"/>
            <p:cNvSpPr/>
            <p:nvPr userDrawn="1"/>
          </p:nvSpPr>
          <p:spPr>
            <a:xfrm>
              <a:off x="313127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3" name="object 96"/>
            <p:cNvSpPr/>
            <p:nvPr userDrawn="1"/>
          </p:nvSpPr>
          <p:spPr>
            <a:xfrm>
              <a:off x="304888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4" name="object 97"/>
            <p:cNvSpPr/>
            <p:nvPr userDrawn="1"/>
          </p:nvSpPr>
          <p:spPr>
            <a:xfrm>
              <a:off x="296654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5" name="object 98"/>
            <p:cNvSpPr/>
            <p:nvPr userDrawn="1"/>
          </p:nvSpPr>
          <p:spPr>
            <a:xfrm>
              <a:off x="288418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6" name="object 99"/>
            <p:cNvSpPr/>
            <p:nvPr userDrawn="1"/>
          </p:nvSpPr>
          <p:spPr>
            <a:xfrm>
              <a:off x="2801806"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107" name="object 100"/>
            <p:cNvSpPr/>
            <p:nvPr userDrawn="1"/>
          </p:nvSpPr>
          <p:spPr>
            <a:xfrm>
              <a:off x="271945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8" name="object 101"/>
            <p:cNvSpPr/>
            <p:nvPr userDrawn="1"/>
          </p:nvSpPr>
          <p:spPr>
            <a:xfrm>
              <a:off x="263707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9" name="object 102"/>
            <p:cNvSpPr/>
            <p:nvPr userDrawn="1"/>
          </p:nvSpPr>
          <p:spPr>
            <a:xfrm>
              <a:off x="2554727"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110" name="object 103"/>
            <p:cNvSpPr/>
            <p:nvPr userDrawn="1"/>
          </p:nvSpPr>
          <p:spPr>
            <a:xfrm>
              <a:off x="247236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1" name="object 104"/>
            <p:cNvSpPr/>
            <p:nvPr userDrawn="1"/>
          </p:nvSpPr>
          <p:spPr>
            <a:xfrm>
              <a:off x="238997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2" name="object 105"/>
            <p:cNvSpPr/>
            <p:nvPr userDrawn="1"/>
          </p:nvSpPr>
          <p:spPr>
            <a:xfrm>
              <a:off x="230763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3" name="object 106"/>
            <p:cNvSpPr/>
            <p:nvPr userDrawn="1"/>
          </p:nvSpPr>
          <p:spPr>
            <a:xfrm>
              <a:off x="222526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4" name="object 107"/>
            <p:cNvSpPr/>
            <p:nvPr userDrawn="1"/>
          </p:nvSpPr>
          <p:spPr>
            <a:xfrm>
              <a:off x="214290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5" name="object 108"/>
            <p:cNvSpPr/>
            <p:nvPr userDrawn="1"/>
          </p:nvSpPr>
          <p:spPr>
            <a:xfrm>
              <a:off x="206054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6" name="object 109"/>
            <p:cNvSpPr/>
            <p:nvPr userDrawn="1"/>
          </p:nvSpPr>
          <p:spPr>
            <a:xfrm>
              <a:off x="197816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7" name="object 110"/>
            <p:cNvSpPr/>
            <p:nvPr userDrawn="1"/>
          </p:nvSpPr>
          <p:spPr>
            <a:xfrm>
              <a:off x="189580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8" name="object 111"/>
            <p:cNvSpPr/>
            <p:nvPr userDrawn="1"/>
          </p:nvSpPr>
          <p:spPr>
            <a:xfrm>
              <a:off x="181344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9" name="object 112"/>
            <p:cNvSpPr/>
            <p:nvPr userDrawn="1"/>
          </p:nvSpPr>
          <p:spPr>
            <a:xfrm>
              <a:off x="173107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0" name="object 113"/>
            <p:cNvSpPr/>
            <p:nvPr userDrawn="1"/>
          </p:nvSpPr>
          <p:spPr>
            <a:xfrm>
              <a:off x="164871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1" name="object 114"/>
            <p:cNvSpPr/>
            <p:nvPr userDrawn="1"/>
          </p:nvSpPr>
          <p:spPr>
            <a:xfrm>
              <a:off x="156633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2" name="object 115"/>
            <p:cNvSpPr/>
            <p:nvPr userDrawn="1"/>
          </p:nvSpPr>
          <p:spPr>
            <a:xfrm>
              <a:off x="148128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3" name="object 116"/>
            <p:cNvSpPr/>
            <p:nvPr userDrawn="1"/>
          </p:nvSpPr>
          <p:spPr>
            <a:xfrm>
              <a:off x="139892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4" name="object 117"/>
            <p:cNvSpPr/>
            <p:nvPr userDrawn="1"/>
          </p:nvSpPr>
          <p:spPr>
            <a:xfrm>
              <a:off x="131654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5" name="object 118"/>
            <p:cNvSpPr/>
            <p:nvPr userDrawn="1"/>
          </p:nvSpPr>
          <p:spPr>
            <a:xfrm>
              <a:off x="123418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6" name="object 119"/>
            <p:cNvSpPr/>
            <p:nvPr userDrawn="1"/>
          </p:nvSpPr>
          <p:spPr>
            <a:xfrm>
              <a:off x="1151822"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127" name="object 120"/>
            <p:cNvSpPr/>
            <p:nvPr userDrawn="1"/>
          </p:nvSpPr>
          <p:spPr>
            <a:xfrm>
              <a:off x="106945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8" name="object 121"/>
            <p:cNvSpPr/>
            <p:nvPr userDrawn="1"/>
          </p:nvSpPr>
          <p:spPr>
            <a:xfrm>
              <a:off x="98709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9" name="object 122"/>
            <p:cNvSpPr/>
            <p:nvPr userDrawn="1"/>
          </p:nvSpPr>
          <p:spPr>
            <a:xfrm>
              <a:off x="90472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0" name="object 123"/>
            <p:cNvSpPr/>
            <p:nvPr userDrawn="1"/>
          </p:nvSpPr>
          <p:spPr>
            <a:xfrm>
              <a:off x="82236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1" name="object 124"/>
            <p:cNvSpPr/>
            <p:nvPr userDrawn="1"/>
          </p:nvSpPr>
          <p:spPr>
            <a:xfrm>
              <a:off x="73999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2" name="object 125"/>
            <p:cNvSpPr/>
            <p:nvPr userDrawn="1"/>
          </p:nvSpPr>
          <p:spPr>
            <a:xfrm>
              <a:off x="65761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3" name="object 126"/>
            <p:cNvSpPr/>
            <p:nvPr userDrawn="1"/>
          </p:nvSpPr>
          <p:spPr>
            <a:xfrm>
              <a:off x="57526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4" name="object 127"/>
            <p:cNvSpPr/>
            <p:nvPr userDrawn="1"/>
          </p:nvSpPr>
          <p:spPr>
            <a:xfrm>
              <a:off x="49290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5" name="object 128"/>
            <p:cNvSpPr/>
            <p:nvPr userDrawn="1"/>
          </p:nvSpPr>
          <p:spPr>
            <a:xfrm>
              <a:off x="41054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6" name="object 129"/>
            <p:cNvSpPr/>
            <p:nvPr userDrawn="1"/>
          </p:nvSpPr>
          <p:spPr>
            <a:xfrm>
              <a:off x="32818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7" name="object 130"/>
            <p:cNvSpPr/>
            <p:nvPr userDrawn="1"/>
          </p:nvSpPr>
          <p:spPr>
            <a:xfrm>
              <a:off x="24580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8" name="object 131"/>
            <p:cNvSpPr/>
            <p:nvPr userDrawn="1"/>
          </p:nvSpPr>
          <p:spPr>
            <a:xfrm>
              <a:off x="16345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39" name="object 132"/>
            <p:cNvSpPr/>
            <p:nvPr userDrawn="1"/>
          </p:nvSpPr>
          <p:spPr>
            <a:xfrm>
              <a:off x="8107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40" name="object 133"/>
            <p:cNvSpPr/>
            <p:nvPr userDrawn="1"/>
          </p:nvSpPr>
          <p:spPr>
            <a:xfrm>
              <a:off x="0" y="1309970"/>
              <a:ext cx="116205" cy="212725"/>
            </a:xfrm>
            <a:custGeom>
              <a:avLst/>
              <a:gdLst/>
              <a:ahLst/>
              <a:cxnLst/>
              <a:rect l="l" t="t" r="r" b="b"/>
              <a:pathLst>
                <a:path w="116205" h="212725">
                  <a:moveTo>
                    <a:pt x="115612" y="212505"/>
                  </a:moveTo>
                  <a:lnTo>
                    <a:pt x="0" y="0"/>
                  </a:lnTo>
                </a:path>
              </a:pathLst>
            </a:custGeom>
            <a:ln w="10261">
              <a:solidFill>
                <a:srgbClr val="010202"/>
              </a:solidFill>
            </a:ln>
          </p:spPr>
          <p:txBody>
            <a:bodyPr wrap="square" lIns="0" tIns="0" rIns="0" bIns="0" rtlCol="0"/>
            <a:lstStyle/>
            <a:p>
              <a:endParaRPr/>
            </a:p>
          </p:txBody>
        </p:sp>
        <p:sp>
          <p:nvSpPr>
            <p:cNvPr id="141" name="object 134"/>
            <p:cNvSpPr/>
            <p:nvPr userDrawn="1"/>
          </p:nvSpPr>
          <p:spPr>
            <a:xfrm>
              <a:off x="0" y="1461354"/>
              <a:ext cx="33655" cy="61594"/>
            </a:xfrm>
            <a:custGeom>
              <a:avLst/>
              <a:gdLst/>
              <a:ahLst/>
              <a:cxnLst/>
              <a:rect l="l" t="t" r="r" b="b"/>
              <a:pathLst>
                <a:path w="33655" h="61594">
                  <a:moveTo>
                    <a:pt x="33252" y="61121"/>
                  </a:moveTo>
                  <a:lnTo>
                    <a:pt x="0" y="0"/>
                  </a:lnTo>
                </a:path>
              </a:pathLst>
            </a:custGeom>
            <a:ln w="10261">
              <a:solidFill>
                <a:srgbClr val="010202"/>
              </a:solidFill>
            </a:ln>
          </p:spPr>
          <p:txBody>
            <a:bodyPr wrap="square" lIns="0" tIns="0" rIns="0" bIns="0" rtlCol="0"/>
            <a:lstStyle/>
            <a:p>
              <a:endParaRPr/>
            </a:p>
          </p:txBody>
        </p:sp>
      </p:grpSp>
      <p:sp>
        <p:nvSpPr>
          <p:cNvPr id="7" name="Black Bar"/>
          <p:cNvSpPr/>
          <p:nvPr userDrawn="1"/>
        </p:nvSpPr>
        <p:spPr>
          <a:xfrm>
            <a:off x="0" y="1509775"/>
            <a:ext cx="9144000" cy="3850004"/>
          </a:xfrm>
          <a:custGeom>
            <a:avLst/>
            <a:gdLst/>
            <a:ahLst/>
            <a:cxnLst/>
            <a:rect l="l" t="t" r="r" b="b"/>
            <a:pathLst>
              <a:path w="9144000" h="3850004">
                <a:moveTo>
                  <a:pt x="0" y="3849624"/>
                </a:moveTo>
                <a:lnTo>
                  <a:pt x="9144000" y="3849624"/>
                </a:lnTo>
                <a:lnTo>
                  <a:pt x="9144000" y="0"/>
                </a:lnTo>
                <a:lnTo>
                  <a:pt x="0" y="0"/>
                </a:lnTo>
                <a:lnTo>
                  <a:pt x="0" y="3849624"/>
                </a:lnTo>
                <a:close/>
              </a:path>
            </a:pathLst>
          </a:custGeom>
          <a:solidFill>
            <a:srgbClr val="000000"/>
          </a:solidFill>
        </p:spPr>
        <p:txBody>
          <a:bodyPr wrap="square" lIns="0" tIns="0" rIns="0" bIns="0" rtlCol="0"/>
          <a:lstStyle/>
          <a:p>
            <a:endParaRPr/>
          </a:p>
        </p:txBody>
      </p:sp>
      <p:grpSp>
        <p:nvGrpSpPr>
          <p:cNvPr id="4" name="Lines 2"/>
          <p:cNvGrpSpPr/>
          <p:nvPr userDrawn="1"/>
        </p:nvGrpSpPr>
        <p:grpSpPr>
          <a:xfrm>
            <a:off x="0" y="5354828"/>
            <a:ext cx="9144389" cy="215265"/>
            <a:chOff x="0" y="5367528"/>
            <a:chExt cx="9144389" cy="215265"/>
          </a:xfrm>
        </p:grpSpPr>
        <p:sp>
          <p:nvSpPr>
            <p:cNvPr id="142" name="object 135"/>
            <p:cNvSpPr/>
            <p:nvPr userDrawn="1"/>
          </p:nvSpPr>
          <p:spPr>
            <a:xfrm>
              <a:off x="9137849" y="5367528"/>
              <a:ext cx="6350" cy="11430"/>
            </a:xfrm>
            <a:custGeom>
              <a:avLst/>
              <a:gdLst/>
              <a:ahLst/>
              <a:cxnLst/>
              <a:rect l="l" t="t" r="r" b="b"/>
              <a:pathLst>
                <a:path w="6350" h="11429">
                  <a:moveTo>
                    <a:pt x="6150" y="11304"/>
                  </a:moveTo>
                  <a:lnTo>
                    <a:pt x="0" y="0"/>
                  </a:lnTo>
                </a:path>
              </a:pathLst>
            </a:custGeom>
            <a:ln w="10261">
              <a:solidFill>
                <a:srgbClr val="010202"/>
              </a:solidFill>
            </a:ln>
          </p:spPr>
          <p:txBody>
            <a:bodyPr wrap="square" lIns="0" tIns="0" rIns="0" bIns="0" rtlCol="0"/>
            <a:lstStyle/>
            <a:p>
              <a:endParaRPr/>
            </a:p>
          </p:txBody>
        </p:sp>
        <p:sp>
          <p:nvSpPr>
            <p:cNvPr id="143" name="object 136"/>
            <p:cNvSpPr/>
            <p:nvPr userDrawn="1"/>
          </p:nvSpPr>
          <p:spPr>
            <a:xfrm>
              <a:off x="9055489" y="5367528"/>
              <a:ext cx="88900" cy="163195"/>
            </a:xfrm>
            <a:custGeom>
              <a:avLst/>
              <a:gdLst/>
              <a:ahLst/>
              <a:cxnLst/>
              <a:rect l="l" t="t" r="r" b="b"/>
              <a:pathLst>
                <a:path w="88900" h="163195">
                  <a:moveTo>
                    <a:pt x="88509" y="162687"/>
                  </a:moveTo>
                  <a:lnTo>
                    <a:pt x="0" y="0"/>
                  </a:lnTo>
                </a:path>
              </a:pathLst>
            </a:custGeom>
            <a:ln w="10261">
              <a:solidFill>
                <a:srgbClr val="010202"/>
              </a:solidFill>
            </a:ln>
          </p:spPr>
          <p:txBody>
            <a:bodyPr wrap="square" lIns="0" tIns="0" rIns="0" bIns="0" rtlCol="0"/>
            <a:lstStyle/>
            <a:p>
              <a:endParaRPr/>
            </a:p>
          </p:txBody>
        </p:sp>
        <p:sp>
          <p:nvSpPr>
            <p:cNvPr id="144" name="object 137"/>
            <p:cNvSpPr/>
            <p:nvPr userDrawn="1"/>
          </p:nvSpPr>
          <p:spPr>
            <a:xfrm>
              <a:off x="897309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5" name="object 138"/>
            <p:cNvSpPr/>
            <p:nvPr userDrawn="1"/>
          </p:nvSpPr>
          <p:spPr>
            <a:xfrm>
              <a:off x="8890744"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46" name="object 139"/>
            <p:cNvSpPr/>
            <p:nvPr userDrawn="1"/>
          </p:nvSpPr>
          <p:spPr>
            <a:xfrm>
              <a:off x="880838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7" name="object 140"/>
            <p:cNvSpPr/>
            <p:nvPr userDrawn="1"/>
          </p:nvSpPr>
          <p:spPr>
            <a:xfrm>
              <a:off x="872602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8" name="object 141"/>
            <p:cNvSpPr/>
            <p:nvPr userDrawn="1"/>
          </p:nvSpPr>
          <p:spPr>
            <a:xfrm>
              <a:off x="864367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9" name="object 142"/>
            <p:cNvSpPr/>
            <p:nvPr userDrawn="1"/>
          </p:nvSpPr>
          <p:spPr>
            <a:xfrm>
              <a:off x="856128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0" name="object 143"/>
            <p:cNvSpPr/>
            <p:nvPr userDrawn="1"/>
          </p:nvSpPr>
          <p:spPr>
            <a:xfrm>
              <a:off x="8478917"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51" name="object 144"/>
            <p:cNvSpPr/>
            <p:nvPr userDrawn="1"/>
          </p:nvSpPr>
          <p:spPr>
            <a:xfrm>
              <a:off x="839655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52" name="object 145"/>
            <p:cNvSpPr/>
            <p:nvPr userDrawn="1"/>
          </p:nvSpPr>
          <p:spPr>
            <a:xfrm>
              <a:off x="831420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3" name="object 146"/>
            <p:cNvSpPr/>
            <p:nvPr userDrawn="1"/>
          </p:nvSpPr>
          <p:spPr>
            <a:xfrm>
              <a:off x="823183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4" name="object 147"/>
            <p:cNvSpPr/>
            <p:nvPr userDrawn="1"/>
          </p:nvSpPr>
          <p:spPr>
            <a:xfrm>
              <a:off x="814946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5" name="object 148"/>
            <p:cNvSpPr/>
            <p:nvPr userDrawn="1"/>
          </p:nvSpPr>
          <p:spPr>
            <a:xfrm>
              <a:off x="806711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6" name="object 149"/>
            <p:cNvSpPr/>
            <p:nvPr userDrawn="1"/>
          </p:nvSpPr>
          <p:spPr>
            <a:xfrm>
              <a:off x="798473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7" name="object 150"/>
            <p:cNvSpPr/>
            <p:nvPr userDrawn="1"/>
          </p:nvSpPr>
          <p:spPr>
            <a:xfrm>
              <a:off x="790239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8" name="object 151"/>
            <p:cNvSpPr/>
            <p:nvPr userDrawn="1"/>
          </p:nvSpPr>
          <p:spPr>
            <a:xfrm>
              <a:off x="782002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59" name="object 152"/>
            <p:cNvSpPr/>
            <p:nvPr userDrawn="1"/>
          </p:nvSpPr>
          <p:spPr>
            <a:xfrm>
              <a:off x="773764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60" name="object 153"/>
            <p:cNvSpPr/>
            <p:nvPr userDrawn="1"/>
          </p:nvSpPr>
          <p:spPr>
            <a:xfrm>
              <a:off x="765528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1" name="object 154"/>
            <p:cNvSpPr/>
            <p:nvPr userDrawn="1"/>
          </p:nvSpPr>
          <p:spPr>
            <a:xfrm>
              <a:off x="757291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2" name="object 155"/>
            <p:cNvSpPr/>
            <p:nvPr userDrawn="1"/>
          </p:nvSpPr>
          <p:spPr>
            <a:xfrm>
              <a:off x="749054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3" name="object 156"/>
            <p:cNvSpPr/>
            <p:nvPr userDrawn="1"/>
          </p:nvSpPr>
          <p:spPr>
            <a:xfrm>
              <a:off x="740820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4" name="object 157"/>
            <p:cNvSpPr/>
            <p:nvPr userDrawn="1"/>
          </p:nvSpPr>
          <p:spPr>
            <a:xfrm>
              <a:off x="7325829"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65" name="object 158"/>
            <p:cNvSpPr/>
            <p:nvPr userDrawn="1"/>
          </p:nvSpPr>
          <p:spPr>
            <a:xfrm>
              <a:off x="724347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6" name="object 159"/>
            <p:cNvSpPr/>
            <p:nvPr userDrawn="1"/>
          </p:nvSpPr>
          <p:spPr>
            <a:xfrm>
              <a:off x="716109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7" name="object 160"/>
            <p:cNvSpPr/>
            <p:nvPr userDrawn="1"/>
          </p:nvSpPr>
          <p:spPr>
            <a:xfrm>
              <a:off x="7078722"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68" name="object 161"/>
            <p:cNvSpPr/>
            <p:nvPr userDrawn="1"/>
          </p:nvSpPr>
          <p:spPr>
            <a:xfrm>
              <a:off x="699639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9" name="object 162"/>
            <p:cNvSpPr/>
            <p:nvPr userDrawn="1"/>
          </p:nvSpPr>
          <p:spPr>
            <a:xfrm>
              <a:off x="691399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70" name="object 163"/>
            <p:cNvSpPr/>
            <p:nvPr userDrawn="1"/>
          </p:nvSpPr>
          <p:spPr>
            <a:xfrm>
              <a:off x="683163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71" name="object 164"/>
            <p:cNvSpPr/>
            <p:nvPr userDrawn="1"/>
          </p:nvSpPr>
          <p:spPr>
            <a:xfrm>
              <a:off x="674928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2" name="object 165"/>
            <p:cNvSpPr/>
            <p:nvPr userDrawn="1"/>
          </p:nvSpPr>
          <p:spPr>
            <a:xfrm>
              <a:off x="666690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3" name="object 166"/>
            <p:cNvSpPr/>
            <p:nvPr userDrawn="1"/>
          </p:nvSpPr>
          <p:spPr>
            <a:xfrm>
              <a:off x="658457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4" name="object 167"/>
            <p:cNvSpPr/>
            <p:nvPr userDrawn="1"/>
          </p:nvSpPr>
          <p:spPr>
            <a:xfrm>
              <a:off x="650218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5" name="object 168"/>
            <p:cNvSpPr/>
            <p:nvPr userDrawn="1"/>
          </p:nvSpPr>
          <p:spPr>
            <a:xfrm>
              <a:off x="641981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76" name="object 169"/>
            <p:cNvSpPr/>
            <p:nvPr userDrawn="1"/>
          </p:nvSpPr>
          <p:spPr>
            <a:xfrm>
              <a:off x="633077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7" name="object 170"/>
            <p:cNvSpPr/>
            <p:nvPr userDrawn="1"/>
          </p:nvSpPr>
          <p:spPr>
            <a:xfrm>
              <a:off x="624842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8" name="object 171"/>
            <p:cNvSpPr/>
            <p:nvPr userDrawn="1"/>
          </p:nvSpPr>
          <p:spPr>
            <a:xfrm>
              <a:off x="6166049"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79" name="object 172"/>
            <p:cNvSpPr/>
            <p:nvPr userDrawn="1"/>
          </p:nvSpPr>
          <p:spPr>
            <a:xfrm>
              <a:off x="608369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0" name="object 173"/>
            <p:cNvSpPr/>
            <p:nvPr userDrawn="1"/>
          </p:nvSpPr>
          <p:spPr>
            <a:xfrm>
              <a:off x="600131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1" name="object 174"/>
            <p:cNvSpPr/>
            <p:nvPr userDrawn="1"/>
          </p:nvSpPr>
          <p:spPr>
            <a:xfrm>
              <a:off x="591895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2" name="object 175"/>
            <p:cNvSpPr/>
            <p:nvPr userDrawn="1"/>
          </p:nvSpPr>
          <p:spPr>
            <a:xfrm>
              <a:off x="5836598"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83" name="object 176"/>
            <p:cNvSpPr/>
            <p:nvPr userDrawn="1"/>
          </p:nvSpPr>
          <p:spPr>
            <a:xfrm>
              <a:off x="575422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84" name="object 177"/>
            <p:cNvSpPr/>
            <p:nvPr userDrawn="1"/>
          </p:nvSpPr>
          <p:spPr>
            <a:xfrm>
              <a:off x="567188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5" name="object 178"/>
            <p:cNvSpPr/>
            <p:nvPr userDrawn="1"/>
          </p:nvSpPr>
          <p:spPr>
            <a:xfrm>
              <a:off x="558950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6" name="object 179"/>
            <p:cNvSpPr/>
            <p:nvPr userDrawn="1"/>
          </p:nvSpPr>
          <p:spPr>
            <a:xfrm>
              <a:off x="550713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7" name="object 180"/>
            <p:cNvSpPr/>
            <p:nvPr userDrawn="1"/>
          </p:nvSpPr>
          <p:spPr>
            <a:xfrm>
              <a:off x="542478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8" name="object 181"/>
            <p:cNvSpPr/>
            <p:nvPr userDrawn="1"/>
          </p:nvSpPr>
          <p:spPr>
            <a:xfrm>
              <a:off x="534239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9" name="object 182"/>
            <p:cNvSpPr/>
            <p:nvPr userDrawn="1"/>
          </p:nvSpPr>
          <p:spPr>
            <a:xfrm>
              <a:off x="526007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0" name="object 183"/>
            <p:cNvSpPr/>
            <p:nvPr userDrawn="1"/>
          </p:nvSpPr>
          <p:spPr>
            <a:xfrm>
              <a:off x="517767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1" name="object 184"/>
            <p:cNvSpPr/>
            <p:nvPr userDrawn="1"/>
          </p:nvSpPr>
          <p:spPr>
            <a:xfrm>
              <a:off x="5095299"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92" name="object 185"/>
            <p:cNvSpPr/>
            <p:nvPr userDrawn="1"/>
          </p:nvSpPr>
          <p:spPr>
            <a:xfrm>
              <a:off x="501295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3" name="object 186"/>
            <p:cNvSpPr/>
            <p:nvPr userDrawn="1"/>
          </p:nvSpPr>
          <p:spPr>
            <a:xfrm>
              <a:off x="493058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94" name="object 187"/>
            <p:cNvSpPr/>
            <p:nvPr userDrawn="1"/>
          </p:nvSpPr>
          <p:spPr>
            <a:xfrm>
              <a:off x="484822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5" name="object 188"/>
            <p:cNvSpPr/>
            <p:nvPr userDrawn="1"/>
          </p:nvSpPr>
          <p:spPr>
            <a:xfrm>
              <a:off x="476586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6" name="object 189"/>
            <p:cNvSpPr/>
            <p:nvPr userDrawn="1"/>
          </p:nvSpPr>
          <p:spPr>
            <a:xfrm>
              <a:off x="468348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7" name="object 190"/>
            <p:cNvSpPr/>
            <p:nvPr userDrawn="1"/>
          </p:nvSpPr>
          <p:spPr>
            <a:xfrm>
              <a:off x="4601129"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98" name="object 191"/>
            <p:cNvSpPr/>
            <p:nvPr userDrawn="1"/>
          </p:nvSpPr>
          <p:spPr>
            <a:xfrm>
              <a:off x="4518752"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99" name="object 192"/>
            <p:cNvSpPr/>
            <p:nvPr userDrawn="1"/>
          </p:nvSpPr>
          <p:spPr>
            <a:xfrm>
              <a:off x="443641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0" name="object 193"/>
            <p:cNvSpPr/>
            <p:nvPr userDrawn="1"/>
          </p:nvSpPr>
          <p:spPr>
            <a:xfrm>
              <a:off x="435403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1" name="object 194"/>
            <p:cNvSpPr/>
            <p:nvPr userDrawn="1"/>
          </p:nvSpPr>
          <p:spPr>
            <a:xfrm>
              <a:off x="427165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2" name="object 195"/>
            <p:cNvSpPr/>
            <p:nvPr userDrawn="1"/>
          </p:nvSpPr>
          <p:spPr>
            <a:xfrm>
              <a:off x="418931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3" name="object 196"/>
            <p:cNvSpPr/>
            <p:nvPr userDrawn="1"/>
          </p:nvSpPr>
          <p:spPr>
            <a:xfrm>
              <a:off x="4106942"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04" name="object 197"/>
            <p:cNvSpPr/>
            <p:nvPr userDrawn="1"/>
          </p:nvSpPr>
          <p:spPr>
            <a:xfrm>
              <a:off x="402460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5" name="object 198"/>
            <p:cNvSpPr/>
            <p:nvPr userDrawn="1"/>
          </p:nvSpPr>
          <p:spPr>
            <a:xfrm>
              <a:off x="394220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6" name="object 199"/>
            <p:cNvSpPr/>
            <p:nvPr userDrawn="1"/>
          </p:nvSpPr>
          <p:spPr>
            <a:xfrm>
              <a:off x="385983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07" name="object 200"/>
            <p:cNvSpPr/>
            <p:nvPr userDrawn="1"/>
          </p:nvSpPr>
          <p:spPr>
            <a:xfrm>
              <a:off x="377750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8" name="object 201"/>
            <p:cNvSpPr/>
            <p:nvPr userDrawn="1"/>
          </p:nvSpPr>
          <p:spPr>
            <a:xfrm>
              <a:off x="369511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09" name="object 202"/>
            <p:cNvSpPr/>
            <p:nvPr userDrawn="1"/>
          </p:nvSpPr>
          <p:spPr>
            <a:xfrm>
              <a:off x="361277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0" name="object 203"/>
            <p:cNvSpPr/>
            <p:nvPr userDrawn="1"/>
          </p:nvSpPr>
          <p:spPr>
            <a:xfrm>
              <a:off x="353039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1" name="object 204"/>
            <p:cNvSpPr/>
            <p:nvPr userDrawn="1"/>
          </p:nvSpPr>
          <p:spPr>
            <a:xfrm>
              <a:off x="344801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2" name="object 205"/>
            <p:cNvSpPr/>
            <p:nvPr userDrawn="1"/>
          </p:nvSpPr>
          <p:spPr>
            <a:xfrm>
              <a:off x="336567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3" name="object 206"/>
            <p:cNvSpPr/>
            <p:nvPr userDrawn="1"/>
          </p:nvSpPr>
          <p:spPr>
            <a:xfrm>
              <a:off x="328330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14" name="object 207"/>
            <p:cNvSpPr/>
            <p:nvPr userDrawn="1"/>
          </p:nvSpPr>
          <p:spPr>
            <a:xfrm>
              <a:off x="3200924"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15" name="object 208"/>
            <p:cNvSpPr/>
            <p:nvPr userDrawn="1"/>
          </p:nvSpPr>
          <p:spPr>
            <a:xfrm>
              <a:off x="311857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6" name="object 209"/>
            <p:cNvSpPr/>
            <p:nvPr userDrawn="1"/>
          </p:nvSpPr>
          <p:spPr>
            <a:xfrm>
              <a:off x="303618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7" name="object 210"/>
            <p:cNvSpPr/>
            <p:nvPr userDrawn="1"/>
          </p:nvSpPr>
          <p:spPr>
            <a:xfrm>
              <a:off x="295384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8" name="object 211"/>
            <p:cNvSpPr/>
            <p:nvPr userDrawn="1"/>
          </p:nvSpPr>
          <p:spPr>
            <a:xfrm>
              <a:off x="287148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9" name="object 212"/>
            <p:cNvSpPr/>
            <p:nvPr userDrawn="1"/>
          </p:nvSpPr>
          <p:spPr>
            <a:xfrm>
              <a:off x="2789106"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20" name="object 213"/>
            <p:cNvSpPr/>
            <p:nvPr userDrawn="1"/>
          </p:nvSpPr>
          <p:spPr>
            <a:xfrm>
              <a:off x="270675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1" name="object 214"/>
            <p:cNvSpPr/>
            <p:nvPr userDrawn="1"/>
          </p:nvSpPr>
          <p:spPr>
            <a:xfrm>
              <a:off x="262437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2" name="object 215"/>
            <p:cNvSpPr/>
            <p:nvPr userDrawn="1"/>
          </p:nvSpPr>
          <p:spPr>
            <a:xfrm>
              <a:off x="2542027"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23" name="object 216"/>
            <p:cNvSpPr/>
            <p:nvPr userDrawn="1"/>
          </p:nvSpPr>
          <p:spPr>
            <a:xfrm>
              <a:off x="245966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4" name="object 217"/>
            <p:cNvSpPr/>
            <p:nvPr userDrawn="1"/>
          </p:nvSpPr>
          <p:spPr>
            <a:xfrm>
              <a:off x="237727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5" name="object 218"/>
            <p:cNvSpPr/>
            <p:nvPr userDrawn="1"/>
          </p:nvSpPr>
          <p:spPr>
            <a:xfrm>
              <a:off x="229493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6" name="object 219"/>
            <p:cNvSpPr/>
            <p:nvPr userDrawn="1"/>
          </p:nvSpPr>
          <p:spPr>
            <a:xfrm>
              <a:off x="221256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7" name="object 220"/>
            <p:cNvSpPr/>
            <p:nvPr userDrawn="1"/>
          </p:nvSpPr>
          <p:spPr>
            <a:xfrm>
              <a:off x="213020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8" name="object 221"/>
            <p:cNvSpPr/>
            <p:nvPr userDrawn="1"/>
          </p:nvSpPr>
          <p:spPr>
            <a:xfrm>
              <a:off x="204784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9" name="object 222"/>
            <p:cNvSpPr/>
            <p:nvPr userDrawn="1"/>
          </p:nvSpPr>
          <p:spPr>
            <a:xfrm>
              <a:off x="196546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0" name="object 223"/>
            <p:cNvSpPr/>
            <p:nvPr userDrawn="1"/>
          </p:nvSpPr>
          <p:spPr>
            <a:xfrm>
              <a:off x="188310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1" name="object 224"/>
            <p:cNvSpPr/>
            <p:nvPr userDrawn="1"/>
          </p:nvSpPr>
          <p:spPr>
            <a:xfrm>
              <a:off x="180074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2" name="object 225"/>
            <p:cNvSpPr/>
            <p:nvPr userDrawn="1"/>
          </p:nvSpPr>
          <p:spPr>
            <a:xfrm>
              <a:off x="171837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3" name="object 226"/>
            <p:cNvSpPr/>
            <p:nvPr userDrawn="1"/>
          </p:nvSpPr>
          <p:spPr>
            <a:xfrm>
              <a:off x="163601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4" name="object 227"/>
            <p:cNvSpPr/>
            <p:nvPr userDrawn="1"/>
          </p:nvSpPr>
          <p:spPr>
            <a:xfrm>
              <a:off x="155363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5" name="object 228"/>
            <p:cNvSpPr/>
            <p:nvPr userDrawn="1"/>
          </p:nvSpPr>
          <p:spPr>
            <a:xfrm>
              <a:off x="146858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6" name="object 229"/>
            <p:cNvSpPr/>
            <p:nvPr userDrawn="1"/>
          </p:nvSpPr>
          <p:spPr>
            <a:xfrm>
              <a:off x="138622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7" name="object 230"/>
            <p:cNvSpPr/>
            <p:nvPr userDrawn="1"/>
          </p:nvSpPr>
          <p:spPr>
            <a:xfrm>
              <a:off x="130384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8" name="object 231"/>
            <p:cNvSpPr/>
            <p:nvPr userDrawn="1"/>
          </p:nvSpPr>
          <p:spPr>
            <a:xfrm>
              <a:off x="122148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9" name="object 232"/>
            <p:cNvSpPr/>
            <p:nvPr userDrawn="1"/>
          </p:nvSpPr>
          <p:spPr>
            <a:xfrm>
              <a:off x="1139122"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40" name="object 233"/>
            <p:cNvSpPr/>
            <p:nvPr userDrawn="1"/>
          </p:nvSpPr>
          <p:spPr>
            <a:xfrm>
              <a:off x="105675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1" name="object 234"/>
            <p:cNvSpPr/>
            <p:nvPr userDrawn="1"/>
          </p:nvSpPr>
          <p:spPr>
            <a:xfrm>
              <a:off x="97439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2" name="object 235"/>
            <p:cNvSpPr/>
            <p:nvPr userDrawn="1"/>
          </p:nvSpPr>
          <p:spPr>
            <a:xfrm>
              <a:off x="89202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3" name="object 236"/>
            <p:cNvSpPr/>
            <p:nvPr userDrawn="1"/>
          </p:nvSpPr>
          <p:spPr>
            <a:xfrm>
              <a:off x="80966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4" name="object 237"/>
            <p:cNvSpPr/>
            <p:nvPr userDrawn="1"/>
          </p:nvSpPr>
          <p:spPr>
            <a:xfrm>
              <a:off x="72729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5" name="object 238"/>
            <p:cNvSpPr/>
            <p:nvPr userDrawn="1"/>
          </p:nvSpPr>
          <p:spPr>
            <a:xfrm>
              <a:off x="64491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6" name="object 239"/>
            <p:cNvSpPr/>
            <p:nvPr userDrawn="1"/>
          </p:nvSpPr>
          <p:spPr>
            <a:xfrm>
              <a:off x="56256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7" name="object 240"/>
            <p:cNvSpPr/>
            <p:nvPr userDrawn="1"/>
          </p:nvSpPr>
          <p:spPr>
            <a:xfrm>
              <a:off x="48020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8" name="object 241"/>
            <p:cNvSpPr/>
            <p:nvPr userDrawn="1"/>
          </p:nvSpPr>
          <p:spPr>
            <a:xfrm>
              <a:off x="39784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49" name="object 242"/>
            <p:cNvSpPr/>
            <p:nvPr userDrawn="1"/>
          </p:nvSpPr>
          <p:spPr>
            <a:xfrm>
              <a:off x="31548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50" name="object 243"/>
            <p:cNvSpPr/>
            <p:nvPr userDrawn="1"/>
          </p:nvSpPr>
          <p:spPr>
            <a:xfrm>
              <a:off x="23310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51" name="object 244"/>
            <p:cNvSpPr/>
            <p:nvPr userDrawn="1"/>
          </p:nvSpPr>
          <p:spPr>
            <a:xfrm>
              <a:off x="15075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52" name="object 245"/>
            <p:cNvSpPr/>
            <p:nvPr userDrawn="1"/>
          </p:nvSpPr>
          <p:spPr>
            <a:xfrm>
              <a:off x="6837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53" name="object 246"/>
            <p:cNvSpPr/>
            <p:nvPr userDrawn="1"/>
          </p:nvSpPr>
          <p:spPr>
            <a:xfrm>
              <a:off x="0" y="5393250"/>
              <a:ext cx="103505" cy="189230"/>
            </a:xfrm>
            <a:custGeom>
              <a:avLst/>
              <a:gdLst/>
              <a:ahLst/>
              <a:cxnLst/>
              <a:rect l="l" t="t" r="r" b="b"/>
              <a:pathLst>
                <a:path w="103505" h="189229">
                  <a:moveTo>
                    <a:pt x="102912" y="189161"/>
                  </a:moveTo>
                  <a:lnTo>
                    <a:pt x="0" y="0"/>
                  </a:lnTo>
                </a:path>
              </a:pathLst>
            </a:custGeom>
            <a:ln w="10261">
              <a:solidFill>
                <a:srgbClr val="010202"/>
              </a:solidFill>
            </a:ln>
          </p:spPr>
          <p:txBody>
            <a:bodyPr wrap="square" lIns="0" tIns="0" rIns="0" bIns="0" rtlCol="0"/>
            <a:lstStyle/>
            <a:p>
              <a:endParaRPr/>
            </a:p>
          </p:txBody>
        </p:sp>
        <p:sp>
          <p:nvSpPr>
            <p:cNvPr id="254" name="object 247"/>
            <p:cNvSpPr/>
            <p:nvPr userDrawn="1"/>
          </p:nvSpPr>
          <p:spPr>
            <a:xfrm>
              <a:off x="0" y="5544634"/>
              <a:ext cx="20955" cy="38100"/>
            </a:xfrm>
            <a:custGeom>
              <a:avLst/>
              <a:gdLst/>
              <a:ahLst/>
              <a:cxnLst/>
              <a:rect l="l" t="t" r="r" b="b"/>
              <a:pathLst>
                <a:path w="20955" h="38100">
                  <a:moveTo>
                    <a:pt x="20553" y="37778"/>
                  </a:moveTo>
                  <a:lnTo>
                    <a:pt x="0" y="0"/>
                  </a:lnTo>
                </a:path>
              </a:pathLst>
            </a:custGeom>
            <a:ln w="10261">
              <a:solidFill>
                <a:srgbClr val="010202"/>
              </a:solidFill>
            </a:ln>
          </p:spPr>
          <p:txBody>
            <a:bodyPr wrap="square" lIns="0" tIns="0" rIns="0" bIns="0" rtlCol="0"/>
            <a:lstStyle/>
            <a:p>
              <a:endParaRPr/>
            </a:p>
          </p:txBody>
        </p:sp>
      </p:grpSp>
      <p:sp>
        <p:nvSpPr>
          <p:cNvPr id="9" name="Campus Gold Bar"/>
          <p:cNvSpPr/>
          <p:nvPr userDrawn="1"/>
        </p:nvSpPr>
        <p:spPr>
          <a:xfrm>
            <a:off x="1281113" y="1517953"/>
            <a:ext cx="102809" cy="2497817"/>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cNvSpPr>
            <a:spLocks noGrp="1"/>
          </p:cNvSpPr>
          <p:nvPr>
            <p:ph type="title" hasCustomPrompt="1"/>
          </p:nvPr>
        </p:nvSpPr>
        <p:spPr>
          <a:xfrm>
            <a:off x="1683099" y="2763107"/>
            <a:ext cx="6305496" cy="1295191"/>
          </a:xfrm>
        </p:spPr>
        <p:txBody>
          <a:bodyPr lIns="0" tIns="0" rIns="0" bIns="0">
            <a:noAutofit/>
          </a:bodyPr>
          <a:lstStyle>
            <a:lvl1pPr algn="l">
              <a:lnSpc>
                <a:spcPts val="6000"/>
              </a:lnSpc>
              <a:defRPr sz="6000" cap="all" baseline="0">
                <a:solidFill>
                  <a:schemeClr val="bg1"/>
                </a:solidFill>
                <a:latin typeface="Impact" charset="0"/>
              </a:defRPr>
            </a:lvl1pPr>
          </a:lstStyle>
          <a:p>
            <a:r>
              <a:rPr lang="en-US" dirty="0"/>
              <a:t>Title Slide Impact </a:t>
            </a:r>
            <a:br>
              <a:rPr lang="en-US" dirty="0"/>
            </a:br>
            <a:r>
              <a:rPr lang="en-US" dirty="0"/>
              <a:t>Regular 60 point</a:t>
            </a:r>
          </a:p>
        </p:txBody>
      </p:sp>
      <p:sp>
        <p:nvSpPr>
          <p:cNvPr id="10" name="Subtitle"/>
          <p:cNvSpPr>
            <a:spLocks noGrp="1"/>
          </p:cNvSpPr>
          <p:nvPr>
            <p:ph type="body" sz="quarter" idx="13" hasCustomPrompt="1"/>
          </p:nvPr>
        </p:nvSpPr>
        <p:spPr>
          <a:xfrm>
            <a:off x="1683098" y="4419600"/>
            <a:ext cx="6539413" cy="542259"/>
          </a:xfrm>
        </p:spPr>
        <p:txBody>
          <a:bodyPr lIns="0" tIns="0" rIns="0" bIns="0">
            <a:normAutofit/>
          </a:bodyPr>
          <a:lstStyle>
            <a:lvl1pPr marL="0" indent="0">
              <a:spcBef>
                <a:spcPts val="0"/>
              </a:spcBef>
              <a:buFontTx/>
              <a:buNone/>
              <a:defRPr sz="3000" cap="none">
                <a:solidFill>
                  <a:schemeClr val="bg1"/>
                </a:solidFill>
                <a:latin typeface="Impact"/>
              </a:defRPr>
            </a:lvl1pPr>
          </a:lstStyle>
          <a:p>
            <a:pPr lvl="0"/>
            <a:r>
              <a:rPr lang="en-US" dirty="0"/>
              <a:t>Optional Subtitle Impact Regular 30 Point</a:t>
            </a:r>
          </a:p>
        </p:txBody>
      </p:sp>
      <p:sp>
        <p:nvSpPr>
          <p:cNvPr id="12" name="Footer"/>
          <p:cNvSpPr>
            <a:spLocks noGrp="1"/>
          </p:cNvSpPr>
          <p:nvPr>
            <p:ph type="body" sz="quarter" idx="14" hasCustomPrompt="1"/>
          </p:nvPr>
        </p:nvSpPr>
        <p:spPr>
          <a:xfrm>
            <a:off x="1689630" y="6143098"/>
            <a:ext cx="4575703" cy="401635"/>
          </a:xfrm>
        </p:spPr>
        <p:txBody>
          <a:bodyPr lIns="0" tIns="0" rIns="0" bIns="0">
            <a:normAutofit/>
          </a:bodyPr>
          <a:lstStyle>
            <a:lvl1pPr marL="0" indent="0">
              <a:spcBef>
                <a:spcPts val="0"/>
              </a:spcBef>
              <a:buFontTx/>
              <a:buNone/>
              <a:defRPr sz="1200" cap="all">
                <a:latin typeface="Arial"/>
              </a:defRPr>
            </a:lvl1pPr>
          </a:lstStyle>
          <a:p>
            <a:pPr lvl="0"/>
            <a:r>
              <a:rPr lang="en-US" dirty="0"/>
              <a:t>College/DEPT. Arial Regular 12 point</a:t>
            </a:r>
          </a:p>
          <a:p>
            <a:pPr lvl="0"/>
            <a:r>
              <a:rPr lang="en-US" dirty="0"/>
              <a:t>Month, Day, Year</a:t>
            </a:r>
          </a:p>
        </p:txBody>
      </p:sp>
      <p:pic>
        <p:nvPicPr>
          <p:cNvPr id="255" name="Purdue University Logo" descr="Purdue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6155" y="6035039"/>
            <a:ext cx="1424421" cy="442115"/>
          </a:xfrm>
          <a:prstGeom prst="rect">
            <a:avLst/>
          </a:prstGeom>
        </p:spPr>
      </p:pic>
    </p:spTree>
    <p:extLst>
      <p:ext uri="{BB962C8B-B14F-4D97-AF65-F5344CB8AC3E}">
        <p14:creationId xmlns:p14="http://schemas.microsoft.com/office/powerpoint/2010/main" val="16195129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orient="horz" pos="4080" userDrawn="1">
          <p15:clr>
            <a:srgbClr val="FBAE40"/>
          </p15:clr>
        </p15:guide>
        <p15:guide id="4" pos="50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1 column">
    <p:spTree>
      <p:nvGrpSpPr>
        <p:cNvPr id="1" name=""/>
        <p:cNvGrpSpPr/>
        <p:nvPr/>
      </p:nvGrpSpPr>
      <p:grpSpPr>
        <a:xfrm>
          <a:off x="0" y="0"/>
          <a:ext cx="0" cy="0"/>
          <a:chOff x="0" y="0"/>
          <a:chExt cx="0" cy="0"/>
        </a:xfrm>
      </p:grpSpPr>
      <p:sp>
        <p:nvSpPr>
          <p:cNvPr id="9" name="Black Bar"/>
          <p:cNvSpPr/>
          <p:nvPr userDrawn="1"/>
        </p:nvSpPr>
        <p:spPr>
          <a:xfrm>
            <a:off x="0" y="0"/>
            <a:ext cx="9144000" cy="1133475"/>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ampus Gold Bar"/>
          <p:cNvSpPr/>
          <p:nvPr userDrawn="1"/>
        </p:nvSpPr>
        <p:spPr>
          <a:xfrm>
            <a:off x="701147" y="0"/>
            <a:ext cx="70378" cy="98107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cNvSpPr>
            <a:spLocks noGrp="1"/>
          </p:cNvSpPr>
          <p:nvPr>
            <p:ph type="title" hasCustomPrompt="1"/>
          </p:nvPr>
        </p:nvSpPr>
        <p:spPr>
          <a:xfrm>
            <a:off x="1139295" y="602985"/>
            <a:ext cx="6920443" cy="530490"/>
          </a:xfrm>
        </p:spPr>
        <p:txBody>
          <a:bodyPr lIns="0" tIns="0" rIns="0" bIns="0" anchor="t" anchorCtr="0">
            <a:noAutofit/>
          </a:bodyPr>
          <a:lstStyle>
            <a:lvl1pPr algn="l">
              <a:defRPr sz="3000" b="0" i="0" cap="none" baseline="0">
                <a:solidFill>
                  <a:schemeClr val="bg1"/>
                </a:solidFill>
                <a:latin typeface="Impact"/>
              </a:defRPr>
            </a:lvl1pPr>
          </a:lstStyle>
          <a:p>
            <a:r>
              <a:rPr lang="en-US" dirty="0"/>
              <a:t>Title Impact Regular 30 Point</a:t>
            </a:r>
          </a:p>
        </p:txBody>
      </p:sp>
      <p:sp>
        <p:nvSpPr>
          <p:cNvPr id="3" name="Subhead"/>
          <p:cNvSpPr>
            <a:spLocks noGrp="1"/>
          </p:cNvSpPr>
          <p:nvPr>
            <p:ph type="body" idx="1" hasCustomPrompt="1"/>
          </p:nvPr>
        </p:nvSpPr>
        <p:spPr>
          <a:xfrm>
            <a:off x="1135412" y="1632494"/>
            <a:ext cx="6924326" cy="421893"/>
          </a:xfrm>
        </p:spPr>
        <p:txBody>
          <a:bodyPr lIns="0" tIns="0" rIns="0" bIns="0" anchor="t" anchorCtr="0">
            <a:noAutofit/>
          </a:bodyPr>
          <a:lstStyle>
            <a:lvl1pPr marL="0" indent="0">
              <a:buNone/>
              <a:defRPr sz="2400" baseline="0">
                <a:solidFill>
                  <a:schemeClr val="accent2"/>
                </a:solidFill>
                <a:latin typeface="Impac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Subhead Impact Regular 24 Point Digital Headline Gold</a:t>
            </a:r>
          </a:p>
        </p:txBody>
      </p:sp>
      <p:sp>
        <p:nvSpPr>
          <p:cNvPr id="7" name="Body Text"/>
          <p:cNvSpPr>
            <a:spLocks noGrp="1"/>
          </p:cNvSpPr>
          <p:nvPr>
            <p:ph type="body" sz="quarter" idx="13" hasCustomPrompt="1"/>
          </p:nvPr>
        </p:nvSpPr>
        <p:spPr>
          <a:xfrm>
            <a:off x="1139824" y="2217738"/>
            <a:ext cx="6919913" cy="3411537"/>
          </a:xfrm>
        </p:spPr>
        <p:txBody>
          <a:bodyPr lIns="0" tIns="0" rIns="0" bIns="0">
            <a:norm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1800" b="0" i="0" normalizeH="0" baseline="0">
                <a:latin typeface="Arial"/>
              </a:defRPr>
            </a:lvl1pPr>
          </a:lstStyle>
          <a:p>
            <a:pPr lvl="0"/>
            <a:r>
              <a:rPr lang="en-US" dirty="0"/>
              <a:t>Bulleted copy. Arial Regular 18 point minimum.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Arial Regular 18 point minimum.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Arial Regular 18 point minimum.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Arial Regular 18 point minimum. Keep it short with bite-size chunks of information.</a:t>
            </a:r>
          </a:p>
        </p:txBody>
      </p:sp>
      <p:sp>
        <p:nvSpPr>
          <p:cNvPr id="12" name="Footer"/>
          <p:cNvSpPr>
            <a:spLocks noGrp="1"/>
          </p:cNvSpPr>
          <p:nvPr>
            <p:ph type="body" sz="quarter" idx="14" hasCustomPrompt="1"/>
          </p:nvPr>
        </p:nvSpPr>
        <p:spPr>
          <a:xfrm>
            <a:off x="1139825" y="6155006"/>
            <a:ext cx="4961995" cy="220662"/>
          </a:xfrm>
        </p:spPr>
        <p:txBody>
          <a:bodyPr lIns="0" tIns="0" rIns="0" bIns="0">
            <a:noAutofit/>
          </a:bodyPr>
          <a:lstStyle>
            <a:lvl1pPr marL="0" indent="0">
              <a:spcBef>
                <a:spcPts val="0"/>
              </a:spcBef>
              <a:buFontTx/>
              <a:buNone/>
              <a:defRPr sz="1200" cap="all">
                <a:latin typeface="Arial"/>
              </a:defRPr>
            </a:lvl1pPr>
          </a:lstStyle>
          <a:p>
            <a:pPr lvl="0"/>
            <a:r>
              <a:rPr lang="en-US" dirty="0"/>
              <a:t>College/DEPT. Arial Regular 12 point</a:t>
            </a:r>
          </a:p>
        </p:txBody>
      </p:sp>
      <p:pic>
        <p:nvPicPr>
          <p:cNvPr id="13" name="Purdue University Logo" descr="Purdue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6155" y="6029959"/>
            <a:ext cx="1424421" cy="442115"/>
          </a:xfrm>
          <a:prstGeom prst="rect">
            <a:avLst/>
          </a:prstGeom>
        </p:spPr>
      </p:pic>
      <p:grpSp>
        <p:nvGrpSpPr>
          <p:cNvPr id="14" name="Lines"/>
          <p:cNvGrpSpPr/>
          <p:nvPr userDrawn="1"/>
        </p:nvGrpSpPr>
        <p:grpSpPr>
          <a:xfrm>
            <a:off x="1143000" y="6632575"/>
            <a:ext cx="8001578" cy="228752"/>
            <a:chOff x="1143000" y="6629400"/>
            <a:chExt cx="8001578" cy="228752"/>
          </a:xfrm>
        </p:grpSpPr>
        <p:sp>
          <p:nvSpPr>
            <p:cNvPr id="15" name="object 5"/>
            <p:cNvSpPr/>
            <p:nvPr/>
          </p:nvSpPr>
          <p:spPr>
            <a:xfrm>
              <a:off x="9088063" y="6629400"/>
              <a:ext cx="56515" cy="102870"/>
            </a:xfrm>
            <a:custGeom>
              <a:avLst/>
              <a:gdLst/>
              <a:ahLst/>
              <a:cxnLst/>
              <a:rect l="l" t="t" r="r" b="b"/>
              <a:pathLst>
                <a:path w="56515" h="102870">
                  <a:moveTo>
                    <a:pt x="55936" y="102815"/>
                  </a:moveTo>
                  <a:lnTo>
                    <a:pt x="0" y="0"/>
                  </a:lnTo>
                </a:path>
              </a:pathLst>
            </a:custGeom>
            <a:ln w="8750">
              <a:solidFill>
                <a:srgbClr val="010202"/>
              </a:solidFill>
            </a:ln>
          </p:spPr>
          <p:txBody>
            <a:bodyPr wrap="square" lIns="0" tIns="0" rIns="0" bIns="0" rtlCol="0"/>
            <a:lstStyle/>
            <a:p>
              <a:endParaRPr/>
            </a:p>
          </p:txBody>
        </p:sp>
        <p:sp>
          <p:nvSpPr>
            <p:cNvPr id="16" name="object 6"/>
            <p:cNvSpPr/>
            <p:nvPr/>
          </p:nvSpPr>
          <p:spPr>
            <a:xfrm>
              <a:off x="901783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7" name="object 7"/>
            <p:cNvSpPr/>
            <p:nvPr/>
          </p:nvSpPr>
          <p:spPr>
            <a:xfrm>
              <a:off x="894758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8" name="object 8"/>
            <p:cNvSpPr/>
            <p:nvPr/>
          </p:nvSpPr>
          <p:spPr>
            <a:xfrm>
              <a:off x="88773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9" name="object 9"/>
            <p:cNvSpPr/>
            <p:nvPr/>
          </p:nvSpPr>
          <p:spPr>
            <a:xfrm>
              <a:off x="880712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0" name="object 10"/>
            <p:cNvSpPr/>
            <p:nvPr/>
          </p:nvSpPr>
          <p:spPr>
            <a:xfrm>
              <a:off x="873689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1" name="object 11"/>
            <p:cNvSpPr/>
            <p:nvPr/>
          </p:nvSpPr>
          <p:spPr>
            <a:xfrm>
              <a:off x="866667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2" name="object 12"/>
            <p:cNvSpPr/>
            <p:nvPr/>
          </p:nvSpPr>
          <p:spPr>
            <a:xfrm>
              <a:off x="8596424"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3" name="object 13"/>
            <p:cNvSpPr/>
            <p:nvPr/>
          </p:nvSpPr>
          <p:spPr>
            <a:xfrm>
              <a:off x="852618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4" name="object 14"/>
            <p:cNvSpPr/>
            <p:nvPr/>
          </p:nvSpPr>
          <p:spPr>
            <a:xfrm>
              <a:off x="84559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5" name="object 15"/>
            <p:cNvSpPr/>
            <p:nvPr/>
          </p:nvSpPr>
          <p:spPr>
            <a:xfrm>
              <a:off x="8385727"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6" name="object 16"/>
            <p:cNvSpPr/>
            <p:nvPr/>
          </p:nvSpPr>
          <p:spPr>
            <a:xfrm>
              <a:off x="831550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7" name="object 17"/>
            <p:cNvSpPr/>
            <p:nvPr/>
          </p:nvSpPr>
          <p:spPr>
            <a:xfrm>
              <a:off x="824525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8" name="object 18"/>
            <p:cNvSpPr/>
            <p:nvPr/>
          </p:nvSpPr>
          <p:spPr>
            <a:xfrm>
              <a:off x="81750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9" name="object 19"/>
            <p:cNvSpPr/>
            <p:nvPr/>
          </p:nvSpPr>
          <p:spPr>
            <a:xfrm>
              <a:off x="8104787"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0" name="object 20"/>
            <p:cNvSpPr/>
            <p:nvPr/>
          </p:nvSpPr>
          <p:spPr>
            <a:xfrm>
              <a:off x="80345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1" name="object 21"/>
            <p:cNvSpPr/>
            <p:nvPr/>
          </p:nvSpPr>
          <p:spPr>
            <a:xfrm>
              <a:off x="7964329"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2" name="object 22"/>
            <p:cNvSpPr/>
            <p:nvPr/>
          </p:nvSpPr>
          <p:spPr>
            <a:xfrm>
              <a:off x="789409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3" name="object 23"/>
            <p:cNvSpPr/>
            <p:nvPr/>
          </p:nvSpPr>
          <p:spPr>
            <a:xfrm>
              <a:off x="782386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4" name="object 24"/>
            <p:cNvSpPr/>
            <p:nvPr/>
          </p:nvSpPr>
          <p:spPr>
            <a:xfrm>
              <a:off x="775362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5" name="object 25"/>
            <p:cNvSpPr/>
            <p:nvPr/>
          </p:nvSpPr>
          <p:spPr>
            <a:xfrm>
              <a:off x="7683383"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6" name="object 26"/>
            <p:cNvSpPr/>
            <p:nvPr/>
          </p:nvSpPr>
          <p:spPr>
            <a:xfrm>
              <a:off x="761317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7" name="object 27"/>
            <p:cNvSpPr/>
            <p:nvPr/>
          </p:nvSpPr>
          <p:spPr>
            <a:xfrm>
              <a:off x="7542935"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8" name="object 28"/>
            <p:cNvSpPr/>
            <p:nvPr/>
          </p:nvSpPr>
          <p:spPr>
            <a:xfrm>
              <a:off x="747270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9" name="object 29"/>
            <p:cNvSpPr/>
            <p:nvPr/>
          </p:nvSpPr>
          <p:spPr>
            <a:xfrm>
              <a:off x="740245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0" name="object 30"/>
            <p:cNvSpPr/>
            <p:nvPr/>
          </p:nvSpPr>
          <p:spPr>
            <a:xfrm>
              <a:off x="733221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1" name="object 31"/>
            <p:cNvSpPr/>
            <p:nvPr/>
          </p:nvSpPr>
          <p:spPr>
            <a:xfrm>
              <a:off x="726201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2" name="object 32"/>
            <p:cNvSpPr/>
            <p:nvPr/>
          </p:nvSpPr>
          <p:spPr>
            <a:xfrm>
              <a:off x="71917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3" name="object 33"/>
            <p:cNvSpPr/>
            <p:nvPr/>
          </p:nvSpPr>
          <p:spPr>
            <a:xfrm>
              <a:off x="712152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4" name="object 34"/>
            <p:cNvSpPr/>
            <p:nvPr/>
          </p:nvSpPr>
          <p:spPr>
            <a:xfrm>
              <a:off x="705130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5" name="object 35"/>
            <p:cNvSpPr/>
            <p:nvPr/>
          </p:nvSpPr>
          <p:spPr>
            <a:xfrm>
              <a:off x="698106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6" name="object 36"/>
            <p:cNvSpPr/>
            <p:nvPr/>
          </p:nvSpPr>
          <p:spPr>
            <a:xfrm>
              <a:off x="691084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7" name="object 37"/>
            <p:cNvSpPr/>
            <p:nvPr/>
          </p:nvSpPr>
          <p:spPr>
            <a:xfrm>
              <a:off x="684060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8" name="object 38"/>
            <p:cNvSpPr/>
            <p:nvPr/>
          </p:nvSpPr>
          <p:spPr>
            <a:xfrm>
              <a:off x="677035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9" name="object 39"/>
            <p:cNvSpPr/>
            <p:nvPr/>
          </p:nvSpPr>
          <p:spPr>
            <a:xfrm>
              <a:off x="66944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0" name="object 40"/>
            <p:cNvSpPr/>
            <p:nvPr/>
          </p:nvSpPr>
          <p:spPr>
            <a:xfrm>
              <a:off x="662421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1" name="object 41"/>
            <p:cNvSpPr/>
            <p:nvPr/>
          </p:nvSpPr>
          <p:spPr>
            <a:xfrm>
              <a:off x="655396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2" name="object 42"/>
            <p:cNvSpPr/>
            <p:nvPr/>
          </p:nvSpPr>
          <p:spPr>
            <a:xfrm>
              <a:off x="64837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3" name="object 43"/>
            <p:cNvSpPr/>
            <p:nvPr/>
          </p:nvSpPr>
          <p:spPr>
            <a:xfrm>
              <a:off x="641349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4" name="object 44"/>
            <p:cNvSpPr/>
            <p:nvPr/>
          </p:nvSpPr>
          <p:spPr>
            <a:xfrm>
              <a:off x="63432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5" name="object 45"/>
            <p:cNvSpPr/>
            <p:nvPr/>
          </p:nvSpPr>
          <p:spPr>
            <a:xfrm>
              <a:off x="627304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6" name="object 46"/>
            <p:cNvSpPr/>
            <p:nvPr/>
          </p:nvSpPr>
          <p:spPr>
            <a:xfrm>
              <a:off x="620280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7" name="object 47"/>
            <p:cNvSpPr/>
            <p:nvPr/>
          </p:nvSpPr>
          <p:spPr>
            <a:xfrm>
              <a:off x="613259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8" name="object 48"/>
            <p:cNvSpPr/>
            <p:nvPr/>
          </p:nvSpPr>
          <p:spPr>
            <a:xfrm>
              <a:off x="60623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9" name="object 49"/>
            <p:cNvSpPr/>
            <p:nvPr/>
          </p:nvSpPr>
          <p:spPr>
            <a:xfrm>
              <a:off x="599210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0" name="object 50"/>
            <p:cNvSpPr/>
            <p:nvPr/>
          </p:nvSpPr>
          <p:spPr>
            <a:xfrm>
              <a:off x="592188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1" name="object 51"/>
            <p:cNvSpPr/>
            <p:nvPr/>
          </p:nvSpPr>
          <p:spPr>
            <a:xfrm>
              <a:off x="585163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2" name="object 52"/>
            <p:cNvSpPr/>
            <p:nvPr/>
          </p:nvSpPr>
          <p:spPr>
            <a:xfrm>
              <a:off x="578144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3" name="object 53"/>
            <p:cNvSpPr/>
            <p:nvPr/>
          </p:nvSpPr>
          <p:spPr>
            <a:xfrm>
              <a:off x="571117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4" name="object 54"/>
            <p:cNvSpPr/>
            <p:nvPr/>
          </p:nvSpPr>
          <p:spPr>
            <a:xfrm>
              <a:off x="564092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5" name="object 55"/>
            <p:cNvSpPr/>
            <p:nvPr/>
          </p:nvSpPr>
          <p:spPr>
            <a:xfrm>
              <a:off x="55707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6" name="object 56"/>
            <p:cNvSpPr/>
            <p:nvPr/>
          </p:nvSpPr>
          <p:spPr>
            <a:xfrm>
              <a:off x="550046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7" name="object 57"/>
            <p:cNvSpPr/>
            <p:nvPr/>
          </p:nvSpPr>
          <p:spPr>
            <a:xfrm>
              <a:off x="54302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8" name="object 58"/>
            <p:cNvSpPr/>
            <p:nvPr/>
          </p:nvSpPr>
          <p:spPr>
            <a:xfrm>
              <a:off x="536001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9" name="object 59"/>
            <p:cNvSpPr/>
            <p:nvPr/>
          </p:nvSpPr>
          <p:spPr>
            <a:xfrm>
              <a:off x="528976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0" name="object 60"/>
            <p:cNvSpPr/>
            <p:nvPr/>
          </p:nvSpPr>
          <p:spPr>
            <a:xfrm>
              <a:off x="521954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1" name="object 61"/>
            <p:cNvSpPr/>
            <p:nvPr/>
          </p:nvSpPr>
          <p:spPr>
            <a:xfrm>
              <a:off x="514930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2" name="object 62"/>
            <p:cNvSpPr/>
            <p:nvPr/>
          </p:nvSpPr>
          <p:spPr>
            <a:xfrm>
              <a:off x="50790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3" name="object 63"/>
            <p:cNvSpPr/>
            <p:nvPr/>
          </p:nvSpPr>
          <p:spPr>
            <a:xfrm>
              <a:off x="500883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4" name="object 64"/>
            <p:cNvSpPr/>
            <p:nvPr/>
          </p:nvSpPr>
          <p:spPr>
            <a:xfrm>
              <a:off x="49385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5" name="object 65"/>
            <p:cNvSpPr/>
            <p:nvPr/>
          </p:nvSpPr>
          <p:spPr>
            <a:xfrm>
              <a:off x="486838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6" name="object 66"/>
            <p:cNvSpPr/>
            <p:nvPr/>
          </p:nvSpPr>
          <p:spPr>
            <a:xfrm>
              <a:off x="47981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7" name="object 67"/>
            <p:cNvSpPr/>
            <p:nvPr/>
          </p:nvSpPr>
          <p:spPr>
            <a:xfrm>
              <a:off x="472793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8" name="object 68"/>
            <p:cNvSpPr/>
            <p:nvPr/>
          </p:nvSpPr>
          <p:spPr>
            <a:xfrm>
              <a:off x="465767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9" name="object 69"/>
            <p:cNvSpPr/>
            <p:nvPr/>
          </p:nvSpPr>
          <p:spPr>
            <a:xfrm>
              <a:off x="458743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0" name="object 70"/>
            <p:cNvSpPr/>
            <p:nvPr/>
          </p:nvSpPr>
          <p:spPr>
            <a:xfrm>
              <a:off x="451722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1" name="object 71"/>
            <p:cNvSpPr/>
            <p:nvPr/>
          </p:nvSpPr>
          <p:spPr>
            <a:xfrm>
              <a:off x="44469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2" name="object 72"/>
            <p:cNvSpPr/>
            <p:nvPr/>
          </p:nvSpPr>
          <p:spPr>
            <a:xfrm>
              <a:off x="437675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3" name="object 73"/>
            <p:cNvSpPr/>
            <p:nvPr/>
          </p:nvSpPr>
          <p:spPr>
            <a:xfrm>
              <a:off x="43065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4" name="object 74"/>
            <p:cNvSpPr/>
            <p:nvPr/>
          </p:nvSpPr>
          <p:spPr>
            <a:xfrm>
              <a:off x="423627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5" name="object 75"/>
            <p:cNvSpPr/>
            <p:nvPr/>
          </p:nvSpPr>
          <p:spPr>
            <a:xfrm>
              <a:off x="41660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6" name="object 76"/>
            <p:cNvSpPr/>
            <p:nvPr/>
          </p:nvSpPr>
          <p:spPr>
            <a:xfrm>
              <a:off x="40958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7" name="object 77"/>
            <p:cNvSpPr/>
            <p:nvPr/>
          </p:nvSpPr>
          <p:spPr>
            <a:xfrm>
              <a:off x="402556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8" name="object 78"/>
            <p:cNvSpPr/>
            <p:nvPr/>
          </p:nvSpPr>
          <p:spPr>
            <a:xfrm>
              <a:off x="39553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9" name="object 79"/>
            <p:cNvSpPr/>
            <p:nvPr/>
          </p:nvSpPr>
          <p:spPr>
            <a:xfrm>
              <a:off x="388509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0" name="object 80"/>
            <p:cNvSpPr/>
            <p:nvPr/>
          </p:nvSpPr>
          <p:spPr>
            <a:xfrm>
              <a:off x="381488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1" name="object 81"/>
            <p:cNvSpPr/>
            <p:nvPr/>
          </p:nvSpPr>
          <p:spPr>
            <a:xfrm>
              <a:off x="374465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2" name="object 82"/>
            <p:cNvSpPr/>
            <p:nvPr/>
          </p:nvSpPr>
          <p:spPr>
            <a:xfrm>
              <a:off x="367440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3" name="object 83"/>
            <p:cNvSpPr/>
            <p:nvPr/>
          </p:nvSpPr>
          <p:spPr>
            <a:xfrm>
              <a:off x="360418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4" name="object 84"/>
            <p:cNvSpPr/>
            <p:nvPr/>
          </p:nvSpPr>
          <p:spPr>
            <a:xfrm>
              <a:off x="35339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5" name="object 85"/>
            <p:cNvSpPr/>
            <p:nvPr/>
          </p:nvSpPr>
          <p:spPr>
            <a:xfrm>
              <a:off x="34637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6" name="object 86"/>
            <p:cNvSpPr/>
            <p:nvPr/>
          </p:nvSpPr>
          <p:spPr>
            <a:xfrm>
              <a:off x="339347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7" name="object 87"/>
            <p:cNvSpPr/>
            <p:nvPr/>
          </p:nvSpPr>
          <p:spPr>
            <a:xfrm>
              <a:off x="332324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8" name="object 88"/>
            <p:cNvSpPr/>
            <p:nvPr/>
          </p:nvSpPr>
          <p:spPr>
            <a:xfrm>
              <a:off x="325302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9" name="object 89"/>
            <p:cNvSpPr/>
            <p:nvPr/>
          </p:nvSpPr>
          <p:spPr>
            <a:xfrm>
              <a:off x="318277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0" name="object 90"/>
            <p:cNvSpPr/>
            <p:nvPr/>
          </p:nvSpPr>
          <p:spPr>
            <a:xfrm>
              <a:off x="311254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1" name="object 91"/>
            <p:cNvSpPr/>
            <p:nvPr/>
          </p:nvSpPr>
          <p:spPr>
            <a:xfrm>
              <a:off x="304232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2" name="object 92"/>
            <p:cNvSpPr/>
            <p:nvPr/>
          </p:nvSpPr>
          <p:spPr>
            <a:xfrm>
              <a:off x="297207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3" name="object 93"/>
            <p:cNvSpPr/>
            <p:nvPr/>
          </p:nvSpPr>
          <p:spPr>
            <a:xfrm>
              <a:off x="290185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4" name="object 94"/>
            <p:cNvSpPr/>
            <p:nvPr/>
          </p:nvSpPr>
          <p:spPr>
            <a:xfrm>
              <a:off x="283161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5" name="object 95"/>
            <p:cNvSpPr/>
            <p:nvPr/>
          </p:nvSpPr>
          <p:spPr>
            <a:xfrm>
              <a:off x="276138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6" name="object 96"/>
            <p:cNvSpPr/>
            <p:nvPr/>
          </p:nvSpPr>
          <p:spPr>
            <a:xfrm>
              <a:off x="26911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7" name="object 97"/>
            <p:cNvSpPr/>
            <p:nvPr/>
          </p:nvSpPr>
          <p:spPr>
            <a:xfrm>
              <a:off x="26209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8" name="object 98"/>
            <p:cNvSpPr/>
            <p:nvPr/>
          </p:nvSpPr>
          <p:spPr>
            <a:xfrm>
              <a:off x="254838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9" name="object 99"/>
            <p:cNvSpPr/>
            <p:nvPr/>
          </p:nvSpPr>
          <p:spPr>
            <a:xfrm>
              <a:off x="247814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0" name="object 100"/>
            <p:cNvSpPr/>
            <p:nvPr/>
          </p:nvSpPr>
          <p:spPr>
            <a:xfrm>
              <a:off x="240790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1" name="object 101"/>
            <p:cNvSpPr/>
            <p:nvPr/>
          </p:nvSpPr>
          <p:spPr>
            <a:xfrm>
              <a:off x="233767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2" name="object 102"/>
            <p:cNvSpPr/>
            <p:nvPr/>
          </p:nvSpPr>
          <p:spPr>
            <a:xfrm>
              <a:off x="22674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3" name="object 103"/>
            <p:cNvSpPr/>
            <p:nvPr/>
          </p:nvSpPr>
          <p:spPr>
            <a:xfrm>
              <a:off x="2197204"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4" name="object 104"/>
            <p:cNvSpPr/>
            <p:nvPr/>
          </p:nvSpPr>
          <p:spPr>
            <a:xfrm>
              <a:off x="212698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5" name="object 105"/>
            <p:cNvSpPr/>
            <p:nvPr/>
          </p:nvSpPr>
          <p:spPr>
            <a:xfrm>
              <a:off x="205674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6" name="object 106"/>
            <p:cNvSpPr/>
            <p:nvPr/>
          </p:nvSpPr>
          <p:spPr>
            <a:xfrm>
              <a:off x="198651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7" name="object 107"/>
            <p:cNvSpPr/>
            <p:nvPr/>
          </p:nvSpPr>
          <p:spPr>
            <a:xfrm>
              <a:off x="191627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8" name="object 108"/>
            <p:cNvSpPr/>
            <p:nvPr/>
          </p:nvSpPr>
          <p:spPr>
            <a:xfrm>
              <a:off x="184603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9" name="object 109"/>
            <p:cNvSpPr/>
            <p:nvPr/>
          </p:nvSpPr>
          <p:spPr>
            <a:xfrm>
              <a:off x="17758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0" name="object 110"/>
            <p:cNvSpPr/>
            <p:nvPr/>
          </p:nvSpPr>
          <p:spPr>
            <a:xfrm>
              <a:off x="170557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1" name="object 111"/>
            <p:cNvSpPr/>
            <p:nvPr/>
          </p:nvSpPr>
          <p:spPr>
            <a:xfrm>
              <a:off x="163533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2" name="object 112"/>
            <p:cNvSpPr/>
            <p:nvPr/>
          </p:nvSpPr>
          <p:spPr>
            <a:xfrm>
              <a:off x="156510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3" name="object 113"/>
            <p:cNvSpPr/>
            <p:nvPr/>
          </p:nvSpPr>
          <p:spPr>
            <a:xfrm>
              <a:off x="14948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4" name="object 114"/>
            <p:cNvSpPr/>
            <p:nvPr/>
          </p:nvSpPr>
          <p:spPr>
            <a:xfrm>
              <a:off x="142464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5" name="object 115"/>
            <p:cNvSpPr/>
            <p:nvPr/>
          </p:nvSpPr>
          <p:spPr>
            <a:xfrm>
              <a:off x="135440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6" name="object 116"/>
            <p:cNvSpPr/>
            <p:nvPr/>
          </p:nvSpPr>
          <p:spPr>
            <a:xfrm>
              <a:off x="128417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7" name="object 117"/>
            <p:cNvSpPr/>
            <p:nvPr/>
          </p:nvSpPr>
          <p:spPr>
            <a:xfrm>
              <a:off x="121394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8" name="object 118"/>
            <p:cNvSpPr/>
            <p:nvPr/>
          </p:nvSpPr>
          <p:spPr>
            <a:xfrm>
              <a:off x="114370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9" name="object 119"/>
            <p:cNvSpPr/>
            <p:nvPr/>
          </p:nvSpPr>
          <p:spPr>
            <a:xfrm>
              <a:off x="1143000" y="6757187"/>
              <a:ext cx="55244" cy="100965"/>
            </a:xfrm>
            <a:custGeom>
              <a:avLst/>
              <a:gdLst/>
              <a:ahLst/>
              <a:cxnLst/>
              <a:rect l="l" t="t" r="r" b="b"/>
              <a:pathLst>
                <a:path w="55244" h="100965">
                  <a:moveTo>
                    <a:pt x="54846" y="100812"/>
                  </a:moveTo>
                  <a:lnTo>
                    <a:pt x="0" y="0"/>
                  </a:lnTo>
                </a:path>
              </a:pathLst>
            </a:custGeom>
            <a:ln w="8750">
              <a:solidFill>
                <a:srgbClr val="010202"/>
              </a:solidFill>
            </a:ln>
          </p:spPr>
          <p:txBody>
            <a:bodyPr wrap="square" lIns="0" tIns="0" rIns="0" bIns="0" rtlCol="0"/>
            <a:lstStyle/>
            <a:p>
              <a:endParaRPr/>
            </a:p>
          </p:txBody>
        </p:sp>
      </p:grpSp>
    </p:spTree>
    <p:extLst>
      <p:ext uri="{BB962C8B-B14F-4D97-AF65-F5344CB8AC3E}">
        <p14:creationId xmlns:p14="http://schemas.microsoft.com/office/powerpoint/2010/main" val="4317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2 column">
    <p:spTree>
      <p:nvGrpSpPr>
        <p:cNvPr id="1" name=""/>
        <p:cNvGrpSpPr/>
        <p:nvPr/>
      </p:nvGrpSpPr>
      <p:grpSpPr>
        <a:xfrm>
          <a:off x="0" y="0"/>
          <a:ext cx="0" cy="0"/>
          <a:chOff x="0" y="0"/>
          <a:chExt cx="0" cy="0"/>
        </a:xfrm>
      </p:grpSpPr>
      <p:sp>
        <p:nvSpPr>
          <p:cNvPr id="8" name="Black Bar"/>
          <p:cNvSpPr/>
          <p:nvPr userDrawn="1"/>
        </p:nvSpPr>
        <p:spPr>
          <a:xfrm>
            <a:off x="0" y="0"/>
            <a:ext cx="9144000" cy="1133475"/>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ampus Gold Bar"/>
          <p:cNvSpPr/>
          <p:nvPr userDrawn="1"/>
        </p:nvSpPr>
        <p:spPr>
          <a:xfrm>
            <a:off x="701147" y="0"/>
            <a:ext cx="70378" cy="98107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descr="Title"/>
          <p:cNvSpPr>
            <a:spLocks noGrp="1"/>
          </p:cNvSpPr>
          <p:nvPr>
            <p:ph type="title" hasCustomPrompt="1"/>
          </p:nvPr>
        </p:nvSpPr>
        <p:spPr>
          <a:xfrm>
            <a:off x="1140563" y="603474"/>
            <a:ext cx="6926263" cy="537090"/>
          </a:xfrm>
        </p:spPr>
        <p:txBody>
          <a:bodyPr lIns="0" tIns="0" rIns="0" bIns="0" anchor="t" anchorCtr="0">
            <a:noAutofit/>
          </a:bodyPr>
          <a:lstStyle>
            <a:lvl1pPr algn="l">
              <a:defRPr sz="3000">
                <a:solidFill>
                  <a:schemeClr val="bg1"/>
                </a:solidFill>
                <a:latin typeface="Impact"/>
              </a:defRPr>
            </a:lvl1pPr>
          </a:lstStyle>
          <a:p>
            <a:r>
              <a:rPr lang="en-US" dirty="0"/>
              <a:t>Title Impact Regular 30 Point</a:t>
            </a:r>
          </a:p>
        </p:txBody>
      </p:sp>
      <p:sp>
        <p:nvSpPr>
          <p:cNvPr id="3" name="Subhead" descr="Subhead"/>
          <p:cNvSpPr>
            <a:spLocks noGrp="1"/>
          </p:cNvSpPr>
          <p:nvPr>
            <p:ph sz="half" idx="1" hasCustomPrompt="1"/>
          </p:nvPr>
        </p:nvSpPr>
        <p:spPr>
          <a:xfrm>
            <a:off x="1133475" y="1633360"/>
            <a:ext cx="6926263" cy="459843"/>
          </a:xfrm>
        </p:spPr>
        <p:txBody>
          <a:bodyPr lIns="0" tIns="0" rIns="0" bIns="0" anchor="t" anchorCtr="0">
            <a:noAutofit/>
          </a:bodyPr>
          <a:lstStyle>
            <a:lvl1pPr marL="0" indent="0">
              <a:buFontTx/>
              <a:buNone/>
              <a:defRPr sz="2400" baseline="0">
                <a:solidFill>
                  <a:schemeClr val="accent2"/>
                </a:solidFill>
                <a:latin typeface="Impact"/>
                <a:cs typeface="Impact"/>
              </a:defRPr>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vl6pPr>
              <a:defRPr sz="1800"/>
            </a:lvl6pPr>
            <a:lvl7pPr>
              <a:defRPr sz="1800"/>
            </a:lvl7pPr>
            <a:lvl8pPr>
              <a:defRPr sz="1800"/>
            </a:lvl8pPr>
            <a:lvl9pPr>
              <a:defRPr sz="1800"/>
            </a:lvl9pPr>
          </a:lstStyle>
          <a:p>
            <a:pPr lvl="0"/>
            <a:r>
              <a:rPr lang="en-US" dirty="0"/>
              <a:t>Subhead Impact Regular 24 Point Digital Headline Gold</a:t>
            </a:r>
          </a:p>
        </p:txBody>
      </p:sp>
      <p:sp>
        <p:nvSpPr>
          <p:cNvPr id="4" name="Body Text" descr="Body Text"/>
          <p:cNvSpPr>
            <a:spLocks noGrp="1"/>
          </p:cNvSpPr>
          <p:nvPr>
            <p:ph sz="half" idx="2" hasCustomPrompt="1"/>
          </p:nvPr>
        </p:nvSpPr>
        <p:spPr>
          <a:xfrm>
            <a:off x="1141942" y="2229020"/>
            <a:ext cx="6917796" cy="3009185"/>
          </a:xfrm>
        </p:spPr>
        <p:txBody>
          <a:bodyPr lIns="0" tIns="0" rIns="0" bIns="0" numCol="2" spcCol="274320" anchor="t" anchorCtr="0">
            <a:no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1800" baseline="0">
                <a:latin typeface="Arial"/>
                <a:cs typeface="Arial"/>
              </a:defRPr>
            </a:lvl1pPr>
            <a:lvl2pPr marL="742950" indent="-285750">
              <a:buFont typeface="Wingdings" charset="2"/>
              <a:buChar char="§"/>
              <a:defRPr sz="1800">
                <a:latin typeface="Arial"/>
                <a:cs typeface="Arial"/>
              </a:defRPr>
            </a:lvl2pPr>
            <a:lvl3pPr marL="1143000" indent="-228600">
              <a:buFont typeface="Wingdings" charset="2"/>
              <a:buChar char="§"/>
              <a:defRPr sz="1800">
                <a:latin typeface="Arial"/>
                <a:cs typeface="Arial"/>
              </a:defRPr>
            </a:lvl3pPr>
            <a:lvl4pPr marL="1600200" indent="-228600">
              <a:buFont typeface="Wingdings" charset="2"/>
              <a:buChar char="§"/>
              <a:defRPr sz="1800">
                <a:latin typeface="Arial"/>
                <a:cs typeface="Arial"/>
              </a:defRPr>
            </a:lvl4pPr>
            <a:lvl5pPr marL="2057400" indent="-228600">
              <a:buFont typeface="Wingdings" charset="2"/>
              <a:buChar char="§"/>
              <a:defRPr sz="1800">
                <a:latin typeface="Arial"/>
                <a:cs typeface="Arial"/>
              </a:defRPr>
            </a:lvl5pPr>
            <a:lvl6pPr>
              <a:defRPr sz="1800"/>
            </a:lvl6pPr>
            <a:lvl7pPr>
              <a:defRPr sz="1800"/>
            </a:lvl7pPr>
            <a:lvl8pPr>
              <a:defRPr sz="1800"/>
            </a:lvl8pPr>
            <a:lvl9pPr>
              <a:defRPr sz="1800"/>
            </a:lvl9pPr>
          </a:lstStyle>
          <a:p>
            <a:pPr lvl="0"/>
            <a:r>
              <a:rPr lang="en-US" dirty="0"/>
              <a:t>Bulleted copy recommended. Arial Regular 18 </a:t>
            </a:r>
            <a:r>
              <a:rPr lang="en-US" dirty="0" err="1"/>
              <a:t>pt</a:t>
            </a:r>
            <a:r>
              <a:rPr lang="en-US" dirty="0"/>
              <a:t> minimum. Keep it short with bite-size chunks of information.</a:t>
            </a:r>
          </a:p>
          <a:p>
            <a:pPr lvl="0"/>
            <a:endParaRPr lang="en-US" dirty="0"/>
          </a:p>
          <a:p>
            <a:pPr marL="342900" marR="0" lvl="0" indent="-342900" algn="l" defTabSz="457200" rtl="0" eaLnBrk="1" fontAlgn="auto" latinLnBrk="0" hangingPunct="1">
              <a:lnSpc>
                <a:spcPct val="100000"/>
              </a:lnSpc>
              <a:spcBef>
                <a:spcPct val="20000"/>
              </a:spcBef>
              <a:spcAft>
                <a:spcPts val="0"/>
              </a:spcAft>
              <a:buClrTx/>
              <a:buSzTx/>
              <a:buFont typeface="Wingdings" charset="2"/>
              <a:buChar char="§"/>
              <a:tabLst/>
              <a:defRPr/>
            </a:pPr>
            <a:r>
              <a:rPr lang="en-US" dirty="0"/>
              <a:t>Bulleted copy recommended. Arial Regular 18 </a:t>
            </a:r>
            <a:r>
              <a:rPr lang="en-US" dirty="0" err="1"/>
              <a:t>pt</a:t>
            </a:r>
            <a:r>
              <a:rPr lang="en-US" dirty="0"/>
              <a:t> minimum. Keep it short with bite-size chunks of information.</a:t>
            </a:r>
          </a:p>
          <a:p>
            <a:pPr marL="342900" marR="0" lvl="0" indent="-342900" algn="l" defTabSz="457200" rtl="0" eaLnBrk="1" fontAlgn="auto" latinLnBrk="0" hangingPunct="1">
              <a:lnSpc>
                <a:spcPct val="100000"/>
              </a:lnSpc>
              <a:spcBef>
                <a:spcPct val="20000"/>
              </a:spcBef>
              <a:spcAft>
                <a:spcPts val="0"/>
              </a:spcAft>
              <a:buClrTx/>
              <a:buSzTx/>
              <a:buFont typeface="Wingdings" charset="2"/>
              <a:buChar char="§"/>
              <a:tabLst/>
              <a:defRPr/>
            </a:pPr>
            <a:endParaRPr lang="en-US" dirty="0"/>
          </a:p>
          <a:p>
            <a:pPr marL="342900" marR="0" lvl="0" indent="-342900" algn="l" defTabSz="457200" rtl="0" eaLnBrk="1" fontAlgn="auto" latinLnBrk="0" hangingPunct="1">
              <a:lnSpc>
                <a:spcPct val="100000"/>
              </a:lnSpc>
              <a:spcBef>
                <a:spcPct val="20000"/>
              </a:spcBef>
              <a:spcAft>
                <a:spcPts val="0"/>
              </a:spcAft>
              <a:buClrTx/>
              <a:buSzTx/>
              <a:buFont typeface="Wingdings" charset="2"/>
              <a:buChar char="§"/>
              <a:tabLst/>
              <a:defRPr/>
            </a:pPr>
            <a:endParaRPr lang="en-US" dirty="0"/>
          </a:p>
          <a:p>
            <a:pPr marL="342900" marR="0" lvl="0" indent="-342900" algn="l" defTabSz="457200" rtl="0" eaLnBrk="1" fontAlgn="auto" latinLnBrk="0" hangingPunct="1">
              <a:lnSpc>
                <a:spcPct val="100000"/>
              </a:lnSpc>
              <a:spcBef>
                <a:spcPct val="20000"/>
              </a:spcBef>
              <a:spcAft>
                <a:spcPts val="0"/>
              </a:spcAft>
              <a:buClrTx/>
              <a:buSzTx/>
              <a:buFont typeface="Wingdings" charset="2"/>
              <a:buChar char="§"/>
              <a:tabLst/>
              <a:defRPr/>
            </a:pPr>
            <a:endParaRPr lang="en-US" dirty="0"/>
          </a:p>
          <a:p>
            <a:pPr lvl="0"/>
            <a:r>
              <a:rPr lang="en-US" dirty="0"/>
              <a:t>Bulleted copy recommended. Arial Regular 18 </a:t>
            </a:r>
            <a:r>
              <a:rPr lang="en-US" dirty="0" err="1"/>
              <a:t>pt</a:t>
            </a:r>
            <a:r>
              <a:rPr lang="en-US" dirty="0"/>
              <a:t> minimum. Keep it short with bite-size chunks of information.</a:t>
            </a:r>
          </a:p>
          <a:p>
            <a:pPr lvl="0"/>
            <a:endParaRPr lang="en-US" dirty="0"/>
          </a:p>
          <a:p>
            <a:pPr marL="342900" marR="0" lvl="0" indent="-342900" algn="l" defTabSz="457200" rtl="0" eaLnBrk="1" fontAlgn="auto" latinLnBrk="0" hangingPunct="1">
              <a:lnSpc>
                <a:spcPct val="100000"/>
              </a:lnSpc>
              <a:spcBef>
                <a:spcPct val="20000"/>
              </a:spcBef>
              <a:spcAft>
                <a:spcPts val="0"/>
              </a:spcAft>
              <a:buClrTx/>
              <a:buSzTx/>
              <a:buFont typeface="Wingdings" charset="2"/>
              <a:buChar char="§"/>
              <a:tabLst/>
              <a:defRPr/>
            </a:pPr>
            <a:r>
              <a:rPr lang="en-US" dirty="0"/>
              <a:t>Bulleted copy recommended. Arial Regular 18 </a:t>
            </a:r>
            <a:r>
              <a:rPr lang="en-US" dirty="0" err="1"/>
              <a:t>pt</a:t>
            </a:r>
            <a:r>
              <a:rPr lang="en-US" dirty="0"/>
              <a:t> minimum. Keep it short with bite-size chunks of information.</a:t>
            </a:r>
          </a:p>
          <a:p>
            <a:pPr marL="342900" marR="0" lvl="0" indent="-342900" algn="l" defTabSz="457200" rtl="0" eaLnBrk="1" fontAlgn="auto" latinLnBrk="0" hangingPunct="1">
              <a:lnSpc>
                <a:spcPct val="100000"/>
              </a:lnSpc>
              <a:spcBef>
                <a:spcPct val="20000"/>
              </a:spcBef>
              <a:spcAft>
                <a:spcPts val="0"/>
              </a:spcAft>
              <a:buClrTx/>
              <a:buSzTx/>
              <a:buFont typeface="Wingdings" charset="2"/>
              <a:buChar char="§"/>
              <a:tabLst/>
              <a:defRPr/>
            </a:pPr>
            <a:endParaRPr lang="en-US" dirty="0"/>
          </a:p>
          <a:p>
            <a:pPr lvl="0"/>
            <a:endParaRPr lang="en-US" dirty="0"/>
          </a:p>
        </p:txBody>
      </p:sp>
      <p:sp>
        <p:nvSpPr>
          <p:cNvPr id="6" name="Footer" descr="Footer"/>
          <p:cNvSpPr>
            <a:spLocks noGrp="1"/>
          </p:cNvSpPr>
          <p:nvPr>
            <p:ph type="body" sz="quarter" idx="12" hasCustomPrompt="1"/>
          </p:nvPr>
        </p:nvSpPr>
        <p:spPr>
          <a:xfrm>
            <a:off x="1139826" y="6152835"/>
            <a:ext cx="5105030" cy="226700"/>
          </a:xfrm>
        </p:spPr>
        <p:txBody>
          <a:bodyPr lIns="0" tIns="0" rIns="0" bIns="0">
            <a:noAutofit/>
          </a:bodyPr>
          <a:lstStyle>
            <a:lvl1pPr marL="0" indent="0">
              <a:spcBef>
                <a:spcPts val="0"/>
              </a:spcBef>
              <a:buFontTx/>
              <a:buNone/>
              <a:defRPr sz="1200" cap="all">
                <a:latin typeface="Arial"/>
              </a:defRPr>
            </a:lvl1pPr>
            <a:lvl2pPr marL="457200" indent="0">
              <a:spcBef>
                <a:spcPts val="0"/>
              </a:spcBef>
              <a:buFontTx/>
              <a:buNone/>
              <a:defRPr sz="1200" cap="all">
                <a:latin typeface="Arial"/>
              </a:defRPr>
            </a:lvl2pPr>
            <a:lvl3pPr marL="914400" indent="0">
              <a:spcBef>
                <a:spcPts val="0"/>
              </a:spcBef>
              <a:buFontTx/>
              <a:buNone/>
              <a:defRPr sz="1200" cap="all">
                <a:latin typeface="Arial"/>
              </a:defRPr>
            </a:lvl3pPr>
            <a:lvl4pPr marL="1371600" indent="0">
              <a:spcBef>
                <a:spcPts val="0"/>
              </a:spcBef>
              <a:buFontTx/>
              <a:buNone/>
              <a:defRPr sz="1200" cap="all">
                <a:latin typeface="Arial"/>
              </a:defRPr>
            </a:lvl4pPr>
            <a:lvl5pPr marL="1828800" indent="0">
              <a:spcBef>
                <a:spcPts val="0"/>
              </a:spcBef>
              <a:buFontTx/>
              <a:buNone/>
              <a:defRPr sz="1200" cap="all">
                <a:latin typeface="Arial"/>
              </a:defRPr>
            </a:lvl5pPr>
          </a:lstStyle>
          <a:p>
            <a:pPr lvl="0"/>
            <a:r>
              <a:rPr lang="en-US" dirty="0"/>
              <a:t>College/Dept. Arial Regular 12 point</a:t>
            </a:r>
          </a:p>
        </p:txBody>
      </p:sp>
      <p:pic>
        <p:nvPicPr>
          <p:cNvPr id="11" name="Purdue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6155" y="6029959"/>
            <a:ext cx="1424421" cy="442115"/>
          </a:xfrm>
          <a:prstGeom prst="rect">
            <a:avLst/>
          </a:prstGeom>
        </p:spPr>
      </p:pic>
      <p:grpSp>
        <p:nvGrpSpPr>
          <p:cNvPr id="12" name="Lines"/>
          <p:cNvGrpSpPr/>
          <p:nvPr userDrawn="1"/>
        </p:nvGrpSpPr>
        <p:grpSpPr>
          <a:xfrm>
            <a:off x="1143000" y="6632575"/>
            <a:ext cx="8001578" cy="228752"/>
            <a:chOff x="1143000" y="6629400"/>
            <a:chExt cx="8001578" cy="228752"/>
          </a:xfrm>
        </p:grpSpPr>
        <p:sp>
          <p:nvSpPr>
            <p:cNvPr id="13" name="object 5"/>
            <p:cNvSpPr/>
            <p:nvPr/>
          </p:nvSpPr>
          <p:spPr>
            <a:xfrm>
              <a:off x="9088063" y="6629400"/>
              <a:ext cx="56515" cy="102870"/>
            </a:xfrm>
            <a:custGeom>
              <a:avLst/>
              <a:gdLst/>
              <a:ahLst/>
              <a:cxnLst/>
              <a:rect l="l" t="t" r="r" b="b"/>
              <a:pathLst>
                <a:path w="56515" h="102870">
                  <a:moveTo>
                    <a:pt x="55936" y="102815"/>
                  </a:moveTo>
                  <a:lnTo>
                    <a:pt x="0" y="0"/>
                  </a:lnTo>
                </a:path>
              </a:pathLst>
            </a:custGeom>
            <a:ln w="8750">
              <a:solidFill>
                <a:srgbClr val="010202"/>
              </a:solidFill>
            </a:ln>
          </p:spPr>
          <p:txBody>
            <a:bodyPr wrap="square" lIns="0" tIns="0" rIns="0" bIns="0" rtlCol="0"/>
            <a:lstStyle/>
            <a:p>
              <a:endParaRPr/>
            </a:p>
          </p:txBody>
        </p:sp>
        <p:sp>
          <p:nvSpPr>
            <p:cNvPr id="14" name="object 6"/>
            <p:cNvSpPr/>
            <p:nvPr/>
          </p:nvSpPr>
          <p:spPr>
            <a:xfrm>
              <a:off x="901783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5" name="object 7"/>
            <p:cNvSpPr/>
            <p:nvPr/>
          </p:nvSpPr>
          <p:spPr>
            <a:xfrm>
              <a:off x="894758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6" name="object 8"/>
            <p:cNvSpPr/>
            <p:nvPr/>
          </p:nvSpPr>
          <p:spPr>
            <a:xfrm>
              <a:off x="88773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7" name="object 9"/>
            <p:cNvSpPr/>
            <p:nvPr/>
          </p:nvSpPr>
          <p:spPr>
            <a:xfrm>
              <a:off x="880712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8" name="object 10"/>
            <p:cNvSpPr/>
            <p:nvPr/>
          </p:nvSpPr>
          <p:spPr>
            <a:xfrm>
              <a:off x="873689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9" name="object 11"/>
            <p:cNvSpPr/>
            <p:nvPr/>
          </p:nvSpPr>
          <p:spPr>
            <a:xfrm>
              <a:off x="866667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0" name="object 12"/>
            <p:cNvSpPr/>
            <p:nvPr/>
          </p:nvSpPr>
          <p:spPr>
            <a:xfrm>
              <a:off x="8596424"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1" name="object 13"/>
            <p:cNvSpPr/>
            <p:nvPr/>
          </p:nvSpPr>
          <p:spPr>
            <a:xfrm>
              <a:off x="852618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2" name="object 14"/>
            <p:cNvSpPr/>
            <p:nvPr/>
          </p:nvSpPr>
          <p:spPr>
            <a:xfrm>
              <a:off x="84559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3" name="object 15"/>
            <p:cNvSpPr/>
            <p:nvPr/>
          </p:nvSpPr>
          <p:spPr>
            <a:xfrm>
              <a:off x="8385727"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4" name="object 16"/>
            <p:cNvSpPr/>
            <p:nvPr/>
          </p:nvSpPr>
          <p:spPr>
            <a:xfrm>
              <a:off x="831550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5" name="object 17"/>
            <p:cNvSpPr/>
            <p:nvPr/>
          </p:nvSpPr>
          <p:spPr>
            <a:xfrm>
              <a:off x="824525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6" name="object 18"/>
            <p:cNvSpPr/>
            <p:nvPr/>
          </p:nvSpPr>
          <p:spPr>
            <a:xfrm>
              <a:off x="81750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7" name="object 19"/>
            <p:cNvSpPr/>
            <p:nvPr/>
          </p:nvSpPr>
          <p:spPr>
            <a:xfrm>
              <a:off x="8104787"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8" name="object 20"/>
            <p:cNvSpPr/>
            <p:nvPr/>
          </p:nvSpPr>
          <p:spPr>
            <a:xfrm>
              <a:off x="80345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9" name="object 21"/>
            <p:cNvSpPr/>
            <p:nvPr/>
          </p:nvSpPr>
          <p:spPr>
            <a:xfrm>
              <a:off x="7964329"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0" name="object 22"/>
            <p:cNvSpPr/>
            <p:nvPr/>
          </p:nvSpPr>
          <p:spPr>
            <a:xfrm>
              <a:off x="789409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1" name="object 23"/>
            <p:cNvSpPr/>
            <p:nvPr/>
          </p:nvSpPr>
          <p:spPr>
            <a:xfrm>
              <a:off x="782386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2" name="object 24"/>
            <p:cNvSpPr/>
            <p:nvPr/>
          </p:nvSpPr>
          <p:spPr>
            <a:xfrm>
              <a:off x="775362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3" name="object 25"/>
            <p:cNvSpPr/>
            <p:nvPr/>
          </p:nvSpPr>
          <p:spPr>
            <a:xfrm>
              <a:off x="7683383"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4" name="object 26"/>
            <p:cNvSpPr/>
            <p:nvPr/>
          </p:nvSpPr>
          <p:spPr>
            <a:xfrm>
              <a:off x="761317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5" name="object 27"/>
            <p:cNvSpPr/>
            <p:nvPr/>
          </p:nvSpPr>
          <p:spPr>
            <a:xfrm>
              <a:off x="7542935"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6" name="object 28"/>
            <p:cNvSpPr/>
            <p:nvPr/>
          </p:nvSpPr>
          <p:spPr>
            <a:xfrm>
              <a:off x="747270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7" name="object 29"/>
            <p:cNvSpPr/>
            <p:nvPr/>
          </p:nvSpPr>
          <p:spPr>
            <a:xfrm>
              <a:off x="740245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8" name="object 30"/>
            <p:cNvSpPr/>
            <p:nvPr/>
          </p:nvSpPr>
          <p:spPr>
            <a:xfrm>
              <a:off x="733221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9" name="object 31"/>
            <p:cNvSpPr/>
            <p:nvPr/>
          </p:nvSpPr>
          <p:spPr>
            <a:xfrm>
              <a:off x="726201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0" name="object 32"/>
            <p:cNvSpPr/>
            <p:nvPr/>
          </p:nvSpPr>
          <p:spPr>
            <a:xfrm>
              <a:off x="71917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1" name="object 33"/>
            <p:cNvSpPr/>
            <p:nvPr/>
          </p:nvSpPr>
          <p:spPr>
            <a:xfrm>
              <a:off x="712152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2" name="object 34"/>
            <p:cNvSpPr/>
            <p:nvPr/>
          </p:nvSpPr>
          <p:spPr>
            <a:xfrm>
              <a:off x="705130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3" name="object 35"/>
            <p:cNvSpPr/>
            <p:nvPr/>
          </p:nvSpPr>
          <p:spPr>
            <a:xfrm>
              <a:off x="698106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4" name="object 36"/>
            <p:cNvSpPr/>
            <p:nvPr/>
          </p:nvSpPr>
          <p:spPr>
            <a:xfrm>
              <a:off x="691084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5" name="object 37"/>
            <p:cNvSpPr/>
            <p:nvPr/>
          </p:nvSpPr>
          <p:spPr>
            <a:xfrm>
              <a:off x="684060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6" name="object 38"/>
            <p:cNvSpPr/>
            <p:nvPr/>
          </p:nvSpPr>
          <p:spPr>
            <a:xfrm>
              <a:off x="677035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7" name="object 39"/>
            <p:cNvSpPr/>
            <p:nvPr/>
          </p:nvSpPr>
          <p:spPr>
            <a:xfrm>
              <a:off x="66944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8" name="object 40"/>
            <p:cNvSpPr/>
            <p:nvPr/>
          </p:nvSpPr>
          <p:spPr>
            <a:xfrm>
              <a:off x="662421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9" name="object 41"/>
            <p:cNvSpPr/>
            <p:nvPr/>
          </p:nvSpPr>
          <p:spPr>
            <a:xfrm>
              <a:off x="655396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0" name="object 42"/>
            <p:cNvSpPr/>
            <p:nvPr/>
          </p:nvSpPr>
          <p:spPr>
            <a:xfrm>
              <a:off x="64837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1" name="object 43"/>
            <p:cNvSpPr/>
            <p:nvPr/>
          </p:nvSpPr>
          <p:spPr>
            <a:xfrm>
              <a:off x="641349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2" name="object 44"/>
            <p:cNvSpPr/>
            <p:nvPr/>
          </p:nvSpPr>
          <p:spPr>
            <a:xfrm>
              <a:off x="63432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3" name="object 45"/>
            <p:cNvSpPr/>
            <p:nvPr/>
          </p:nvSpPr>
          <p:spPr>
            <a:xfrm>
              <a:off x="627304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4" name="object 46"/>
            <p:cNvSpPr/>
            <p:nvPr/>
          </p:nvSpPr>
          <p:spPr>
            <a:xfrm>
              <a:off x="620280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5" name="object 47"/>
            <p:cNvSpPr/>
            <p:nvPr/>
          </p:nvSpPr>
          <p:spPr>
            <a:xfrm>
              <a:off x="613259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6" name="object 48"/>
            <p:cNvSpPr/>
            <p:nvPr/>
          </p:nvSpPr>
          <p:spPr>
            <a:xfrm>
              <a:off x="60623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7" name="object 49"/>
            <p:cNvSpPr/>
            <p:nvPr/>
          </p:nvSpPr>
          <p:spPr>
            <a:xfrm>
              <a:off x="599210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8" name="object 50"/>
            <p:cNvSpPr/>
            <p:nvPr/>
          </p:nvSpPr>
          <p:spPr>
            <a:xfrm>
              <a:off x="592188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9" name="object 51"/>
            <p:cNvSpPr/>
            <p:nvPr/>
          </p:nvSpPr>
          <p:spPr>
            <a:xfrm>
              <a:off x="585163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0" name="object 52"/>
            <p:cNvSpPr/>
            <p:nvPr/>
          </p:nvSpPr>
          <p:spPr>
            <a:xfrm>
              <a:off x="578144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1" name="object 53"/>
            <p:cNvSpPr/>
            <p:nvPr/>
          </p:nvSpPr>
          <p:spPr>
            <a:xfrm>
              <a:off x="571117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2" name="object 54"/>
            <p:cNvSpPr/>
            <p:nvPr/>
          </p:nvSpPr>
          <p:spPr>
            <a:xfrm>
              <a:off x="564092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3" name="object 55"/>
            <p:cNvSpPr/>
            <p:nvPr/>
          </p:nvSpPr>
          <p:spPr>
            <a:xfrm>
              <a:off x="55707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4" name="object 56"/>
            <p:cNvSpPr/>
            <p:nvPr/>
          </p:nvSpPr>
          <p:spPr>
            <a:xfrm>
              <a:off x="550046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5" name="object 57"/>
            <p:cNvSpPr/>
            <p:nvPr/>
          </p:nvSpPr>
          <p:spPr>
            <a:xfrm>
              <a:off x="54302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6" name="object 58"/>
            <p:cNvSpPr/>
            <p:nvPr/>
          </p:nvSpPr>
          <p:spPr>
            <a:xfrm>
              <a:off x="536001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7" name="object 59"/>
            <p:cNvSpPr/>
            <p:nvPr/>
          </p:nvSpPr>
          <p:spPr>
            <a:xfrm>
              <a:off x="528976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8" name="object 60"/>
            <p:cNvSpPr/>
            <p:nvPr/>
          </p:nvSpPr>
          <p:spPr>
            <a:xfrm>
              <a:off x="521954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9" name="object 61"/>
            <p:cNvSpPr/>
            <p:nvPr/>
          </p:nvSpPr>
          <p:spPr>
            <a:xfrm>
              <a:off x="514930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0" name="object 62"/>
            <p:cNvSpPr/>
            <p:nvPr/>
          </p:nvSpPr>
          <p:spPr>
            <a:xfrm>
              <a:off x="50790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1" name="object 63"/>
            <p:cNvSpPr/>
            <p:nvPr/>
          </p:nvSpPr>
          <p:spPr>
            <a:xfrm>
              <a:off x="500883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2" name="object 64"/>
            <p:cNvSpPr/>
            <p:nvPr/>
          </p:nvSpPr>
          <p:spPr>
            <a:xfrm>
              <a:off x="49385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3" name="object 65"/>
            <p:cNvSpPr/>
            <p:nvPr/>
          </p:nvSpPr>
          <p:spPr>
            <a:xfrm>
              <a:off x="486838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4" name="object 66"/>
            <p:cNvSpPr/>
            <p:nvPr/>
          </p:nvSpPr>
          <p:spPr>
            <a:xfrm>
              <a:off x="47981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5" name="object 67"/>
            <p:cNvSpPr/>
            <p:nvPr/>
          </p:nvSpPr>
          <p:spPr>
            <a:xfrm>
              <a:off x="472793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6" name="object 68"/>
            <p:cNvSpPr/>
            <p:nvPr/>
          </p:nvSpPr>
          <p:spPr>
            <a:xfrm>
              <a:off x="465767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7" name="object 69"/>
            <p:cNvSpPr/>
            <p:nvPr/>
          </p:nvSpPr>
          <p:spPr>
            <a:xfrm>
              <a:off x="458743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8" name="object 70"/>
            <p:cNvSpPr/>
            <p:nvPr/>
          </p:nvSpPr>
          <p:spPr>
            <a:xfrm>
              <a:off x="451722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9" name="object 71"/>
            <p:cNvSpPr/>
            <p:nvPr/>
          </p:nvSpPr>
          <p:spPr>
            <a:xfrm>
              <a:off x="44469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0" name="object 72"/>
            <p:cNvSpPr/>
            <p:nvPr/>
          </p:nvSpPr>
          <p:spPr>
            <a:xfrm>
              <a:off x="437675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1" name="object 73"/>
            <p:cNvSpPr/>
            <p:nvPr/>
          </p:nvSpPr>
          <p:spPr>
            <a:xfrm>
              <a:off x="43065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2" name="object 74"/>
            <p:cNvSpPr/>
            <p:nvPr/>
          </p:nvSpPr>
          <p:spPr>
            <a:xfrm>
              <a:off x="423627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3" name="object 75"/>
            <p:cNvSpPr/>
            <p:nvPr/>
          </p:nvSpPr>
          <p:spPr>
            <a:xfrm>
              <a:off x="41660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4" name="object 76"/>
            <p:cNvSpPr/>
            <p:nvPr/>
          </p:nvSpPr>
          <p:spPr>
            <a:xfrm>
              <a:off x="40958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5" name="object 77"/>
            <p:cNvSpPr/>
            <p:nvPr/>
          </p:nvSpPr>
          <p:spPr>
            <a:xfrm>
              <a:off x="402556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6" name="object 78"/>
            <p:cNvSpPr/>
            <p:nvPr/>
          </p:nvSpPr>
          <p:spPr>
            <a:xfrm>
              <a:off x="39553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7" name="object 79"/>
            <p:cNvSpPr/>
            <p:nvPr/>
          </p:nvSpPr>
          <p:spPr>
            <a:xfrm>
              <a:off x="388509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8" name="object 80"/>
            <p:cNvSpPr/>
            <p:nvPr/>
          </p:nvSpPr>
          <p:spPr>
            <a:xfrm>
              <a:off x="381488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9" name="object 81"/>
            <p:cNvSpPr/>
            <p:nvPr/>
          </p:nvSpPr>
          <p:spPr>
            <a:xfrm>
              <a:off x="374465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0" name="object 82"/>
            <p:cNvSpPr/>
            <p:nvPr/>
          </p:nvSpPr>
          <p:spPr>
            <a:xfrm>
              <a:off x="367440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1" name="object 83"/>
            <p:cNvSpPr/>
            <p:nvPr/>
          </p:nvSpPr>
          <p:spPr>
            <a:xfrm>
              <a:off x="360418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2" name="object 84"/>
            <p:cNvSpPr/>
            <p:nvPr/>
          </p:nvSpPr>
          <p:spPr>
            <a:xfrm>
              <a:off x="35339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3" name="object 85"/>
            <p:cNvSpPr/>
            <p:nvPr/>
          </p:nvSpPr>
          <p:spPr>
            <a:xfrm>
              <a:off x="34637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4" name="object 86"/>
            <p:cNvSpPr/>
            <p:nvPr/>
          </p:nvSpPr>
          <p:spPr>
            <a:xfrm>
              <a:off x="339347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5" name="object 87"/>
            <p:cNvSpPr/>
            <p:nvPr/>
          </p:nvSpPr>
          <p:spPr>
            <a:xfrm>
              <a:off x="332324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6" name="object 88"/>
            <p:cNvSpPr/>
            <p:nvPr/>
          </p:nvSpPr>
          <p:spPr>
            <a:xfrm>
              <a:off x="325302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7" name="object 89"/>
            <p:cNvSpPr/>
            <p:nvPr/>
          </p:nvSpPr>
          <p:spPr>
            <a:xfrm>
              <a:off x="318277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8" name="object 90"/>
            <p:cNvSpPr/>
            <p:nvPr/>
          </p:nvSpPr>
          <p:spPr>
            <a:xfrm>
              <a:off x="311254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9" name="object 91"/>
            <p:cNvSpPr/>
            <p:nvPr/>
          </p:nvSpPr>
          <p:spPr>
            <a:xfrm>
              <a:off x="304232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0" name="object 92"/>
            <p:cNvSpPr/>
            <p:nvPr/>
          </p:nvSpPr>
          <p:spPr>
            <a:xfrm>
              <a:off x="297207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1" name="object 93"/>
            <p:cNvSpPr/>
            <p:nvPr/>
          </p:nvSpPr>
          <p:spPr>
            <a:xfrm>
              <a:off x="290185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2" name="object 94"/>
            <p:cNvSpPr/>
            <p:nvPr/>
          </p:nvSpPr>
          <p:spPr>
            <a:xfrm>
              <a:off x="283161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3" name="object 95"/>
            <p:cNvSpPr/>
            <p:nvPr/>
          </p:nvSpPr>
          <p:spPr>
            <a:xfrm>
              <a:off x="276138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4" name="object 96"/>
            <p:cNvSpPr/>
            <p:nvPr/>
          </p:nvSpPr>
          <p:spPr>
            <a:xfrm>
              <a:off x="26911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5" name="object 97"/>
            <p:cNvSpPr/>
            <p:nvPr/>
          </p:nvSpPr>
          <p:spPr>
            <a:xfrm>
              <a:off x="26209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6" name="object 98"/>
            <p:cNvSpPr/>
            <p:nvPr/>
          </p:nvSpPr>
          <p:spPr>
            <a:xfrm>
              <a:off x="254838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7" name="object 99"/>
            <p:cNvSpPr/>
            <p:nvPr/>
          </p:nvSpPr>
          <p:spPr>
            <a:xfrm>
              <a:off x="247814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8" name="object 100"/>
            <p:cNvSpPr/>
            <p:nvPr/>
          </p:nvSpPr>
          <p:spPr>
            <a:xfrm>
              <a:off x="240790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9" name="object 101"/>
            <p:cNvSpPr/>
            <p:nvPr/>
          </p:nvSpPr>
          <p:spPr>
            <a:xfrm>
              <a:off x="233767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0" name="object 102"/>
            <p:cNvSpPr/>
            <p:nvPr/>
          </p:nvSpPr>
          <p:spPr>
            <a:xfrm>
              <a:off x="22674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1" name="object 103"/>
            <p:cNvSpPr/>
            <p:nvPr/>
          </p:nvSpPr>
          <p:spPr>
            <a:xfrm>
              <a:off x="2197204"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2" name="object 104"/>
            <p:cNvSpPr/>
            <p:nvPr/>
          </p:nvSpPr>
          <p:spPr>
            <a:xfrm>
              <a:off x="212698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3" name="object 105"/>
            <p:cNvSpPr/>
            <p:nvPr/>
          </p:nvSpPr>
          <p:spPr>
            <a:xfrm>
              <a:off x="205674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4" name="object 106"/>
            <p:cNvSpPr/>
            <p:nvPr/>
          </p:nvSpPr>
          <p:spPr>
            <a:xfrm>
              <a:off x="198651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5" name="object 107"/>
            <p:cNvSpPr/>
            <p:nvPr/>
          </p:nvSpPr>
          <p:spPr>
            <a:xfrm>
              <a:off x="191627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6" name="object 108"/>
            <p:cNvSpPr/>
            <p:nvPr/>
          </p:nvSpPr>
          <p:spPr>
            <a:xfrm>
              <a:off x="184603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7" name="object 109"/>
            <p:cNvSpPr/>
            <p:nvPr/>
          </p:nvSpPr>
          <p:spPr>
            <a:xfrm>
              <a:off x="17758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8" name="object 110"/>
            <p:cNvSpPr/>
            <p:nvPr/>
          </p:nvSpPr>
          <p:spPr>
            <a:xfrm>
              <a:off x="170557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9" name="object 111"/>
            <p:cNvSpPr/>
            <p:nvPr/>
          </p:nvSpPr>
          <p:spPr>
            <a:xfrm>
              <a:off x="163533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0" name="object 112"/>
            <p:cNvSpPr/>
            <p:nvPr/>
          </p:nvSpPr>
          <p:spPr>
            <a:xfrm>
              <a:off x="156510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1" name="object 113"/>
            <p:cNvSpPr/>
            <p:nvPr/>
          </p:nvSpPr>
          <p:spPr>
            <a:xfrm>
              <a:off x="14948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2" name="object 114"/>
            <p:cNvSpPr/>
            <p:nvPr/>
          </p:nvSpPr>
          <p:spPr>
            <a:xfrm>
              <a:off x="142464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3" name="object 115"/>
            <p:cNvSpPr/>
            <p:nvPr/>
          </p:nvSpPr>
          <p:spPr>
            <a:xfrm>
              <a:off x="135440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4" name="object 116"/>
            <p:cNvSpPr/>
            <p:nvPr/>
          </p:nvSpPr>
          <p:spPr>
            <a:xfrm>
              <a:off x="128417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5" name="object 117"/>
            <p:cNvSpPr/>
            <p:nvPr/>
          </p:nvSpPr>
          <p:spPr>
            <a:xfrm>
              <a:off x="121394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6" name="object 118"/>
            <p:cNvSpPr/>
            <p:nvPr/>
          </p:nvSpPr>
          <p:spPr>
            <a:xfrm>
              <a:off x="114370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7" name="object 119"/>
            <p:cNvSpPr/>
            <p:nvPr/>
          </p:nvSpPr>
          <p:spPr>
            <a:xfrm>
              <a:off x="1143000" y="6757187"/>
              <a:ext cx="55244" cy="100965"/>
            </a:xfrm>
            <a:custGeom>
              <a:avLst/>
              <a:gdLst/>
              <a:ahLst/>
              <a:cxnLst/>
              <a:rect l="l" t="t" r="r" b="b"/>
              <a:pathLst>
                <a:path w="55244" h="100965">
                  <a:moveTo>
                    <a:pt x="54846" y="100812"/>
                  </a:moveTo>
                  <a:lnTo>
                    <a:pt x="0" y="0"/>
                  </a:lnTo>
                </a:path>
              </a:pathLst>
            </a:custGeom>
            <a:ln w="8750">
              <a:solidFill>
                <a:srgbClr val="010202"/>
              </a:solidFill>
            </a:ln>
          </p:spPr>
          <p:txBody>
            <a:bodyPr wrap="square" lIns="0" tIns="0" rIns="0" bIns="0" rtlCol="0"/>
            <a:lstStyle/>
            <a:p>
              <a:endParaRPr/>
            </a:p>
          </p:txBody>
        </p:sp>
      </p:grpSp>
    </p:spTree>
    <p:extLst>
      <p:ext uri="{BB962C8B-B14F-4D97-AF65-F5344CB8AC3E}">
        <p14:creationId xmlns:p14="http://schemas.microsoft.com/office/powerpoint/2010/main" val="283490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c Slide-Small Photo">
    <p:spTree>
      <p:nvGrpSpPr>
        <p:cNvPr id="1" name=""/>
        <p:cNvGrpSpPr/>
        <p:nvPr/>
      </p:nvGrpSpPr>
      <p:grpSpPr>
        <a:xfrm>
          <a:off x="0" y="0"/>
          <a:ext cx="0" cy="0"/>
          <a:chOff x="0" y="0"/>
          <a:chExt cx="0" cy="0"/>
        </a:xfrm>
      </p:grpSpPr>
      <p:sp>
        <p:nvSpPr>
          <p:cNvPr id="11" name="Black Bar"/>
          <p:cNvSpPr/>
          <p:nvPr userDrawn="1"/>
        </p:nvSpPr>
        <p:spPr>
          <a:xfrm>
            <a:off x="0" y="0"/>
            <a:ext cx="9144000" cy="1133475"/>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ampus Gold Bar"/>
          <p:cNvSpPr/>
          <p:nvPr userDrawn="1"/>
        </p:nvSpPr>
        <p:spPr>
          <a:xfrm>
            <a:off x="701147" y="0"/>
            <a:ext cx="70378" cy="98107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cNvSpPr>
            <a:spLocks noGrp="1"/>
          </p:cNvSpPr>
          <p:nvPr>
            <p:ph type="title" hasCustomPrompt="1"/>
          </p:nvPr>
        </p:nvSpPr>
        <p:spPr>
          <a:xfrm>
            <a:off x="1140563" y="602584"/>
            <a:ext cx="6926263" cy="520168"/>
          </a:xfrm>
        </p:spPr>
        <p:txBody>
          <a:bodyPr lIns="0" tIns="0" rIns="0" bIns="0" anchor="t" anchorCtr="0">
            <a:noAutofit/>
          </a:bodyPr>
          <a:lstStyle>
            <a:lvl1pPr algn="l">
              <a:defRPr sz="3000" baseline="0">
                <a:solidFill>
                  <a:schemeClr val="bg1"/>
                </a:solidFill>
                <a:latin typeface="Impact"/>
              </a:defRPr>
            </a:lvl1pPr>
          </a:lstStyle>
          <a:p>
            <a:r>
              <a:rPr lang="en-US" dirty="0"/>
              <a:t>Title Impact Regular 30 Point</a:t>
            </a:r>
          </a:p>
        </p:txBody>
      </p:sp>
      <p:sp>
        <p:nvSpPr>
          <p:cNvPr id="9" name="Picture" descr="Description of Picture"/>
          <p:cNvSpPr>
            <a:spLocks noGrp="1"/>
          </p:cNvSpPr>
          <p:nvPr>
            <p:ph type="pic" sz="quarter" idx="10" hasCustomPrompt="1"/>
          </p:nvPr>
        </p:nvSpPr>
        <p:spPr>
          <a:xfrm>
            <a:off x="1134534" y="1657350"/>
            <a:ext cx="3056466" cy="2938462"/>
          </a:xfrm>
        </p:spPr>
        <p:txBody>
          <a:bodyPr anchor="ctr" anchorCtr="1"/>
          <a:lstStyle>
            <a:lvl1pPr marL="0" indent="0" algn="ctr">
              <a:buFontTx/>
              <a:buNone/>
              <a:defRPr/>
            </a:lvl1pPr>
          </a:lstStyle>
          <a:p>
            <a:r>
              <a:rPr lang="en-US" dirty="0"/>
              <a:t>Place Picture Here</a:t>
            </a:r>
          </a:p>
        </p:txBody>
      </p:sp>
      <p:sp>
        <p:nvSpPr>
          <p:cNvPr id="3" name="Subhead"/>
          <p:cNvSpPr>
            <a:spLocks noGrp="1"/>
          </p:cNvSpPr>
          <p:nvPr>
            <p:ph type="body" idx="1" hasCustomPrompt="1"/>
          </p:nvPr>
        </p:nvSpPr>
        <p:spPr>
          <a:xfrm>
            <a:off x="4563534" y="1611845"/>
            <a:ext cx="3886200" cy="429151"/>
          </a:xfrm>
        </p:spPr>
        <p:txBody>
          <a:bodyPr lIns="0" tIns="0" rIns="0" bIns="0" anchor="t" anchorCtr="0">
            <a:noAutofit/>
          </a:bodyPr>
          <a:lstStyle>
            <a:lvl1pPr marL="0" indent="0">
              <a:spcBef>
                <a:spcPts val="0"/>
              </a:spcBef>
              <a:buNone/>
              <a:defRPr sz="2400" b="1" baseline="0">
                <a:solidFill>
                  <a:schemeClr val="accent2"/>
                </a:solidFill>
                <a:latin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Impact </a:t>
            </a:r>
            <a:r>
              <a:rPr lang="en-US" dirty="0" err="1"/>
              <a:t>Reg</a:t>
            </a:r>
            <a:r>
              <a:rPr lang="en-US" dirty="0"/>
              <a:t> 24 Headline Gold</a:t>
            </a:r>
          </a:p>
        </p:txBody>
      </p:sp>
      <p:sp>
        <p:nvSpPr>
          <p:cNvPr id="4" name="Body Text"/>
          <p:cNvSpPr>
            <a:spLocks noGrp="1"/>
          </p:cNvSpPr>
          <p:nvPr>
            <p:ph sz="half" idx="2" hasCustomPrompt="1"/>
          </p:nvPr>
        </p:nvSpPr>
        <p:spPr>
          <a:xfrm>
            <a:off x="4563534" y="2259013"/>
            <a:ext cx="3496204" cy="3311525"/>
          </a:xfrm>
        </p:spPr>
        <p:txBody>
          <a:bodyPr lIns="0" tIns="0" rIns="0" bIns="0">
            <a:noAutofit/>
          </a:bodyPr>
          <a:lstStyle>
            <a:lvl1pPr marL="274320" marR="0" indent="-274320" algn="l" defTabSz="457200" rtl="0" eaLnBrk="1" fontAlgn="auto" latinLnBrk="0" hangingPunct="1">
              <a:lnSpc>
                <a:spcPct val="100000"/>
              </a:lnSpc>
              <a:spcBef>
                <a:spcPts val="0"/>
              </a:spcBef>
              <a:spcAft>
                <a:spcPts val="0"/>
              </a:spcAft>
              <a:buClrTx/>
              <a:buSzTx/>
              <a:buFont typeface="Arial"/>
              <a:buChar char="•"/>
              <a:tabLst/>
              <a:defRPr sz="1800" baseline="0">
                <a:latin typeface="Aria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Bulleted copy. Arial Regular 18 </a:t>
            </a:r>
            <a:r>
              <a:rPr lang="en-US" dirty="0" err="1"/>
              <a:t>pt</a:t>
            </a:r>
            <a:r>
              <a:rPr lang="en-US" dirty="0"/>
              <a:t> minimum.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Arial"/>
              <a:buChar char="•"/>
              <a:tabLst/>
              <a:defRPr/>
            </a:pPr>
            <a:r>
              <a:rPr lang="en-US" dirty="0"/>
              <a:t>Bulleted copy. Arial Regular 18 </a:t>
            </a:r>
            <a:r>
              <a:rPr lang="en-US" dirty="0" err="1"/>
              <a:t>pt</a:t>
            </a:r>
            <a:r>
              <a:rPr lang="en-US" dirty="0"/>
              <a:t> minimum. Keep it short with bite-size chunks of information.</a:t>
            </a:r>
          </a:p>
          <a:p>
            <a:pPr marL="274320" marR="0" lvl="0" indent="-274320" algn="l" defTabSz="457200" rtl="0" eaLnBrk="1" fontAlgn="auto" latinLnBrk="0" hangingPunct="1">
              <a:lnSpc>
                <a:spcPct val="100000"/>
              </a:lnSpc>
              <a:spcBef>
                <a:spcPts val="0"/>
              </a:spcBef>
              <a:spcAft>
                <a:spcPts val="0"/>
              </a:spcAft>
              <a:buClrTx/>
              <a:buSzTx/>
              <a:buFont typeface="Arial"/>
              <a:buChar char="•"/>
              <a:tabLst/>
              <a:defRPr/>
            </a:pPr>
            <a:endParaRPr lang="en-US" dirty="0"/>
          </a:p>
          <a:p>
            <a:pPr marL="274320" marR="0" lvl="0" indent="-274320" algn="l" defTabSz="457200" rtl="0" eaLnBrk="1" fontAlgn="auto" latinLnBrk="0" hangingPunct="1">
              <a:lnSpc>
                <a:spcPct val="100000"/>
              </a:lnSpc>
              <a:spcBef>
                <a:spcPts val="0"/>
              </a:spcBef>
              <a:spcAft>
                <a:spcPts val="0"/>
              </a:spcAft>
              <a:buClrTx/>
              <a:buSzTx/>
              <a:buFont typeface="Arial"/>
              <a:buChar char="•"/>
              <a:tabLst/>
              <a:defRPr/>
            </a:pPr>
            <a:r>
              <a:rPr lang="en-US" dirty="0"/>
              <a:t>Bulleted copy. Arial Regular 18 </a:t>
            </a:r>
            <a:r>
              <a:rPr lang="en-US" dirty="0" err="1"/>
              <a:t>pt</a:t>
            </a:r>
            <a:r>
              <a:rPr lang="en-US" dirty="0"/>
              <a:t> minimum. Keep it short with bite-size chunks of information.</a:t>
            </a:r>
          </a:p>
          <a:p>
            <a:pPr marL="274320" marR="0" lvl="0" indent="-274320" algn="l" defTabSz="457200" rtl="0" eaLnBrk="1" fontAlgn="auto" latinLnBrk="0" hangingPunct="1">
              <a:lnSpc>
                <a:spcPct val="100000"/>
              </a:lnSpc>
              <a:spcBef>
                <a:spcPts val="0"/>
              </a:spcBef>
              <a:spcAft>
                <a:spcPts val="0"/>
              </a:spcAft>
              <a:buClrTx/>
              <a:buSzTx/>
              <a:buFont typeface="Arial"/>
              <a:buChar char="•"/>
              <a:tabLst/>
              <a:defRPr/>
            </a:pPr>
            <a:endParaRPr lang="en-US" dirty="0"/>
          </a:p>
          <a:p>
            <a:pPr lvl="0"/>
            <a:endParaRPr lang="en-US" dirty="0"/>
          </a:p>
        </p:txBody>
      </p:sp>
      <p:sp>
        <p:nvSpPr>
          <p:cNvPr id="5" name="Footer"/>
          <p:cNvSpPr>
            <a:spLocks noGrp="1"/>
          </p:cNvSpPr>
          <p:nvPr>
            <p:ph type="body" sz="quarter" idx="3" hasCustomPrompt="1"/>
          </p:nvPr>
        </p:nvSpPr>
        <p:spPr>
          <a:xfrm>
            <a:off x="1141093" y="6155286"/>
            <a:ext cx="5046662" cy="228335"/>
          </a:xfrm>
        </p:spPr>
        <p:txBody>
          <a:bodyPr lIns="0" tIns="0" rIns="0" bIns="0" anchor="t" anchorCtr="0">
            <a:noAutofit/>
          </a:bodyPr>
          <a:lstStyle>
            <a:lvl1pPr marL="0" indent="0">
              <a:spcBef>
                <a:spcPts val="0"/>
              </a:spcBef>
              <a:buNone/>
              <a:defRPr sz="1200" b="0" cap="all">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College/Dept. Arial Regular 12 point</a:t>
            </a:r>
          </a:p>
        </p:txBody>
      </p:sp>
      <p:pic>
        <p:nvPicPr>
          <p:cNvPr id="13" name="Purdue University Logo" descr="Purdue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6155" y="6029959"/>
            <a:ext cx="1424421" cy="442115"/>
          </a:xfrm>
          <a:prstGeom prst="rect">
            <a:avLst/>
          </a:prstGeom>
        </p:spPr>
      </p:pic>
      <p:grpSp>
        <p:nvGrpSpPr>
          <p:cNvPr id="14" name="Lines"/>
          <p:cNvGrpSpPr/>
          <p:nvPr userDrawn="1"/>
        </p:nvGrpSpPr>
        <p:grpSpPr>
          <a:xfrm>
            <a:off x="1143000" y="6632575"/>
            <a:ext cx="8001578" cy="228752"/>
            <a:chOff x="1143000" y="6629400"/>
            <a:chExt cx="8001578" cy="228752"/>
          </a:xfrm>
        </p:grpSpPr>
        <p:sp>
          <p:nvSpPr>
            <p:cNvPr id="15" name="object 5"/>
            <p:cNvSpPr/>
            <p:nvPr/>
          </p:nvSpPr>
          <p:spPr>
            <a:xfrm>
              <a:off x="9088063" y="6629400"/>
              <a:ext cx="56515" cy="102870"/>
            </a:xfrm>
            <a:custGeom>
              <a:avLst/>
              <a:gdLst/>
              <a:ahLst/>
              <a:cxnLst/>
              <a:rect l="l" t="t" r="r" b="b"/>
              <a:pathLst>
                <a:path w="56515" h="102870">
                  <a:moveTo>
                    <a:pt x="55936" y="102815"/>
                  </a:moveTo>
                  <a:lnTo>
                    <a:pt x="0" y="0"/>
                  </a:lnTo>
                </a:path>
              </a:pathLst>
            </a:custGeom>
            <a:ln w="8750">
              <a:solidFill>
                <a:srgbClr val="010202"/>
              </a:solidFill>
            </a:ln>
          </p:spPr>
          <p:txBody>
            <a:bodyPr wrap="square" lIns="0" tIns="0" rIns="0" bIns="0" rtlCol="0"/>
            <a:lstStyle/>
            <a:p>
              <a:endParaRPr/>
            </a:p>
          </p:txBody>
        </p:sp>
        <p:sp>
          <p:nvSpPr>
            <p:cNvPr id="16" name="object 6"/>
            <p:cNvSpPr/>
            <p:nvPr/>
          </p:nvSpPr>
          <p:spPr>
            <a:xfrm>
              <a:off x="901783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7" name="object 7"/>
            <p:cNvSpPr/>
            <p:nvPr/>
          </p:nvSpPr>
          <p:spPr>
            <a:xfrm>
              <a:off x="894758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8" name="object 8"/>
            <p:cNvSpPr/>
            <p:nvPr/>
          </p:nvSpPr>
          <p:spPr>
            <a:xfrm>
              <a:off x="88773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9" name="object 9"/>
            <p:cNvSpPr/>
            <p:nvPr/>
          </p:nvSpPr>
          <p:spPr>
            <a:xfrm>
              <a:off x="880712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0" name="object 10"/>
            <p:cNvSpPr/>
            <p:nvPr/>
          </p:nvSpPr>
          <p:spPr>
            <a:xfrm>
              <a:off x="873689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1" name="object 11"/>
            <p:cNvSpPr/>
            <p:nvPr/>
          </p:nvSpPr>
          <p:spPr>
            <a:xfrm>
              <a:off x="866667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2" name="object 12"/>
            <p:cNvSpPr/>
            <p:nvPr/>
          </p:nvSpPr>
          <p:spPr>
            <a:xfrm>
              <a:off x="8596424"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3" name="object 13"/>
            <p:cNvSpPr/>
            <p:nvPr/>
          </p:nvSpPr>
          <p:spPr>
            <a:xfrm>
              <a:off x="852618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4" name="object 14"/>
            <p:cNvSpPr/>
            <p:nvPr/>
          </p:nvSpPr>
          <p:spPr>
            <a:xfrm>
              <a:off x="84559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5" name="object 15"/>
            <p:cNvSpPr/>
            <p:nvPr/>
          </p:nvSpPr>
          <p:spPr>
            <a:xfrm>
              <a:off x="8385727"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6" name="object 16"/>
            <p:cNvSpPr/>
            <p:nvPr/>
          </p:nvSpPr>
          <p:spPr>
            <a:xfrm>
              <a:off x="831550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7" name="object 17"/>
            <p:cNvSpPr/>
            <p:nvPr/>
          </p:nvSpPr>
          <p:spPr>
            <a:xfrm>
              <a:off x="824525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8" name="object 18"/>
            <p:cNvSpPr/>
            <p:nvPr/>
          </p:nvSpPr>
          <p:spPr>
            <a:xfrm>
              <a:off x="81750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9" name="object 19"/>
            <p:cNvSpPr/>
            <p:nvPr/>
          </p:nvSpPr>
          <p:spPr>
            <a:xfrm>
              <a:off x="8104787"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0" name="object 20"/>
            <p:cNvSpPr/>
            <p:nvPr/>
          </p:nvSpPr>
          <p:spPr>
            <a:xfrm>
              <a:off x="80345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1" name="object 21"/>
            <p:cNvSpPr/>
            <p:nvPr/>
          </p:nvSpPr>
          <p:spPr>
            <a:xfrm>
              <a:off x="7964329"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2" name="object 22"/>
            <p:cNvSpPr/>
            <p:nvPr/>
          </p:nvSpPr>
          <p:spPr>
            <a:xfrm>
              <a:off x="789409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3" name="object 23"/>
            <p:cNvSpPr/>
            <p:nvPr/>
          </p:nvSpPr>
          <p:spPr>
            <a:xfrm>
              <a:off x="782386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4" name="object 24"/>
            <p:cNvSpPr/>
            <p:nvPr/>
          </p:nvSpPr>
          <p:spPr>
            <a:xfrm>
              <a:off x="775362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5" name="object 25"/>
            <p:cNvSpPr/>
            <p:nvPr/>
          </p:nvSpPr>
          <p:spPr>
            <a:xfrm>
              <a:off x="7683383"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6" name="object 26"/>
            <p:cNvSpPr/>
            <p:nvPr/>
          </p:nvSpPr>
          <p:spPr>
            <a:xfrm>
              <a:off x="761317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7" name="object 27"/>
            <p:cNvSpPr/>
            <p:nvPr/>
          </p:nvSpPr>
          <p:spPr>
            <a:xfrm>
              <a:off x="7542935"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8" name="object 28"/>
            <p:cNvSpPr/>
            <p:nvPr/>
          </p:nvSpPr>
          <p:spPr>
            <a:xfrm>
              <a:off x="747270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9" name="object 29"/>
            <p:cNvSpPr/>
            <p:nvPr/>
          </p:nvSpPr>
          <p:spPr>
            <a:xfrm>
              <a:off x="740245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0" name="object 30"/>
            <p:cNvSpPr/>
            <p:nvPr/>
          </p:nvSpPr>
          <p:spPr>
            <a:xfrm>
              <a:off x="733221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1" name="object 31"/>
            <p:cNvSpPr/>
            <p:nvPr/>
          </p:nvSpPr>
          <p:spPr>
            <a:xfrm>
              <a:off x="726201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2" name="object 32"/>
            <p:cNvSpPr/>
            <p:nvPr/>
          </p:nvSpPr>
          <p:spPr>
            <a:xfrm>
              <a:off x="71917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3" name="object 33"/>
            <p:cNvSpPr/>
            <p:nvPr/>
          </p:nvSpPr>
          <p:spPr>
            <a:xfrm>
              <a:off x="712152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4" name="object 34"/>
            <p:cNvSpPr/>
            <p:nvPr/>
          </p:nvSpPr>
          <p:spPr>
            <a:xfrm>
              <a:off x="705130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5" name="object 35"/>
            <p:cNvSpPr/>
            <p:nvPr/>
          </p:nvSpPr>
          <p:spPr>
            <a:xfrm>
              <a:off x="698106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6" name="object 36"/>
            <p:cNvSpPr/>
            <p:nvPr/>
          </p:nvSpPr>
          <p:spPr>
            <a:xfrm>
              <a:off x="691084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7" name="object 37"/>
            <p:cNvSpPr/>
            <p:nvPr/>
          </p:nvSpPr>
          <p:spPr>
            <a:xfrm>
              <a:off x="684060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8" name="object 38"/>
            <p:cNvSpPr/>
            <p:nvPr/>
          </p:nvSpPr>
          <p:spPr>
            <a:xfrm>
              <a:off x="677035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9" name="object 39"/>
            <p:cNvSpPr/>
            <p:nvPr/>
          </p:nvSpPr>
          <p:spPr>
            <a:xfrm>
              <a:off x="66944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0" name="object 40"/>
            <p:cNvSpPr/>
            <p:nvPr/>
          </p:nvSpPr>
          <p:spPr>
            <a:xfrm>
              <a:off x="662421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1" name="object 41"/>
            <p:cNvSpPr/>
            <p:nvPr/>
          </p:nvSpPr>
          <p:spPr>
            <a:xfrm>
              <a:off x="655396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2" name="object 42"/>
            <p:cNvSpPr/>
            <p:nvPr/>
          </p:nvSpPr>
          <p:spPr>
            <a:xfrm>
              <a:off x="64837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3" name="object 43"/>
            <p:cNvSpPr/>
            <p:nvPr/>
          </p:nvSpPr>
          <p:spPr>
            <a:xfrm>
              <a:off x="641349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4" name="object 44"/>
            <p:cNvSpPr/>
            <p:nvPr/>
          </p:nvSpPr>
          <p:spPr>
            <a:xfrm>
              <a:off x="63432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5" name="object 45"/>
            <p:cNvSpPr/>
            <p:nvPr/>
          </p:nvSpPr>
          <p:spPr>
            <a:xfrm>
              <a:off x="627304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6" name="object 46"/>
            <p:cNvSpPr/>
            <p:nvPr/>
          </p:nvSpPr>
          <p:spPr>
            <a:xfrm>
              <a:off x="620280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7" name="object 47"/>
            <p:cNvSpPr/>
            <p:nvPr/>
          </p:nvSpPr>
          <p:spPr>
            <a:xfrm>
              <a:off x="613259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8" name="object 48"/>
            <p:cNvSpPr/>
            <p:nvPr/>
          </p:nvSpPr>
          <p:spPr>
            <a:xfrm>
              <a:off x="60623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9" name="object 49"/>
            <p:cNvSpPr/>
            <p:nvPr/>
          </p:nvSpPr>
          <p:spPr>
            <a:xfrm>
              <a:off x="599210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0" name="object 50"/>
            <p:cNvSpPr/>
            <p:nvPr/>
          </p:nvSpPr>
          <p:spPr>
            <a:xfrm>
              <a:off x="592188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1" name="object 51"/>
            <p:cNvSpPr/>
            <p:nvPr/>
          </p:nvSpPr>
          <p:spPr>
            <a:xfrm>
              <a:off x="585163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2" name="object 52"/>
            <p:cNvSpPr/>
            <p:nvPr/>
          </p:nvSpPr>
          <p:spPr>
            <a:xfrm>
              <a:off x="578144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3" name="object 53"/>
            <p:cNvSpPr/>
            <p:nvPr/>
          </p:nvSpPr>
          <p:spPr>
            <a:xfrm>
              <a:off x="571117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4" name="object 54"/>
            <p:cNvSpPr/>
            <p:nvPr/>
          </p:nvSpPr>
          <p:spPr>
            <a:xfrm>
              <a:off x="564092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5" name="object 55"/>
            <p:cNvSpPr/>
            <p:nvPr/>
          </p:nvSpPr>
          <p:spPr>
            <a:xfrm>
              <a:off x="55707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6" name="object 56"/>
            <p:cNvSpPr/>
            <p:nvPr/>
          </p:nvSpPr>
          <p:spPr>
            <a:xfrm>
              <a:off x="550046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7" name="object 57"/>
            <p:cNvSpPr/>
            <p:nvPr/>
          </p:nvSpPr>
          <p:spPr>
            <a:xfrm>
              <a:off x="54302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8" name="object 58"/>
            <p:cNvSpPr/>
            <p:nvPr/>
          </p:nvSpPr>
          <p:spPr>
            <a:xfrm>
              <a:off x="536001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9" name="object 59"/>
            <p:cNvSpPr/>
            <p:nvPr/>
          </p:nvSpPr>
          <p:spPr>
            <a:xfrm>
              <a:off x="528976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0" name="object 60"/>
            <p:cNvSpPr/>
            <p:nvPr/>
          </p:nvSpPr>
          <p:spPr>
            <a:xfrm>
              <a:off x="521954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1" name="object 61"/>
            <p:cNvSpPr/>
            <p:nvPr/>
          </p:nvSpPr>
          <p:spPr>
            <a:xfrm>
              <a:off x="514930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2" name="object 62"/>
            <p:cNvSpPr/>
            <p:nvPr/>
          </p:nvSpPr>
          <p:spPr>
            <a:xfrm>
              <a:off x="50790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3" name="object 63"/>
            <p:cNvSpPr/>
            <p:nvPr/>
          </p:nvSpPr>
          <p:spPr>
            <a:xfrm>
              <a:off x="500883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4" name="object 64"/>
            <p:cNvSpPr/>
            <p:nvPr/>
          </p:nvSpPr>
          <p:spPr>
            <a:xfrm>
              <a:off x="49385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5" name="object 65"/>
            <p:cNvSpPr/>
            <p:nvPr/>
          </p:nvSpPr>
          <p:spPr>
            <a:xfrm>
              <a:off x="486838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6" name="object 66"/>
            <p:cNvSpPr/>
            <p:nvPr/>
          </p:nvSpPr>
          <p:spPr>
            <a:xfrm>
              <a:off x="47981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7" name="object 67"/>
            <p:cNvSpPr/>
            <p:nvPr/>
          </p:nvSpPr>
          <p:spPr>
            <a:xfrm>
              <a:off x="472793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8" name="object 68"/>
            <p:cNvSpPr/>
            <p:nvPr/>
          </p:nvSpPr>
          <p:spPr>
            <a:xfrm>
              <a:off x="465767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9" name="object 69"/>
            <p:cNvSpPr/>
            <p:nvPr/>
          </p:nvSpPr>
          <p:spPr>
            <a:xfrm>
              <a:off x="458743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0" name="object 70"/>
            <p:cNvSpPr/>
            <p:nvPr/>
          </p:nvSpPr>
          <p:spPr>
            <a:xfrm>
              <a:off x="451722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1" name="object 71"/>
            <p:cNvSpPr/>
            <p:nvPr/>
          </p:nvSpPr>
          <p:spPr>
            <a:xfrm>
              <a:off x="44469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2" name="object 72"/>
            <p:cNvSpPr/>
            <p:nvPr/>
          </p:nvSpPr>
          <p:spPr>
            <a:xfrm>
              <a:off x="437675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3" name="object 73"/>
            <p:cNvSpPr/>
            <p:nvPr/>
          </p:nvSpPr>
          <p:spPr>
            <a:xfrm>
              <a:off x="43065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4" name="object 74"/>
            <p:cNvSpPr/>
            <p:nvPr/>
          </p:nvSpPr>
          <p:spPr>
            <a:xfrm>
              <a:off x="423627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5" name="object 75"/>
            <p:cNvSpPr/>
            <p:nvPr/>
          </p:nvSpPr>
          <p:spPr>
            <a:xfrm>
              <a:off x="41660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6" name="object 76"/>
            <p:cNvSpPr/>
            <p:nvPr/>
          </p:nvSpPr>
          <p:spPr>
            <a:xfrm>
              <a:off x="40958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7" name="object 77"/>
            <p:cNvSpPr/>
            <p:nvPr/>
          </p:nvSpPr>
          <p:spPr>
            <a:xfrm>
              <a:off x="402556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8" name="object 78"/>
            <p:cNvSpPr/>
            <p:nvPr/>
          </p:nvSpPr>
          <p:spPr>
            <a:xfrm>
              <a:off x="39553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9" name="object 79"/>
            <p:cNvSpPr/>
            <p:nvPr/>
          </p:nvSpPr>
          <p:spPr>
            <a:xfrm>
              <a:off x="388509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0" name="object 80"/>
            <p:cNvSpPr/>
            <p:nvPr/>
          </p:nvSpPr>
          <p:spPr>
            <a:xfrm>
              <a:off x="381488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1" name="object 81"/>
            <p:cNvSpPr/>
            <p:nvPr/>
          </p:nvSpPr>
          <p:spPr>
            <a:xfrm>
              <a:off x="374465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2" name="object 82"/>
            <p:cNvSpPr/>
            <p:nvPr/>
          </p:nvSpPr>
          <p:spPr>
            <a:xfrm>
              <a:off x="367440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3" name="object 83"/>
            <p:cNvSpPr/>
            <p:nvPr/>
          </p:nvSpPr>
          <p:spPr>
            <a:xfrm>
              <a:off x="360418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4" name="object 84"/>
            <p:cNvSpPr/>
            <p:nvPr/>
          </p:nvSpPr>
          <p:spPr>
            <a:xfrm>
              <a:off x="35339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5" name="object 85"/>
            <p:cNvSpPr/>
            <p:nvPr/>
          </p:nvSpPr>
          <p:spPr>
            <a:xfrm>
              <a:off x="34637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6" name="object 86"/>
            <p:cNvSpPr/>
            <p:nvPr/>
          </p:nvSpPr>
          <p:spPr>
            <a:xfrm>
              <a:off x="339347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7" name="object 87"/>
            <p:cNvSpPr/>
            <p:nvPr/>
          </p:nvSpPr>
          <p:spPr>
            <a:xfrm>
              <a:off x="332324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8" name="object 88"/>
            <p:cNvSpPr/>
            <p:nvPr/>
          </p:nvSpPr>
          <p:spPr>
            <a:xfrm>
              <a:off x="325302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9" name="object 89"/>
            <p:cNvSpPr/>
            <p:nvPr/>
          </p:nvSpPr>
          <p:spPr>
            <a:xfrm>
              <a:off x="318277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0" name="object 90"/>
            <p:cNvSpPr/>
            <p:nvPr/>
          </p:nvSpPr>
          <p:spPr>
            <a:xfrm>
              <a:off x="311254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1" name="object 91"/>
            <p:cNvSpPr/>
            <p:nvPr/>
          </p:nvSpPr>
          <p:spPr>
            <a:xfrm>
              <a:off x="304232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2" name="object 92"/>
            <p:cNvSpPr/>
            <p:nvPr/>
          </p:nvSpPr>
          <p:spPr>
            <a:xfrm>
              <a:off x="297207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3" name="object 93"/>
            <p:cNvSpPr/>
            <p:nvPr/>
          </p:nvSpPr>
          <p:spPr>
            <a:xfrm>
              <a:off x="290185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4" name="object 94"/>
            <p:cNvSpPr/>
            <p:nvPr/>
          </p:nvSpPr>
          <p:spPr>
            <a:xfrm>
              <a:off x="283161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5" name="object 95"/>
            <p:cNvSpPr/>
            <p:nvPr/>
          </p:nvSpPr>
          <p:spPr>
            <a:xfrm>
              <a:off x="276138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6" name="object 96"/>
            <p:cNvSpPr/>
            <p:nvPr/>
          </p:nvSpPr>
          <p:spPr>
            <a:xfrm>
              <a:off x="26911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7" name="object 97"/>
            <p:cNvSpPr/>
            <p:nvPr/>
          </p:nvSpPr>
          <p:spPr>
            <a:xfrm>
              <a:off x="26209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8" name="object 98"/>
            <p:cNvSpPr/>
            <p:nvPr/>
          </p:nvSpPr>
          <p:spPr>
            <a:xfrm>
              <a:off x="254838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9" name="object 99"/>
            <p:cNvSpPr/>
            <p:nvPr/>
          </p:nvSpPr>
          <p:spPr>
            <a:xfrm>
              <a:off x="247814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0" name="object 100"/>
            <p:cNvSpPr/>
            <p:nvPr/>
          </p:nvSpPr>
          <p:spPr>
            <a:xfrm>
              <a:off x="240790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1" name="object 101"/>
            <p:cNvSpPr/>
            <p:nvPr/>
          </p:nvSpPr>
          <p:spPr>
            <a:xfrm>
              <a:off x="233767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2" name="object 102"/>
            <p:cNvSpPr/>
            <p:nvPr/>
          </p:nvSpPr>
          <p:spPr>
            <a:xfrm>
              <a:off x="22674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3" name="object 103"/>
            <p:cNvSpPr/>
            <p:nvPr/>
          </p:nvSpPr>
          <p:spPr>
            <a:xfrm>
              <a:off x="2197204"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4" name="object 104"/>
            <p:cNvSpPr/>
            <p:nvPr/>
          </p:nvSpPr>
          <p:spPr>
            <a:xfrm>
              <a:off x="212698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5" name="object 105"/>
            <p:cNvSpPr/>
            <p:nvPr/>
          </p:nvSpPr>
          <p:spPr>
            <a:xfrm>
              <a:off x="205674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6" name="object 106"/>
            <p:cNvSpPr/>
            <p:nvPr/>
          </p:nvSpPr>
          <p:spPr>
            <a:xfrm>
              <a:off x="198651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7" name="object 107"/>
            <p:cNvSpPr/>
            <p:nvPr/>
          </p:nvSpPr>
          <p:spPr>
            <a:xfrm>
              <a:off x="191627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8" name="object 108"/>
            <p:cNvSpPr/>
            <p:nvPr/>
          </p:nvSpPr>
          <p:spPr>
            <a:xfrm>
              <a:off x="184603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9" name="object 109"/>
            <p:cNvSpPr/>
            <p:nvPr/>
          </p:nvSpPr>
          <p:spPr>
            <a:xfrm>
              <a:off x="17758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0" name="object 110"/>
            <p:cNvSpPr/>
            <p:nvPr/>
          </p:nvSpPr>
          <p:spPr>
            <a:xfrm>
              <a:off x="170557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1" name="object 111"/>
            <p:cNvSpPr/>
            <p:nvPr/>
          </p:nvSpPr>
          <p:spPr>
            <a:xfrm>
              <a:off x="163533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2" name="object 112"/>
            <p:cNvSpPr/>
            <p:nvPr/>
          </p:nvSpPr>
          <p:spPr>
            <a:xfrm>
              <a:off x="156510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3" name="object 113"/>
            <p:cNvSpPr/>
            <p:nvPr/>
          </p:nvSpPr>
          <p:spPr>
            <a:xfrm>
              <a:off x="14948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4" name="object 114"/>
            <p:cNvSpPr/>
            <p:nvPr/>
          </p:nvSpPr>
          <p:spPr>
            <a:xfrm>
              <a:off x="142464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5" name="object 115"/>
            <p:cNvSpPr/>
            <p:nvPr/>
          </p:nvSpPr>
          <p:spPr>
            <a:xfrm>
              <a:off x="135440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6" name="object 116"/>
            <p:cNvSpPr/>
            <p:nvPr/>
          </p:nvSpPr>
          <p:spPr>
            <a:xfrm>
              <a:off x="128417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7" name="object 117"/>
            <p:cNvSpPr/>
            <p:nvPr/>
          </p:nvSpPr>
          <p:spPr>
            <a:xfrm>
              <a:off x="121394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8" name="object 118"/>
            <p:cNvSpPr/>
            <p:nvPr/>
          </p:nvSpPr>
          <p:spPr>
            <a:xfrm>
              <a:off x="114370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9" name="object 119"/>
            <p:cNvSpPr/>
            <p:nvPr/>
          </p:nvSpPr>
          <p:spPr>
            <a:xfrm>
              <a:off x="1143000" y="6757187"/>
              <a:ext cx="55244" cy="100965"/>
            </a:xfrm>
            <a:custGeom>
              <a:avLst/>
              <a:gdLst/>
              <a:ahLst/>
              <a:cxnLst/>
              <a:rect l="l" t="t" r="r" b="b"/>
              <a:pathLst>
                <a:path w="55244" h="100965">
                  <a:moveTo>
                    <a:pt x="54846" y="100812"/>
                  </a:moveTo>
                  <a:lnTo>
                    <a:pt x="0" y="0"/>
                  </a:lnTo>
                </a:path>
              </a:pathLst>
            </a:custGeom>
            <a:ln w="8750">
              <a:solidFill>
                <a:srgbClr val="010202"/>
              </a:solidFill>
            </a:ln>
          </p:spPr>
          <p:txBody>
            <a:bodyPr wrap="square" lIns="0" tIns="0" rIns="0" bIns="0" rtlCol="0"/>
            <a:lstStyle/>
            <a:p>
              <a:endParaRPr/>
            </a:p>
          </p:txBody>
        </p:sp>
      </p:grpSp>
    </p:spTree>
    <p:extLst>
      <p:ext uri="{BB962C8B-B14F-4D97-AF65-F5344CB8AC3E}">
        <p14:creationId xmlns:p14="http://schemas.microsoft.com/office/powerpoint/2010/main" val="415871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Slide-Chart">
    <p:spTree>
      <p:nvGrpSpPr>
        <p:cNvPr id="1" name=""/>
        <p:cNvGrpSpPr/>
        <p:nvPr/>
      </p:nvGrpSpPr>
      <p:grpSpPr>
        <a:xfrm>
          <a:off x="0" y="0"/>
          <a:ext cx="0" cy="0"/>
          <a:chOff x="0" y="0"/>
          <a:chExt cx="0" cy="0"/>
        </a:xfrm>
      </p:grpSpPr>
      <p:sp>
        <p:nvSpPr>
          <p:cNvPr id="7" name="Black Bar"/>
          <p:cNvSpPr/>
          <p:nvPr userDrawn="1"/>
        </p:nvSpPr>
        <p:spPr>
          <a:xfrm>
            <a:off x="0" y="0"/>
            <a:ext cx="9144000" cy="1133475"/>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ampus Gold Bar"/>
          <p:cNvSpPr/>
          <p:nvPr userDrawn="1"/>
        </p:nvSpPr>
        <p:spPr>
          <a:xfrm>
            <a:off x="701147" y="0"/>
            <a:ext cx="70378" cy="98107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cNvSpPr>
            <a:spLocks noGrp="1"/>
          </p:cNvSpPr>
          <p:nvPr>
            <p:ph type="title" hasCustomPrompt="1"/>
          </p:nvPr>
        </p:nvSpPr>
        <p:spPr>
          <a:xfrm>
            <a:off x="1137877" y="608616"/>
            <a:ext cx="6921861" cy="531947"/>
          </a:xfrm>
        </p:spPr>
        <p:txBody>
          <a:bodyPr lIns="0" tIns="0" rIns="0" bIns="0" anchor="t" anchorCtr="0">
            <a:noAutofit/>
          </a:bodyPr>
          <a:lstStyle>
            <a:lvl1pPr algn="l">
              <a:defRPr sz="3000">
                <a:solidFill>
                  <a:schemeClr val="bg1"/>
                </a:solidFill>
                <a:latin typeface="Impact"/>
              </a:defRPr>
            </a:lvl1pPr>
          </a:lstStyle>
          <a:p>
            <a:r>
              <a:rPr lang="en-US" dirty="0"/>
              <a:t>Title Impact Regular 30 Point</a:t>
            </a:r>
          </a:p>
        </p:txBody>
      </p:sp>
      <p:sp>
        <p:nvSpPr>
          <p:cNvPr id="5" name="Chart" descr="Description of Chart"/>
          <p:cNvSpPr>
            <a:spLocks noGrp="1"/>
          </p:cNvSpPr>
          <p:nvPr>
            <p:ph type="chart" sz="quarter" idx="11" hasCustomPrompt="1"/>
          </p:nvPr>
        </p:nvSpPr>
        <p:spPr>
          <a:xfrm>
            <a:off x="1148292" y="1611846"/>
            <a:ext cx="3076575" cy="3206218"/>
          </a:xfrm>
        </p:spPr>
        <p:txBody>
          <a:bodyPr lIns="0" tIns="0" rIns="0" bIns="0" anchor="ctr" anchorCtr="1"/>
          <a:lstStyle>
            <a:lvl1pPr marL="0" indent="0" algn="ctr">
              <a:buFontTx/>
              <a:buNone/>
              <a:defRPr baseline="0">
                <a:latin typeface="Arial" charset="0"/>
              </a:defRPr>
            </a:lvl1pPr>
          </a:lstStyle>
          <a:p>
            <a:r>
              <a:rPr lang="en-US" dirty="0"/>
              <a:t>Place Chart Here</a:t>
            </a:r>
          </a:p>
        </p:txBody>
      </p:sp>
      <p:sp>
        <p:nvSpPr>
          <p:cNvPr id="10" name="Subhead"/>
          <p:cNvSpPr>
            <a:spLocks noGrp="1"/>
          </p:cNvSpPr>
          <p:nvPr>
            <p:ph type="body" idx="1" hasCustomPrompt="1"/>
          </p:nvPr>
        </p:nvSpPr>
        <p:spPr>
          <a:xfrm>
            <a:off x="4563534" y="1611845"/>
            <a:ext cx="3886200" cy="429151"/>
          </a:xfrm>
        </p:spPr>
        <p:txBody>
          <a:bodyPr lIns="0" tIns="0" rIns="0" bIns="0" anchor="t" anchorCtr="0">
            <a:noAutofit/>
          </a:bodyPr>
          <a:lstStyle>
            <a:lvl1pPr marL="0" indent="0">
              <a:spcBef>
                <a:spcPts val="0"/>
              </a:spcBef>
              <a:buNone/>
              <a:defRPr sz="2400" b="1" baseline="0">
                <a:solidFill>
                  <a:schemeClr val="accent2"/>
                </a:solidFill>
                <a:latin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Impact </a:t>
            </a:r>
            <a:r>
              <a:rPr lang="en-US" dirty="0" err="1"/>
              <a:t>Reg</a:t>
            </a:r>
            <a:r>
              <a:rPr lang="en-US" dirty="0"/>
              <a:t> 24 Headline Gold</a:t>
            </a:r>
          </a:p>
        </p:txBody>
      </p:sp>
      <p:sp>
        <p:nvSpPr>
          <p:cNvPr id="14" name="Body Text"/>
          <p:cNvSpPr>
            <a:spLocks noGrp="1"/>
          </p:cNvSpPr>
          <p:nvPr>
            <p:ph sz="half" idx="2" hasCustomPrompt="1"/>
          </p:nvPr>
        </p:nvSpPr>
        <p:spPr>
          <a:xfrm>
            <a:off x="4563534" y="2259013"/>
            <a:ext cx="3496204" cy="3311525"/>
          </a:xfrm>
        </p:spPr>
        <p:txBody>
          <a:bodyPr lIns="0" tIns="0" rIns="0" bIns="0">
            <a:noAutofit/>
          </a:bodyPr>
          <a:lstStyle>
            <a:lvl1pPr marL="274320" marR="0" indent="-274320" algn="l" defTabSz="457200" rtl="0" eaLnBrk="1" fontAlgn="auto" latinLnBrk="0" hangingPunct="1">
              <a:lnSpc>
                <a:spcPct val="100000"/>
              </a:lnSpc>
              <a:spcBef>
                <a:spcPts val="0"/>
              </a:spcBef>
              <a:spcAft>
                <a:spcPts val="0"/>
              </a:spcAft>
              <a:buClrTx/>
              <a:buSzTx/>
              <a:buFont typeface="Arial"/>
              <a:buChar char="•"/>
              <a:tabLst/>
              <a:defRPr sz="1800" baseline="0">
                <a:latin typeface="Aria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Bulleted copy. Arial Regular 18 </a:t>
            </a:r>
            <a:r>
              <a:rPr lang="en-US" dirty="0" err="1"/>
              <a:t>pt</a:t>
            </a:r>
            <a:r>
              <a:rPr lang="en-US" dirty="0"/>
              <a:t> minimum.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Arial"/>
              <a:buChar char="•"/>
              <a:tabLst/>
              <a:defRPr/>
            </a:pPr>
            <a:r>
              <a:rPr lang="en-US" dirty="0"/>
              <a:t>Bulleted copy. Arial Regular 18 </a:t>
            </a:r>
            <a:r>
              <a:rPr lang="en-US" dirty="0" err="1"/>
              <a:t>pt</a:t>
            </a:r>
            <a:r>
              <a:rPr lang="en-US" dirty="0"/>
              <a:t> minimum. Keep it short with bite-size chunks of information.</a:t>
            </a:r>
          </a:p>
          <a:p>
            <a:pPr marL="274320" marR="0" lvl="0" indent="-274320" algn="l" defTabSz="457200" rtl="0" eaLnBrk="1" fontAlgn="auto" latinLnBrk="0" hangingPunct="1">
              <a:lnSpc>
                <a:spcPct val="100000"/>
              </a:lnSpc>
              <a:spcBef>
                <a:spcPts val="0"/>
              </a:spcBef>
              <a:spcAft>
                <a:spcPts val="0"/>
              </a:spcAft>
              <a:buClrTx/>
              <a:buSzTx/>
              <a:buFont typeface="Arial"/>
              <a:buChar char="•"/>
              <a:tabLst/>
              <a:defRPr/>
            </a:pPr>
            <a:endParaRPr lang="en-US" dirty="0"/>
          </a:p>
          <a:p>
            <a:pPr marL="274320" marR="0" lvl="0" indent="-274320" algn="l" defTabSz="457200" rtl="0" eaLnBrk="1" fontAlgn="auto" latinLnBrk="0" hangingPunct="1">
              <a:lnSpc>
                <a:spcPct val="100000"/>
              </a:lnSpc>
              <a:spcBef>
                <a:spcPts val="0"/>
              </a:spcBef>
              <a:spcAft>
                <a:spcPts val="0"/>
              </a:spcAft>
              <a:buClrTx/>
              <a:buSzTx/>
              <a:buFont typeface="Arial"/>
              <a:buChar char="•"/>
              <a:tabLst/>
              <a:defRPr/>
            </a:pPr>
            <a:r>
              <a:rPr lang="en-US" dirty="0"/>
              <a:t>Bulleted copy. Arial Regular 18 </a:t>
            </a:r>
            <a:r>
              <a:rPr lang="en-US" dirty="0" err="1"/>
              <a:t>pt</a:t>
            </a:r>
            <a:r>
              <a:rPr lang="en-US" dirty="0"/>
              <a:t> minimum. Keep it short with bite-size chunks of information.</a:t>
            </a:r>
          </a:p>
        </p:txBody>
      </p:sp>
      <p:sp>
        <p:nvSpPr>
          <p:cNvPr id="4" name="Footer"/>
          <p:cNvSpPr>
            <a:spLocks noGrp="1"/>
          </p:cNvSpPr>
          <p:nvPr>
            <p:ph type="body" sz="quarter" idx="10" hasCustomPrompt="1"/>
          </p:nvPr>
        </p:nvSpPr>
        <p:spPr>
          <a:xfrm>
            <a:off x="1139825" y="6155003"/>
            <a:ext cx="5023908" cy="245797"/>
          </a:xfrm>
        </p:spPr>
        <p:txBody>
          <a:bodyPr lIns="0" tIns="0" rIns="0" bIns="0">
            <a:noAutofit/>
          </a:bodyPr>
          <a:lstStyle>
            <a:lvl1pPr marL="0" indent="0">
              <a:spcBef>
                <a:spcPts val="0"/>
              </a:spcBef>
              <a:buFontTx/>
              <a:buNone/>
              <a:defRPr sz="1200" cap="all" baseline="0">
                <a:latin typeface="Arial"/>
              </a:defRPr>
            </a:lvl1pPr>
            <a:lvl2pPr marL="0" indent="0">
              <a:spcBef>
                <a:spcPts val="0"/>
              </a:spcBef>
              <a:buFontTx/>
              <a:buNone/>
              <a:defRPr sz="1200" cap="all">
                <a:latin typeface="Arial"/>
              </a:defRPr>
            </a:lvl2pPr>
            <a:lvl3pPr marL="0" indent="0">
              <a:spcBef>
                <a:spcPts val="0"/>
              </a:spcBef>
              <a:buFontTx/>
              <a:buNone/>
              <a:defRPr sz="1200" cap="all">
                <a:latin typeface="Arial"/>
              </a:defRPr>
            </a:lvl3pPr>
            <a:lvl4pPr marL="0" indent="0">
              <a:spcBef>
                <a:spcPts val="0"/>
              </a:spcBef>
              <a:buFontTx/>
              <a:buNone/>
              <a:defRPr sz="1200" cap="all">
                <a:latin typeface="Arial"/>
              </a:defRPr>
            </a:lvl4pPr>
            <a:lvl5pPr marL="0" indent="0">
              <a:spcBef>
                <a:spcPts val="0"/>
              </a:spcBef>
              <a:buFontTx/>
              <a:buNone/>
              <a:defRPr sz="1200" cap="all">
                <a:latin typeface="Arial"/>
              </a:defRPr>
            </a:lvl5pPr>
          </a:lstStyle>
          <a:p>
            <a:pPr lvl="0"/>
            <a:r>
              <a:rPr lang="en-US" dirty="0"/>
              <a:t>College/Dept. Arial Regular 12 point</a:t>
            </a:r>
          </a:p>
        </p:txBody>
      </p:sp>
      <p:pic>
        <p:nvPicPr>
          <p:cNvPr id="11" name="Purdue University Logo" descr="Purdue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6155" y="6029959"/>
            <a:ext cx="1424421" cy="442115"/>
          </a:xfrm>
          <a:prstGeom prst="rect">
            <a:avLst/>
          </a:prstGeom>
        </p:spPr>
      </p:pic>
      <p:grpSp>
        <p:nvGrpSpPr>
          <p:cNvPr id="12" name="Lines"/>
          <p:cNvGrpSpPr/>
          <p:nvPr userDrawn="1"/>
        </p:nvGrpSpPr>
        <p:grpSpPr>
          <a:xfrm>
            <a:off x="1143000" y="6632575"/>
            <a:ext cx="8001578" cy="228752"/>
            <a:chOff x="1143000" y="6629400"/>
            <a:chExt cx="8001578" cy="228752"/>
          </a:xfrm>
        </p:grpSpPr>
        <p:sp>
          <p:nvSpPr>
            <p:cNvPr id="13" name="object 5"/>
            <p:cNvSpPr/>
            <p:nvPr/>
          </p:nvSpPr>
          <p:spPr>
            <a:xfrm>
              <a:off x="9088063" y="6629400"/>
              <a:ext cx="56515" cy="102870"/>
            </a:xfrm>
            <a:custGeom>
              <a:avLst/>
              <a:gdLst/>
              <a:ahLst/>
              <a:cxnLst/>
              <a:rect l="l" t="t" r="r" b="b"/>
              <a:pathLst>
                <a:path w="56515" h="102870">
                  <a:moveTo>
                    <a:pt x="55936" y="102815"/>
                  </a:moveTo>
                  <a:lnTo>
                    <a:pt x="0" y="0"/>
                  </a:lnTo>
                </a:path>
              </a:pathLst>
            </a:custGeom>
            <a:ln w="8750">
              <a:solidFill>
                <a:srgbClr val="010202"/>
              </a:solidFill>
            </a:ln>
          </p:spPr>
          <p:txBody>
            <a:bodyPr wrap="square" lIns="0" tIns="0" rIns="0" bIns="0" rtlCol="0"/>
            <a:lstStyle/>
            <a:p>
              <a:endParaRPr/>
            </a:p>
          </p:txBody>
        </p:sp>
        <p:sp>
          <p:nvSpPr>
            <p:cNvPr id="15" name="object 6"/>
            <p:cNvSpPr/>
            <p:nvPr/>
          </p:nvSpPr>
          <p:spPr>
            <a:xfrm>
              <a:off x="901783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6" name="object 7"/>
            <p:cNvSpPr/>
            <p:nvPr/>
          </p:nvSpPr>
          <p:spPr>
            <a:xfrm>
              <a:off x="894758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7" name="object 8"/>
            <p:cNvSpPr/>
            <p:nvPr/>
          </p:nvSpPr>
          <p:spPr>
            <a:xfrm>
              <a:off x="88773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8" name="object 9"/>
            <p:cNvSpPr/>
            <p:nvPr/>
          </p:nvSpPr>
          <p:spPr>
            <a:xfrm>
              <a:off x="880712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9" name="object 10"/>
            <p:cNvSpPr/>
            <p:nvPr/>
          </p:nvSpPr>
          <p:spPr>
            <a:xfrm>
              <a:off x="873689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0" name="object 11"/>
            <p:cNvSpPr/>
            <p:nvPr/>
          </p:nvSpPr>
          <p:spPr>
            <a:xfrm>
              <a:off x="866667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1" name="object 12"/>
            <p:cNvSpPr/>
            <p:nvPr/>
          </p:nvSpPr>
          <p:spPr>
            <a:xfrm>
              <a:off x="8596424"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2" name="object 13"/>
            <p:cNvSpPr/>
            <p:nvPr/>
          </p:nvSpPr>
          <p:spPr>
            <a:xfrm>
              <a:off x="852618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3" name="object 14"/>
            <p:cNvSpPr/>
            <p:nvPr/>
          </p:nvSpPr>
          <p:spPr>
            <a:xfrm>
              <a:off x="84559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4" name="object 15"/>
            <p:cNvSpPr/>
            <p:nvPr/>
          </p:nvSpPr>
          <p:spPr>
            <a:xfrm>
              <a:off x="8385727"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5" name="object 16"/>
            <p:cNvSpPr/>
            <p:nvPr/>
          </p:nvSpPr>
          <p:spPr>
            <a:xfrm>
              <a:off x="831550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6" name="object 17"/>
            <p:cNvSpPr/>
            <p:nvPr/>
          </p:nvSpPr>
          <p:spPr>
            <a:xfrm>
              <a:off x="824525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7" name="object 18"/>
            <p:cNvSpPr/>
            <p:nvPr/>
          </p:nvSpPr>
          <p:spPr>
            <a:xfrm>
              <a:off x="81750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8" name="object 19"/>
            <p:cNvSpPr/>
            <p:nvPr/>
          </p:nvSpPr>
          <p:spPr>
            <a:xfrm>
              <a:off x="8104787"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9" name="object 20"/>
            <p:cNvSpPr/>
            <p:nvPr/>
          </p:nvSpPr>
          <p:spPr>
            <a:xfrm>
              <a:off x="80345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0" name="object 21"/>
            <p:cNvSpPr/>
            <p:nvPr/>
          </p:nvSpPr>
          <p:spPr>
            <a:xfrm>
              <a:off x="7964329"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1" name="object 22"/>
            <p:cNvSpPr/>
            <p:nvPr/>
          </p:nvSpPr>
          <p:spPr>
            <a:xfrm>
              <a:off x="789409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2" name="object 23"/>
            <p:cNvSpPr/>
            <p:nvPr/>
          </p:nvSpPr>
          <p:spPr>
            <a:xfrm>
              <a:off x="782386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3" name="object 24"/>
            <p:cNvSpPr/>
            <p:nvPr/>
          </p:nvSpPr>
          <p:spPr>
            <a:xfrm>
              <a:off x="775362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4" name="object 25"/>
            <p:cNvSpPr/>
            <p:nvPr/>
          </p:nvSpPr>
          <p:spPr>
            <a:xfrm>
              <a:off x="7683383"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5" name="object 26"/>
            <p:cNvSpPr/>
            <p:nvPr/>
          </p:nvSpPr>
          <p:spPr>
            <a:xfrm>
              <a:off x="761317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6" name="object 27"/>
            <p:cNvSpPr/>
            <p:nvPr/>
          </p:nvSpPr>
          <p:spPr>
            <a:xfrm>
              <a:off x="7542935"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7" name="object 28"/>
            <p:cNvSpPr/>
            <p:nvPr/>
          </p:nvSpPr>
          <p:spPr>
            <a:xfrm>
              <a:off x="747270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8" name="object 29"/>
            <p:cNvSpPr/>
            <p:nvPr/>
          </p:nvSpPr>
          <p:spPr>
            <a:xfrm>
              <a:off x="740245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9" name="object 30"/>
            <p:cNvSpPr/>
            <p:nvPr/>
          </p:nvSpPr>
          <p:spPr>
            <a:xfrm>
              <a:off x="733221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0" name="object 31"/>
            <p:cNvSpPr/>
            <p:nvPr/>
          </p:nvSpPr>
          <p:spPr>
            <a:xfrm>
              <a:off x="726201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1" name="object 32"/>
            <p:cNvSpPr/>
            <p:nvPr/>
          </p:nvSpPr>
          <p:spPr>
            <a:xfrm>
              <a:off x="71917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2" name="object 33"/>
            <p:cNvSpPr/>
            <p:nvPr/>
          </p:nvSpPr>
          <p:spPr>
            <a:xfrm>
              <a:off x="712152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3" name="object 34"/>
            <p:cNvSpPr/>
            <p:nvPr/>
          </p:nvSpPr>
          <p:spPr>
            <a:xfrm>
              <a:off x="705130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4" name="object 35"/>
            <p:cNvSpPr/>
            <p:nvPr/>
          </p:nvSpPr>
          <p:spPr>
            <a:xfrm>
              <a:off x="698106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5" name="object 36"/>
            <p:cNvSpPr/>
            <p:nvPr/>
          </p:nvSpPr>
          <p:spPr>
            <a:xfrm>
              <a:off x="691084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6" name="object 37"/>
            <p:cNvSpPr/>
            <p:nvPr/>
          </p:nvSpPr>
          <p:spPr>
            <a:xfrm>
              <a:off x="684060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7" name="object 38"/>
            <p:cNvSpPr/>
            <p:nvPr/>
          </p:nvSpPr>
          <p:spPr>
            <a:xfrm>
              <a:off x="677035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8" name="object 39"/>
            <p:cNvSpPr/>
            <p:nvPr/>
          </p:nvSpPr>
          <p:spPr>
            <a:xfrm>
              <a:off x="66944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9" name="object 40"/>
            <p:cNvSpPr/>
            <p:nvPr/>
          </p:nvSpPr>
          <p:spPr>
            <a:xfrm>
              <a:off x="662421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0" name="object 41"/>
            <p:cNvSpPr/>
            <p:nvPr/>
          </p:nvSpPr>
          <p:spPr>
            <a:xfrm>
              <a:off x="655396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1" name="object 42"/>
            <p:cNvSpPr/>
            <p:nvPr/>
          </p:nvSpPr>
          <p:spPr>
            <a:xfrm>
              <a:off x="64837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2" name="object 43"/>
            <p:cNvSpPr/>
            <p:nvPr/>
          </p:nvSpPr>
          <p:spPr>
            <a:xfrm>
              <a:off x="641349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3" name="object 44"/>
            <p:cNvSpPr/>
            <p:nvPr/>
          </p:nvSpPr>
          <p:spPr>
            <a:xfrm>
              <a:off x="63432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4" name="object 45"/>
            <p:cNvSpPr/>
            <p:nvPr/>
          </p:nvSpPr>
          <p:spPr>
            <a:xfrm>
              <a:off x="627304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5" name="object 46"/>
            <p:cNvSpPr/>
            <p:nvPr/>
          </p:nvSpPr>
          <p:spPr>
            <a:xfrm>
              <a:off x="620280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6" name="object 47"/>
            <p:cNvSpPr/>
            <p:nvPr/>
          </p:nvSpPr>
          <p:spPr>
            <a:xfrm>
              <a:off x="613259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7" name="object 48"/>
            <p:cNvSpPr/>
            <p:nvPr/>
          </p:nvSpPr>
          <p:spPr>
            <a:xfrm>
              <a:off x="60623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8" name="object 49"/>
            <p:cNvSpPr/>
            <p:nvPr/>
          </p:nvSpPr>
          <p:spPr>
            <a:xfrm>
              <a:off x="599210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59" name="object 50"/>
            <p:cNvSpPr/>
            <p:nvPr/>
          </p:nvSpPr>
          <p:spPr>
            <a:xfrm>
              <a:off x="592188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0" name="object 51"/>
            <p:cNvSpPr/>
            <p:nvPr/>
          </p:nvSpPr>
          <p:spPr>
            <a:xfrm>
              <a:off x="585163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1" name="object 52"/>
            <p:cNvSpPr/>
            <p:nvPr/>
          </p:nvSpPr>
          <p:spPr>
            <a:xfrm>
              <a:off x="578144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2" name="object 53"/>
            <p:cNvSpPr/>
            <p:nvPr/>
          </p:nvSpPr>
          <p:spPr>
            <a:xfrm>
              <a:off x="571117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3" name="object 54"/>
            <p:cNvSpPr/>
            <p:nvPr/>
          </p:nvSpPr>
          <p:spPr>
            <a:xfrm>
              <a:off x="564092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4" name="object 55"/>
            <p:cNvSpPr/>
            <p:nvPr/>
          </p:nvSpPr>
          <p:spPr>
            <a:xfrm>
              <a:off x="55707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5" name="object 56"/>
            <p:cNvSpPr/>
            <p:nvPr/>
          </p:nvSpPr>
          <p:spPr>
            <a:xfrm>
              <a:off x="550046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6" name="object 57"/>
            <p:cNvSpPr/>
            <p:nvPr/>
          </p:nvSpPr>
          <p:spPr>
            <a:xfrm>
              <a:off x="54302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7" name="object 58"/>
            <p:cNvSpPr/>
            <p:nvPr/>
          </p:nvSpPr>
          <p:spPr>
            <a:xfrm>
              <a:off x="536001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8" name="object 59"/>
            <p:cNvSpPr/>
            <p:nvPr/>
          </p:nvSpPr>
          <p:spPr>
            <a:xfrm>
              <a:off x="528976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9" name="object 60"/>
            <p:cNvSpPr/>
            <p:nvPr/>
          </p:nvSpPr>
          <p:spPr>
            <a:xfrm>
              <a:off x="521954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0" name="object 61"/>
            <p:cNvSpPr/>
            <p:nvPr/>
          </p:nvSpPr>
          <p:spPr>
            <a:xfrm>
              <a:off x="514930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1" name="object 62"/>
            <p:cNvSpPr/>
            <p:nvPr/>
          </p:nvSpPr>
          <p:spPr>
            <a:xfrm>
              <a:off x="50790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2" name="object 63"/>
            <p:cNvSpPr/>
            <p:nvPr/>
          </p:nvSpPr>
          <p:spPr>
            <a:xfrm>
              <a:off x="500883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3" name="object 64"/>
            <p:cNvSpPr/>
            <p:nvPr/>
          </p:nvSpPr>
          <p:spPr>
            <a:xfrm>
              <a:off x="49385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4" name="object 65"/>
            <p:cNvSpPr/>
            <p:nvPr/>
          </p:nvSpPr>
          <p:spPr>
            <a:xfrm>
              <a:off x="486838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5" name="object 66"/>
            <p:cNvSpPr/>
            <p:nvPr/>
          </p:nvSpPr>
          <p:spPr>
            <a:xfrm>
              <a:off x="47981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6" name="object 67"/>
            <p:cNvSpPr/>
            <p:nvPr/>
          </p:nvSpPr>
          <p:spPr>
            <a:xfrm>
              <a:off x="472793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7" name="object 68"/>
            <p:cNvSpPr/>
            <p:nvPr/>
          </p:nvSpPr>
          <p:spPr>
            <a:xfrm>
              <a:off x="465767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8" name="object 69"/>
            <p:cNvSpPr/>
            <p:nvPr/>
          </p:nvSpPr>
          <p:spPr>
            <a:xfrm>
              <a:off x="458743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9" name="object 70"/>
            <p:cNvSpPr/>
            <p:nvPr/>
          </p:nvSpPr>
          <p:spPr>
            <a:xfrm>
              <a:off x="451722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0" name="object 71"/>
            <p:cNvSpPr/>
            <p:nvPr/>
          </p:nvSpPr>
          <p:spPr>
            <a:xfrm>
              <a:off x="44469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1" name="object 72"/>
            <p:cNvSpPr/>
            <p:nvPr/>
          </p:nvSpPr>
          <p:spPr>
            <a:xfrm>
              <a:off x="437675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2" name="object 73"/>
            <p:cNvSpPr/>
            <p:nvPr/>
          </p:nvSpPr>
          <p:spPr>
            <a:xfrm>
              <a:off x="43065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3" name="object 74"/>
            <p:cNvSpPr/>
            <p:nvPr/>
          </p:nvSpPr>
          <p:spPr>
            <a:xfrm>
              <a:off x="423627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4" name="object 75"/>
            <p:cNvSpPr/>
            <p:nvPr/>
          </p:nvSpPr>
          <p:spPr>
            <a:xfrm>
              <a:off x="41660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5" name="object 76"/>
            <p:cNvSpPr/>
            <p:nvPr/>
          </p:nvSpPr>
          <p:spPr>
            <a:xfrm>
              <a:off x="40958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6" name="object 77"/>
            <p:cNvSpPr/>
            <p:nvPr/>
          </p:nvSpPr>
          <p:spPr>
            <a:xfrm>
              <a:off x="402556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7" name="object 78"/>
            <p:cNvSpPr/>
            <p:nvPr/>
          </p:nvSpPr>
          <p:spPr>
            <a:xfrm>
              <a:off x="39553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8" name="object 79"/>
            <p:cNvSpPr/>
            <p:nvPr/>
          </p:nvSpPr>
          <p:spPr>
            <a:xfrm>
              <a:off x="388509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9" name="object 80"/>
            <p:cNvSpPr/>
            <p:nvPr/>
          </p:nvSpPr>
          <p:spPr>
            <a:xfrm>
              <a:off x="381488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0" name="object 81"/>
            <p:cNvSpPr/>
            <p:nvPr/>
          </p:nvSpPr>
          <p:spPr>
            <a:xfrm>
              <a:off x="374465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1" name="object 82"/>
            <p:cNvSpPr/>
            <p:nvPr/>
          </p:nvSpPr>
          <p:spPr>
            <a:xfrm>
              <a:off x="367440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2" name="object 83"/>
            <p:cNvSpPr/>
            <p:nvPr/>
          </p:nvSpPr>
          <p:spPr>
            <a:xfrm>
              <a:off x="360418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3" name="object 84"/>
            <p:cNvSpPr/>
            <p:nvPr/>
          </p:nvSpPr>
          <p:spPr>
            <a:xfrm>
              <a:off x="35339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4" name="object 85"/>
            <p:cNvSpPr/>
            <p:nvPr/>
          </p:nvSpPr>
          <p:spPr>
            <a:xfrm>
              <a:off x="34637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5" name="object 86"/>
            <p:cNvSpPr/>
            <p:nvPr/>
          </p:nvSpPr>
          <p:spPr>
            <a:xfrm>
              <a:off x="339347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6" name="object 87"/>
            <p:cNvSpPr/>
            <p:nvPr/>
          </p:nvSpPr>
          <p:spPr>
            <a:xfrm>
              <a:off x="332324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7" name="object 88"/>
            <p:cNvSpPr/>
            <p:nvPr/>
          </p:nvSpPr>
          <p:spPr>
            <a:xfrm>
              <a:off x="325302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8" name="object 89"/>
            <p:cNvSpPr/>
            <p:nvPr/>
          </p:nvSpPr>
          <p:spPr>
            <a:xfrm>
              <a:off x="318277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9" name="object 90"/>
            <p:cNvSpPr/>
            <p:nvPr/>
          </p:nvSpPr>
          <p:spPr>
            <a:xfrm>
              <a:off x="311254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0" name="object 91"/>
            <p:cNvSpPr/>
            <p:nvPr/>
          </p:nvSpPr>
          <p:spPr>
            <a:xfrm>
              <a:off x="304232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1" name="object 92"/>
            <p:cNvSpPr/>
            <p:nvPr/>
          </p:nvSpPr>
          <p:spPr>
            <a:xfrm>
              <a:off x="297207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2" name="object 93"/>
            <p:cNvSpPr/>
            <p:nvPr/>
          </p:nvSpPr>
          <p:spPr>
            <a:xfrm>
              <a:off x="290185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3" name="object 94"/>
            <p:cNvSpPr/>
            <p:nvPr/>
          </p:nvSpPr>
          <p:spPr>
            <a:xfrm>
              <a:off x="283161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4" name="object 95"/>
            <p:cNvSpPr/>
            <p:nvPr/>
          </p:nvSpPr>
          <p:spPr>
            <a:xfrm>
              <a:off x="276138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5" name="object 96"/>
            <p:cNvSpPr/>
            <p:nvPr/>
          </p:nvSpPr>
          <p:spPr>
            <a:xfrm>
              <a:off x="26911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6" name="object 97"/>
            <p:cNvSpPr/>
            <p:nvPr/>
          </p:nvSpPr>
          <p:spPr>
            <a:xfrm>
              <a:off x="26209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7" name="object 98"/>
            <p:cNvSpPr/>
            <p:nvPr/>
          </p:nvSpPr>
          <p:spPr>
            <a:xfrm>
              <a:off x="254838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8" name="object 99"/>
            <p:cNvSpPr/>
            <p:nvPr/>
          </p:nvSpPr>
          <p:spPr>
            <a:xfrm>
              <a:off x="247814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9" name="object 100"/>
            <p:cNvSpPr/>
            <p:nvPr/>
          </p:nvSpPr>
          <p:spPr>
            <a:xfrm>
              <a:off x="240790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0" name="object 101"/>
            <p:cNvSpPr/>
            <p:nvPr/>
          </p:nvSpPr>
          <p:spPr>
            <a:xfrm>
              <a:off x="233767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1" name="object 102"/>
            <p:cNvSpPr/>
            <p:nvPr/>
          </p:nvSpPr>
          <p:spPr>
            <a:xfrm>
              <a:off x="22674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2" name="object 103"/>
            <p:cNvSpPr/>
            <p:nvPr/>
          </p:nvSpPr>
          <p:spPr>
            <a:xfrm>
              <a:off x="2197204"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3" name="object 104"/>
            <p:cNvSpPr/>
            <p:nvPr/>
          </p:nvSpPr>
          <p:spPr>
            <a:xfrm>
              <a:off x="212698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4" name="object 105"/>
            <p:cNvSpPr/>
            <p:nvPr/>
          </p:nvSpPr>
          <p:spPr>
            <a:xfrm>
              <a:off x="205674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5" name="object 106"/>
            <p:cNvSpPr/>
            <p:nvPr/>
          </p:nvSpPr>
          <p:spPr>
            <a:xfrm>
              <a:off x="198651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6" name="object 107"/>
            <p:cNvSpPr/>
            <p:nvPr/>
          </p:nvSpPr>
          <p:spPr>
            <a:xfrm>
              <a:off x="191627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7" name="object 108"/>
            <p:cNvSpPr/>
            <p:nvPr/>
          </p:nvSpPr>
          <p:spPr>
            <a:xfrm>
              <a:off x="184603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8" name="object 109"/>
            <p:cNvSpPr/>
            <p:nvPr/>
          </p:nvSpPr>
          <p:spPr>
            <a:xfrm>
              <a:off x="17758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9" name="object 110"/>
            <p:cNvSpPr/>
            <p:nvPr/>
          </p:nvSpPr>
          <p:spPr>
            <a:xfrm>
              <a:off x="170557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0" name="object 111"/>
            <p:cNvSpPr/>
            <p:nvPr/>
          </p:nvSpPr>
          <p:spPr>
            <a:xfrm>
              <a:off x="163533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1" name="object 112"/>
            <p:cNvSpPr/>
            <p:nvPr/>
          </p:nvSpPr>
          <p:spPr>
            <a:xfrm>
              <a:off x="156510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2" name="object 113"/>
            <p:cNvSpPr/>
            <p:nvPr/>
          </p:nvSpPr>
          <p:spPr>
            <a:xfrm>
              <a:off x="14948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3" name="object 114"/>
            <p:cNvSpPr/>
            <p:nvPr/>
          </p:nvSpPr>
          <p:spPr>
            <a:xfrm>
              <a:off x="142464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4" name="object 115"/>
            <p:cNvSpPr/>
            <p:nvPr/>
          </p:nvSpPr>
          <p:spPr>
            <a:xfrm>
              <a:off x="135440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5" name="object 116"/>
            <p:cNvSpPr/>
            <p:nvPr/>
          </p:nvSpPr>
          <p:spPr>
            <a:xfrm>
              <a:off x="128417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6" name="object 117"/>
            <p:cNvSpPr/>
            <p:nvPr/>
          </p:nvSpPr>
          <p:spPr>
            <a:xfrm>
              <a:off x="121394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7" name="object 118"/>
            <p:cNvSpPr/>
            <p:nvPr/>
          </p:nvSpPr>
          <p:spPr>
            <a:xfrm>
              <a:off x="114370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8" name="object 119"/>
            <p:cNvSpPr/>
            <p:nvPr/>
          </p:nvSpPr>
          <p:spPr>
            <a:xfrm>
              <a:off x="1143000" y="6757187"/>
              <a:ext cx="55244" cy="100965"/>
            </a:xfrm>
            <a:custGeom>
              <a:avLst/>
              <a:gdLst/>
              <a:ahLst/>
              <a:cxnLst/>
              <a:rect l="l" t="t" r="r" b="b"/>
              <a:pathLst>
                <a:path w="55244" h="100965">
                  <a:moveTo>
                    <a:pt x="54846" y="100812"/>
                  </a:moveTo>
                  <a:lnTo>
                    <a:pt x="0" y="0"/>
                  </a:lnTo>
                </a:path>
              </a:pathLst>
            </a:custGeom>
            <a:ln w="8750">
              <a:solidFill>
                <a:srgbClr val="010202"/>
              </a:solidFill>
            </a:ln>
          </p:spPr>
          <p:txBody>
            <a:bodyPr wrap="square" lIns="0" tIns="0" rIns="0" bIns="0" rtlCol="0"/>
            <a:lstStyle/>
            <a:p>
              <a:endParaRPr/>
            </a:p>
          </p:txBody>
        </p:sp>
      </p:grpSp>
    </p:spTree>
    <p:extLst>
      <p:ext uri="{BB962C8B-B14F-4D97-AF65-F5344CB8AC3E}">
        <p14:creationId xmlns:p14="http://schemas.microsoft.com/office/powerpoint/2010/main" val="333228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 Slide-Large Photo">
    <p:spTree>
      <p:nvGrpSpPr>
        <p:cNvPr id="1" name=""/>
        <p:cNvGrpSpPr/>
        <p:nvPr/>
      </p:nvGrpSpPr>
      <p:grpSpPr>
        <a:xfrm>
          <a:off x="0" y="0"/>
          <a:ext cx="0" cy="0"/>
          <a:chOff x="0" y="0"/>
          <a:chExt cx="0" cy="0"/>
        </a:xfrm>
      </p:grpSpPr>
      <p:sp>
        <p:nvSpPr>
          <p:cNvPr id="6" name="Campus Gold Bar 1"/>
          <p:cNvSpPr/>
          <p:nvPr userDrawn="1"/>
        </p:nvSpPr>
        <p:spPr>
          <a:xfrm>
            <a:off x="0" y="0"/>
            <a:ext cx="9144000" cy="568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solidFill>
            </a:endParaRPr>
          </a:p>
        </p:txBody>
      </p:sp>
      <p:sp>
        <p:nvSpPr>
          <p:cNvPr id="7" name="Campus Gold Bar 2"/>
          <p:cNvSpPr/>
          <p:nvPr userDrawn="1"/>
        </p:nvSpPr>
        <p:spPr>
          <a:xfrm>
            <a:off x="0" y="5254625"/>
            <a:ext cx="9144000" cy="160337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solidFill>
            </a:endParaRPr>
          </a:p>
        </p:txBody>
      </p:sp>
      <p:sp>
        <p:nvSpPr>
          <p:cNvPr id="8" name="Black Bar"/>
          <p:cNvSpPr/>
          <p:nvPr userDrawn="1"/>
        </p:nvSpPr>
        <p:spPr>
          <a:xfrm>
            <a:off x="701146" y="5503333"/>
            <a:ext cx="73553" cy="11303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descr="Description of Picture"/>
          <p:cNvSpPr>
            <a:spLocks noGrp="1"/>
          </p:cNvSpPr>
          <p:nvPr>
            <p:ph type="pic" sz="quarter" idx="10" hasCustomPrompt="1"/>
          </p:nvPr>
        </p:nvSpPr>
        <p:spPr>
          <a:xfrm>
            <a:off x="0" y="571500"/>
            <a:ext cx="9144000" cy="4676775"/>
          </a:xfrm>
        </p:spPr>
        <p:txBody>
          <a:bodyPr anchor="ctr" anchorCtr="1"/>
          <a:lstStyle>
            <a:lvl1pPr marL="0" indent="0" algn="ctr">
              <a:buFontTx/>
              <a:buNone/>
              <a:defRPr>
                <a:latin typeface="Arial"/>
              </a:defRPr>
            </a:lvl1pPr>
          </a:lstStyle>
          <a:p>
            <a:r>
              <a:rPr lang="en-US" dirty="0"/>
              <a:t>Place Picture Here</a:t>
            </a:r>
          </a:p>
        </p:txBody>
      </p:sp>
      <p:sp>
        <p:nvSpPr>
          <p:cNvPr id="2" name="Title 1"/>
          <p:cNvSpPr>
            <a:spLocks noGrp="1"/>
          </p:cNvSpPr>
          <p:nvPr>
            <p:ph type="title" hasCustomPrompt="1"/>
          </p:nvPr>
        </p:nvSpPr>
        <p:spPr>
          <a:xfrm>
            <a:off x="1033464" y="5652618"/>
            <a:ext cx="7132342" cy="906622"/>
          </a:xfrm>
        </p:spPr>
        <p:txBody>
          <a:bodyPr lIns="0" tIns="0" rIns="0" bIns="0" anchor="t" anchorCtr="0">
            <a:normAutofit/>
          </a:bodyPr>
          <a:lstStyle>
            <a:lvl1pPr marL="0" marR="0" indent="0" algn="l" defTabSz="457200" rtl="0" eaLnBrk="1" fontAlgn="auto" latinLnBrk="0" hangingPunct="1">
              <a:lnSpc>
                <a:spcPct val="100000"/>
              </a:lnSpc>
              <a:spcBef>
                <a:spcPts val="0"/>
              </a:spcBef>
              <a:spcAft>
                <a:spcPts val="0"/>
              </a:spcAft>
              <a:buClrTx/>
              <a:buSzTx/>
              <a:buFontTx/>
              <a:buNone/>
              <a:tabLst/>
              <a:defRPr sz="1800" b="1" i="0" baseline="0">
                <a:latin typeface="Arial" charset="0"/>
              </a:defRPr>
            </a:lvl1p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baseline="0" dirty="0">
                <a:solidFill>
                  <a:schemeClr val="tx1"/>
                </a:solidFill>
                <a:latin typeface="Arial" charset="0"/>
              </a:rPr>
              <a:t>Picture caption. Arial Bold 18 pt. minimum. Short description of picture, up to 3 lines of copy. Short description of picture, up to 3 lines of copy. Short description of picture, up to 3 lines of copy. </a:t>
            </a:r>
            <a:br>
              <a:rPr lang="en-US" b="1" i="0" baseline="0" dirty="0">
                <a:solidFill>
                  <a:schemeClr val="tx1"/>
                </a:solidFill>
                <a:latin typeface="Arial" charset="0"/>
              </a:rPr>
            </a:br>
            <a:r>
              <a:rPr lang="en-US" b="1" i="0" baseline="0" dirty="0">
                <a:solidFill>
                  <a:schemeClr val="tx1"/>
                </a:solidFill>
                <a:latin typeface="Arial" charset="0"/>
              </a:rPr>
              <a:t> </a:t>
            </a:r>
          </a:p>
        </p:txBody>
      </p:sp>
    </p:spTree>
    <p:extLst>
      <p:ext uri="{BB962C8B-B14F-4D97-AF65-F5344CB8AC3E}">
        <p14:creationId xmlns:p14="http://schemas.microsoft.com/office/powerpoint/2010/main" val="340021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of Point Slide">
    <p:spTree>
      <p:nvGrpSpPr>
        <p:cNvPr id="1" name=""/>
        <p:cNvGrpSpPr/>
        <p:nvPr/>
      </p:nvGrpSpPr>
      <p:grpSpPr>
        <a:xfrm>
          <a:off x="0" y="0"/>
          <a:ext cx="0" cy="0"/>
          <a:chOff x="0" y="0"/>
          <a:chExt cx="0" cy="0"/>
        </a:xfrm>
      </p:grpSpPr>
      <p:sp>
        <p:nvSpPr>
          <p:cNvPr id="10" name="Campus Gold Background"/>
          <p:cNvSpPr/>
          <p:nvPr userDrawn="1"/>
        </p:nvSpPr>
        <p:spPr>
          <a:xfrm>
            <a:off x="601" y="1131888"/>
            <a:ext cx="9144000" cy="572611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solidFill>
            </a:endParaRPr>
          </a:p>
        </p:txBody>
      </p:sp>
      <p:sp>
        <p:nvSpPr>
          <p:cNvPr id="8" name="Black Bar 1"/>
          <p:cNvSpPr/>
          <p:nvPr userDrawn="1"/>
        </p:nvSpPr>
        <p:spPr>
          <a:xfrm>
            <a:off x="0" y="0"/>
            <a:ext cx="9144000" cy="1133475"/>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Black Bar 2"/>
          <p:cNvSpPr/>
          <p:nvPr userDrawn="1"/>
        </p:nvSpPr>
        <p:spPr>
          <a:xfrm>
            <a:off x="1148822" y="1693862"/>
            <a:ext cx="78845" cy="35639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cNvSpPr>
            <a:spLocks noGrp="1"/>
          </p:cNvSpPr>
          <p:nvPr>
            <p:ph type="title" hasCustomPrompt="1"/>
          </p:nvPr>
        </p:nvSpPr>
        <p:spPr>
          <a:xfrm>
            <a:off x="1140355" y="600076"/>
            <a:ext cx="6945312" cy="574675"/>
          </a:xfrm>
          <a:noFill/>
        </p:spPr>
        <p:txBody>
          <a:bodyPr lIns="0" tIns="0" rIns="0" bIns="0" anchor="t" anchorCtr="0">
            <a:noAutofit/>
          </a:bodyPr>
          <a:lstStyle>
            <a:lvl1pPr algn="l">
              <a:defRPr sz="3000" b="0" i="0" baseline="0">
                <a:solidFill>
                  <a:schemeClr val="bg1"/>
                </a:solidFill>
                <a:latin typeface="Impact"/>
              </a:defRPr>
            </a:lvl1pPr>
          </a:lstStyle>
          <a:p>
            <a:r>
              <a:rPr lang="en-US" dirty="0"/>
              <a:t>Title Impact Regular 30 Point</a:t>
            </a:r>
          </a:p>
        </p:txBody>
      </p:sp>
      <p:sp>
        <p:nvSpPr>
          <p:cNvPr id="14" name="Proof Point Text 1"/>
          <p:cNvSpPr>
            <a:spLocks noGrp="1"/>
          </p:cNvSpPr>
          <p:nvPr>
            <p:ph type="body" sz="quarter" idx="13" hasCustomPrompt="1"/>
          </p:nvPr>
        </p:nvSpPr>
        <p:spPr>
          <a:xfrm>
            <a:off x="1453091" y="1862668"/>
            <a:ext cx="5596995" cy="1219200"/>
          </a:xfrm>
        </p:spPr>
        <p:txBody>
          <a:bodyPr lIns="0" tIns="0" rIns="0" bIns="0">
            <a:noAutofit/>
          </a:bodyPr>
          <a:lstStyle>
            <a:lvl1pPr marL="0" indent="0">
              <a:spcBef>
                <a:spcPts val="0"/>
              </a:spcBef>
              <a:buFontTx/>
              <a:buNone/>
              <a:defRPr sz="8500" cap="all">
                <a:latin typeface="Impact"/>
              </a:defRPr>
            </a:lvl1pPr>
          </a:lstStyle>
          <a:p>
            <a:pPr lvl="0"/>
            <a:r>
              <a:rPr lang="en-US" dirty="0"/>
              <a:t>Proof Point</a:t>
            </a:r>
          </a:p>
        </p:txBody>
      </p:sp>
      <p:sp>
        <p:nvSpPr>
          <p:cNvPr id="16" name="Proof Point Text 2"/>
          <p:cNvSpPr>
            <a:spLocks noGrp="1"/>
          </p:cNvSpPr>
          <p:nvPr>
            <p:ph type="body" sz="quarter" idx="14" hasCustomPrompt="1"/>
          </p:nvPr>
        </p:nvSpPr>
        <p:spPr>
          <a:xfrm>
            <a:off x="1470025" y="3081338"/>
            <a:ext cx="5599642" cy="830262"/>
          </a:xfrm>
        </p:spPr>
        <p:txBody>
          <a:bodyPr lIns="0" tIns="0" rIns="0" bIns="0">
            <a:noAutofit/>
          </a:bodyPr>
          <a:lstStyle>
            <a:lvl1pPr marL="0" indent="0">
              <a:spcBef>
                <a:spcPts val="0"/>
              </a:spcBef>
              <a:buFontTx/>
              <a:buNone/>
              <a:defRPr sz="5200" cap="all">
                <a:latin typeface="Impact"/>
              </a:defRPr>
            </a:lvl1pPr>
          </a:lstStyle>
          <a:p>
            <a:pPr lvl="0"/>
            <a:r>
              <a:rPr lang="en-US"/>
              <a:t>Or Statistic</a:t>
            </a:r>
            <a:endParaRPr lang="en-US" dirty="0"/>
          </a:p>
        </p:txBody>
      </p:sp>
      <p:sp>
        <p:nvSpPr>
          <p:cNvPr id="18" name="Proof Point Text 3"/>
          <p:cNvSpPr>
            <a:spLocks noGrp="1"/>
          </p:cNvSpPr>
          <p:nvPr>
            <p:ph type="body" sz="quarter" idx="15" hasCustomPrompt="1"/>
          </p:nvPr>
        </p:nvSpPr>
        <p:spPr>
          <a:xfrm>
            <a:off x="1470025" y="3810528"/>
            <a:ext cx="5046663" cy="1117600"/>
          </a:xfrm>
        </p:spPr>
        <p:txBody>
          <a:bodyPr lIns="0" tIns="0" rIns="0" bIns="0">
            <a:noAutofit/>
          </a:bodyPr>
          <a:lstStyle>
            <a:lvl1pPr marL="0" indent="0">
              <a:spcBef>
                <a:spcPts val="0"/>
              </a:spcBef>
              <a:buFontTx/>
              <a:buNone/>
              <a:defRPr sz="8500" cap="all">
                <a:solidFill>
                  <a:schemeClr val="bg1"/>
                </a:solidFill>
                <a:latin typeface="Impact"/>
              </a:defRPr>
            </a:lvl1pPr>
          </a:lstStyle>
          <a:p>
            <a:pPr lvl="0"/>
            <a:r>
              <a:rPr lang="en-US" dirty="0"/>
              <a:t>Goes Here</a:t>
            </a:r>
          </a:p>
        </p:txBody>
      </p:sp>
      <p:sp>
        <p:nvSpPr>
          <p:cNvPr id="20" name="Footer"/>
          <p:cNvSpPr>
            <a:spLocks noGrp="1"/>
          </p:cNvSpPr>
          <p:nvPr>
            <p:ph type="body" sz="quarter" idx="16" hasCustomPrompt="1"/>
          </p:nvPr>
        </p:nvSpPr>
        <p:spPr>
          <a:xfrm>
            <a:off x="1148293" y="6313216"/>
            <a:ext cx="5125508" cy="234950"/>
          </a:xfrm>
        </p:spPr>
        <p:txBody>
          <a:bodyPr lIns="0" tIns="0" rIns="0" bIns="0">
            <a:normAutofit/>
          </a:bodyPr>
          <a:lstStyle>
            <a:lvl1pPr marL="0" indent="0">
              <a:spcBef>
                <a:spcPts val="0"/>
              </a:spcBef>
              <a:buFontTx/>
              <a:buNone/>
              <a:defRPr sz="1200" cap="all">
                <a:latin typeface="Arial"/>
              </a:defRPr>
            </a:lvl1pPr>
          </a:lstStyle>
          <a:p>
            <a:pPr lvl="0"/>
            <a:r>
              <a:rPr lang="en-US" dirty="0"/>
              <a:t>College/Dept. Arial Regular 12 point</a:t>
            </a:r>
          </a:p>
        </p:txBody>
      </p:sp>
      <p:pic>
        <p:nvPicPr>
          <p:cNvPr id="3" name="Purdue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87001" y="6042582"/>
            <a:ext cx="1437841" cy="430754"/>
          </a:xfrm>
          <a:prstGeom prst="rect">
            <a:avLst/>
          </a:prstGeom>
        </p:spPr>
      </p:pic>
      <p:grpSp>
        <p:nvGrpSpPr>
          <p:cNvPr id="12" name="Lines"/>
          <p:cNvGrpSpPr/>
          <p:nvPr userDrawn="1"/>
        </p:nvGrpSpPr>
        <p:grpSpPr>
          <a:xfrm>
            <a:off x="1143000" y="6632575"/>
            <a:ext cx="8001578" cy="228752"/>
            <a:chOff x="1143000" y="6629400"/>
            <a:chExt cx="8001578" cy="228752"/>
          </a:xfrm>
        </p:grpSpPr>
        <p:sp>
          <p:nvSpPr>
            <p:cNvPr id="13" name="object 5"/>
            <p:cNvSpPr/>
            <p:nvPr/>
          </p:nvSpPr>
          <p:spPr>
            <a:xfrm>
              <a:off x="9088063" y="6629400"/>
              <a:ext cx="56515" cy="102870"/>
            </a:xfrm>
            <a:custGeom>
              <a:avLst/>
              <a:gdLst/>
              <a:ahLst/>
              <a:cxnLst/>
              <a:rect l="l" t="t" r="r" b="b"/>
              <a:pathLst>
                <a:path w="56515" h="102870">
                  <a:moveTo>
                    <a:pt x="55936" y="102815"/>
                  </a:moveTo>
                  <a:lnTo>
                    <a:pt x="0" y="0"/>
                  </a:lnTo>
                </a:path>
              </a:pathLst>
            </a:custGeom>
            <a:ln w="8750">
              <a:solidFill>
                <a:srgbClr val="010202"/>
              </a:solidFill>
            </a:ln>
          </p:spPr>
          <p:txBody>
            <a:bodyPr wrap="square" lIns="0" tIns="0" rIns="0" bIns="0" rtlCol="0"/>
            <a:lstStyle/>
            <a:p>
              <a:endParaRPr/>
            </a:p>
          </p:txBody>
        </p:sp>
        <p:sp>
          <p:nvSpPr>
            <p:cNvPr id="15" name="object 6"/>
            <p:cNvSpPr/>
            <p:nvPr/>
          </p:nvSpPr>
          <p:spPr>
            <a:xfrm>
              <a:off x="901783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17" name="object 7"/>
            <p:cNvSpPr/>
            <p:nvPr/>
          </p:nvSpPr>
          <p:spPr>
            <a:xfrm>
              <a:off x="894758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9" name="object 8"/>
            <p:cNvSpPr/>
            <p:nvPr/>
          </p:nvSpPr>
          <p:spPr>
            <a:xfrm>
              <a:off x="88773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1" name="object 9"/>
            <p:cNvSpPr/>
            <p:nvPr/>
          </p:nvSpPr>
          <p:spPr>
            <a:xfrm>
              <a:off x="880712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2" name="object 10"/>
            <p:cNvSpPr/>
            <p:nvPr/>
          </p:nvSpPr>
          <p:spPr>
            <a:xfrm>
              <a:off x="873689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3" name="object 11"/>
            <p:cNvSpPr/>
            <p:nvPr/>
          </p:nvSpPr>
          <p:spPr>
            <a:xfrm>
              <a:off x="866667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4" name="object 12"/>
            <p:cNvSpPr/>
            <p:nvPr/>
          </p:nvSpPr>
          <p:spPr>
            <a:xfrm>
              <a:off x="8596424"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5" name="object 13"/>
            <p:cNvSpPr/>
            <p:nvPr/>
          </p:nvSpPr>
          <p:spPr>
            <a:xfrm>
              <a:off x="852618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6" name="object 14"/>
            <p:cNvSpPr/>
            <p:nvPr/>
          </p:nvSpPr>
          <p:spPr>
            <a:xfrm>
              <a:off x="84559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27" name="object 15"/>
            <p:cNvSpPr/>
            <p:nvPr/>
          </p:nvSpPr>
          <p:spPr>
            <a:xfrm>
              <a:off x="8385727"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8" name="object 16"/>
            <p:cNvSpPr/>
            <p:nvPr/>
          </p:nvSpPr>
          <p:spPr>
            <a:xfrm>
              <a:off x="831550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29" name="object 17"/>
            <p:cNvSpPr/>
            <p:nvPr/>
          </p:nvSpPr>
          <p:spPr>
            <a:xfrm>
              <a:off x="824525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0" name="object 18"/>
            <p:cNvSpPr/>
            <p:nvPr/>
          </p:nvSpPr>
          <p:spPr>
            <a:xfrm>
              <a:off x="81750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1" name="object 19"/>
            <p:cNvSpPr/>
            <p:nvPr/>
          </p:nvSpPr>
          <p:spPr>
            <a:xfrm>
              <a:off x="8104787"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2" name="object 20"/>
            <p:cNvSpPr/>
            <p:nvPr/>
          </p:nvSpPr>
          <p:spPr>
            <a:xfrm>
              <a:off x="80345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3" name="object 21"/>
            <p:cNvSpPr/>
            <p:nvPr/>
          </p:nvSpPr>
          <p:spPr>
            <a:xfrm>
              <a:off x="7964329"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4" name="object 22"/>
            <p:cNvSpPr/>
            <p:nvPr/>
          </p:nvSpPr>
          <p:spPr>
            <a:xfrm>
              <a:off x="789409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5" name="object 23"/>
            <p:cNvSpPr/>
            <p:nvPr/>
          </p:nvSpPr>
          <p:spPr>
            <a:xfrm>
              <a:off x="7823863"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6" name="object 24"/>
            <p:cNvSpPr/>
            <p:nvPr/>
          </p:nvSpPr>
          <p:spPr>
            <a:xfrm>
              <a:off x="775362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7" name="object 25"/>
            <p:cNvSpPr/>
            <p:nvPr/>
          </p:nvSpPr>
          <p:spPr>
            <a:xfrm>
              <a:off x="7683383"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38" name="object 26"/>
            <p:cNvSpPr/>
            <p:nvPr/>
          </p:nvSpPr>
          <p:spPr>
            <a:xfrm>
              <a:off x="7613170"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39" name="object 27"/>
            <p:cNvSpPr/>
            <p:nvPr/>
          </p:nvSpPr>
          <p:spPr>
            <a:xfrm>
              <a:off x="7542935"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0" name="object 28"/>
            <p:cNvSpPr/>
            <p:nvPr/>
          </p:nvSpPr>
          <p:spPr>
            <a:xfrm>
              <a:off x="747270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1" name="object 29"/>
            <p:cNvSpPr/>
            <p:nvPr/>
          </p:nvSpPr>
          <p:spPr>
            <a:xfrm>
              <a:off x="740245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2" name="object 30"/>
            <p:cNvSpPr/>
            <p:nvPr/>
          </p:nvSpPr>
          <p:spPr>
            <a:xfrm>
              <a:off x="7332212"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3" name="object 31"/>
            <p:cNvSpPr/>
            <p:nvPr/>
          </p:nvSpPr>
          <p:spPr>
            <a:xfrm>
              <a:off x="726201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4" name="object 32"/>
            <p:cNvSpPr/>
            <p:nvPr/>
          </p:nvSpPr>
          <p:spPr>
            <a:xfrm>
              <a:off x="719175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5" name="object 33"/>
            <p:cNvSpPr/>
            <p:nvPr/>
          </p:nvSpPr>
          <p:spPr>
            <a:xfrm>
              <a:off x="712152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46" name="object 34"/>
            <p:cNvSpPr/>
            <p:nvPr/>
          </p:nvSpPr>
          <p:spPr>
            <a:xfrm>
              <a:off x="7051305"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7" name="object 35"/>
            <p:cNvSpPr/>
            <p:nvPr/>
          </p:nvSpPr>
          <p:spPr>
            <a:xfrm>
              <a:off x="698106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8" name="object 36"/>
            <p:cNvSpPr/>
            <p:nvPr/>
          </p:nvSpPr>
          <p:spPr>
            <a:xfrm>
              <a:off x="691084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49" name="object 37"/>
            <p:cNvSpPr/>
            <p:nvPr/>
          </p:nvSpPr>
          <p:spPr>
            <a:xfrm>
              <a:off x="6840604"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0" name="object 38"/>
            <p:cNvSpPr/>
            <p:nvPr/>
          </p:nvSpPr>
          <p:spPr>
            <a:xfrm>
              <a:off x="677035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1" name="object 39"/>
            <p:cNvSpPr/>
            <p:nvPr/>
          </p:nvSpPr>
          <p:spPr>
            <a:xfrm>
              <a:off x="669443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2" name="object 40"/>
            <p:cNvSpPr/>
            <p:nvPr/>
          </p:nvSpPr>
          <p:spPr>
            <a:xfrm>
              <a:off x="6624216"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3" name="object 41"/>
            <p:cNvSpPr/>
            <p:nvPr/>
          </p:nvSpPr>
          <p:spPr>
            <a:xfrm>
              <a:off x="6553968"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4" name="object 42"/>
            <p:cNvSpPr/>
            <p:nvPr/>
          </p:nvSpPr>
          <p:spPr>
            <a:xfrm>
              <a:off x="6483746" y="6629400"/>
              <a:ext cx="124460" cy="228600"/>
            </a:xfrm>
            <a:custGeom>
              <a:avLst/>
              <a:gdLst/>
              <a:ahLst/>
              <a:cxnLst/>
              <a:rect l="l" t="t" r="r" b="b"/>
              <a:pathLst>
                <a:path w="124459" h="228600">
                  <a:moveTo>
                    <a:pt x="124369" y="228600"/>
                  </a:moveTo>
                  <a:lnTo>
                    <a:pt x="0" y="0"/>
                  </a:lnTo>
                </a:path>
              </a:pathLst>
            </a:custGeom>
            <a:ln w="8750">
              <a:solidFill>
                <a:srgbClr val="010202"/>
              </a:solidFill>
            </a:ln>
          </p:spPr>
          <p:txBody>
            <a:bodyPr wrap="square" lIns="0" tIns="0" rIns="0" bIns="0" rtlCol="0"/>
            <a:lstStyle/>
            <a:p>
              <a:endParaRPr/>
            </a:p>
          </p:txBody>
        </p:sp>
        <p:sp>
          <p:nvSpPr>
            <p:cNvPr id="55" name="object 43"/>
            <p:cNvSpPr/>
            <p:nvPr/>
          </p:nvSpPr>
          <p:spPr>
            <a:xfrm>
              <a:off x="6413498"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56" name="object 44"/>
            <p:cNvSpPr/>
            <p:nvPr/>
          </p:nvSpPr>
          <p:spPr>
            <a:xfrm>
              <a:off x="63432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7" name="object 45"/>
            <p:cNvSpPr/>
            <p:nvPr/>
          </p:nvSpPr>
          <p:spPr>
            <a:xfrm>
              <a:off x="627304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8" name="object 46"/>
            <p:cNvSpPr/>
            <p:nvPr/>
          </p:nvSpPr>
          <p:spPr>
            <a:xfrm>
              <a:off x="620280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59" name="object 47"/>
            <p:cNvSpPr/>
            <p:nvPr/>
          </p:nvSpPr>
          <p:spPr>
            <a:xfrm>
              <a:off x="613259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0" name="object 48"/>
            <p:cNvSpPr/>
            <p:nvPr/>
          </p:nvSpPr>
          <p:spPr>
            <a:xfrm>
              <a:off x="60623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1" name="object 49"/>
            <p:cNvSpPr/>
            <p:nvPr/>
          </p:nvSpPr>
          <p:spPr>
            <a:xfrm>
              <a:off x="599210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2" name="object 50"/>
            <p:cNvSpPr/>
            <p:nvPr/>
          </p:nvSpPr>
          <p:spPr>
            <a:xfrm>
              <a:off x="592188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3" name="object 51"/>
            <p:cNvSpPr/>
            <p:nvPr/>
          </p:nvSpPr>
          <p:spPr>
            <a:xfrm>
              <a:off x="585163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4" name="object 52"/>
            <p:cNvSpPr/>
            <p:nvPr/>
          </p:nvSpPr>
          <p:spPr>
            <a:xfrm>
              <a:off x="578144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5" name="object 53"/>
            <p:cNvSpPr/>
            <p:nvPr/>
          </p:nvSpPr>
          <p:spPr>
            <a:xfrm>
              <a:off x="571117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6" name="object 54"/>
            <p:cNvSpPr/>
            <p:nvPr/>
          </p:nvSpPr>
          <p:spPr>
            <a:xfrm>
              <a:off x="564092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7" name="object 55"/>
            <p:cNvSpPr/>
            <p:nvPr/>
          </p:nvSpPr>
          <p:spPr>
            <a:xfrm>
              <a:off x="55707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68" name="object 56"/>
            <p:cNvSpPr/>
            <p:nvPr/>
          </p:nvSpPr>
          <p:spPr>
            <a:xfrm>
              <a:off x="550046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69" name="object 57"/>
            <p:cNvSpPr/>
            <p:nvPr/>
          </p:nvSpPr>
          <p:spPr>
            <a:xfrm>
              <a:off x="54302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0" name="object 58"/>
            <p:cNvSpPr/>
            <p:nvPr/>
          </p:nvSpPr>
          <p:spPr>
            <a:xfrm>
              <a:off x="536001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1" name="object 59"/>
            <p:cNvSpPr/>
            <p:nvPr/>
          </p:nvSpPr>
          <p:spPr>
            <a:xfrm>
              <a:off x="528976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2" name="object 60"/>
            <p:cNvSpPr/>
            <p:nvPr/>
          </p:nvSpPr>
          <p:spPr>
            <a:xfrm>
              <a:off x="521954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3" name="object 61"/>
            <p:cNvSpPr/>
            <p:nvPr/>
          </p:nvSpPr>
          <p:spPr>
            <a:xfrm>
              <a:off x="514930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4" name="object 62"/>
            <p:cNvSpPr/>
            <p:nvPr/>
          </p:nvSpPr>
          <p:spPr>
            <a:xfrm>
              <a:off x="50790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5" name="object 63"/>
            <p:cNvSpPr/>
            <p:nvPr/>
          </p:nvSpPr>
          <p:spPr>
            <a:xfrm>
              <a:off x="500883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6" name="object 64"/>
            <p:cNvSpPr/>
            <p:nvPr/>
          </p:nvSpPr>
          <p:spPr>
            <a:xfrm>
              <a:off x="493859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77" name="object 65"/>
            <p:cNvSpPr/>
            <p:nvPr/>
          </p:nvSpPr>
          <p:spPr>
            <a:xfrm>
              <a:off x="4868382"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8" name="object 66"/>
            <p:cNvSpPr/>
            <p:nvPr/>
          </p:nvSpPr>
          <p:spPr>
            <a:xfrm>
              <a:off x="47981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79" name="object 67"/>
            <p:cNvSpPr/>
            <p:nvPr/>
          </p:nvSpPr>
          <p:spPr>
            <a:xfrm>
              <a:off x="472793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0" name="object 68"/>
            <p:cNvSpPr/>
            <p:nvPr/>
          </p:nvSpPr>
          <p:spPr>
            <a:xfrm>
              <a:off x="465767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1" name="object 69"/>
            <p:cNvSpPr/>
            <p:nvPr/>
          </p:nvSpPr>
          <p:spPr>
            <a:xfrm>
              <a:off x="4587433"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2" name="object 70"/>
            <p:cNvSpPr/>
            <p:nvPr/>
          </p:nvSpPr>
          <p:spPr>
            <a:xfrm>
              <a:off x="451722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3" name="object 71"/>
            <p:cNvSpPr/>
            <p:nvPr/>
          </p:nvSpPr>
          <p:spPr>
            <a:xfrm>
              <a:off x="444697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4" name="object 72"/>
            <p:cNvSpPr/>
            <p:nvPr/>
          </p:nvSpPr>
          <p:spPr>
            <a:xfrm>
              <a:off x="437675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5" name="object 73"/>
            <p:cNvSpPr/>
            <p:nvPr/>
          </p:nvSpPr>
          <p:spPr>
            <a:xfrm>
              <a:off x="430651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6" name="object 74"/>
            <p:cNvSpPr/>
            <p:nvPr/>
          </p:nvSpPr>
          <p:spPr>
            <a:xfrm>
              <a:off x="423627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7" name="object 75"/>
            <p:cNvSpPr/>
            <p:nvPr/>
          </p:nvSpPr>
          <p:spPr>
            <a:xfrm>
              <a:off x="416605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88" name="object 76"/>
            <p:cNvSpPr/>
            <p:nvPr/>
          </p:nvSpPr>
          <p:spPr>
            <a:xfrm>
              <a:off x="40958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89" name="object 77"/>
            <p:cNvSpPr/>
            <p:nvPr/>
          </p:nvSpPr>
          <p:spPr>
            <a:xfrm>
              <a:off x="402556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0" name="object 78"/>
            <p:cNvSpPr/>
            <p:nvPr/>
          </p:nvSpPr>
          <p:spPr>
            <a:xfrm>
              <a:off x="39553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1" name="object 79"/>
            <p:cNvSpPr/>
            <p:nvPr/>
          </p:nvSpPr>
          <p:spPr>
            <a:xfrm>
              <a:off x="3885097"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2" name="object 80"/>
            <p:cNvSpPr/>
            <p:nvPr/>
          </p:nvSpPr>
          <p:spPr>
            <a:xfrm>
              <a:off x="381488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3" name="object 81"/>
            <p:cNvSpPr/>
            <p:nvPr/>
          </p:nvSpPr>
          <p:spPr>
            <a:xfrm>
              <a:off x="374465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4" name="object 82"/>
            <p:cNvSpPr/>
            <p:nvPr/>
          </p:nvSpPr>
          <p:spPr>
            <a:xfrm>
              <a:off x="367440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5" name="object 83"/>
            <p:cNvSpPr/>
            <p:nvPr/>
          </p:nvSpPr>
          <p:spPr>
            <a:xfrm>
              <a:off x="360418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6" name="object 84"/>
            <p:cNvSpPr/>
            <p:nvPr/>
          </p:nvSpPr>
          <p:spPr>
            <a:xfrm>
              <a:off x="353393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7" name="object 85"/>
            <p:cNvSpPr/>
            <p:nvPr/>
          </p:nvSpPr>
          <p:spPr>
            <a:xfrm>
              <a:off x="3463716"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98" name="object 86"/>
            <p:cNvSpPr/>
            <p:nvPr/>
          </p:nvSpPr>
          <p:spPr>
            <a:xfrm>
              <a:off x="3393476"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99" name="object 87"/>
            <p:cNvSpPr/>
            <p:nvPr/>
          </p:nvSpPr>
          <p:spPr>
            <a:xfrm>
              <a:off x="3323241"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0" name="object 88"/>
            <p:cNvSpPr/>
            <p:nvPr/>
          </p:nvSpPr>
          <p:spPr>
            <a:xfrm>
              <a:off x="325302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1" name="object 89"/>
            <p:cNvSpPr/>
            <p:nvPr/>
          </p:nvSpPr>
          <p:spPr>
            <a:xfrm>
              <a:off x="3182779"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2" name="object 90"/>
            <p:cNvSpPr/>
            <p:nvPr/>
          </p:nvSpPr>
          <p:spPr>
            <a:xfrm>
              <a:off x="311254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3" name="object 91"/>
            <p:cNvSpPr/>
            <p:nvPr/>
          </p:nvSpPr>
          <p:spPr>
            <a:xfrm>
              <a:off x="304232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4" name="object 92"/>
            <p:cNvSpPr/>
            <p:nvPr/>
          </p:nvSpPr>
          <p:spPr>
            <a:xfrm>
              <a:off x="2972077"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5" name="object 93"/>
            <p:cNvSpPr/>
            <p:nvPr/>
          </p:nvSpPr>
          <p:spPr>
            <a:xfrm>
              <a:off x="2901855"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06" name="object 94"/>
            <p:cNvSpPr/>
            <p:nvPr/>
          </p:nvSpPr>
          <p:spPr>
            <a:xfrm>
              <a:off x="283161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7" name="object 95"/>
            <p:cNvSpPr/>
            <p:nvPr/>
          </p:nvSpPr>
          <p:spPr>
            <a:xfrm>
              <a:off x="276138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8" name="object 96"/>
            <p:cNvSpPr/>
            <p:nvPr/>
          </p:nvSpPr>
          <p:spPr>
            <a:xfrm>
              <a:off x="269114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09" name="object 97"/>
            <p:cNvSpPr/>
            <p:nvPr/>
          </p:nvSpPr>
          <p:spPr>
            <a:xfrm>
              <a:off x="26209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0" name="object 98"/>
            <p:cNvSpPr/>
            <p:nvPr/>
          </p:nvSpPr>
          <p:spPr>
            <a:xfrm>
              <a:off x="2548383"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1" name="object 99"/>
            <p:cNvSpPr/>
            <p:nvPr/>
          </p:nvSpPr>
          <p:spPr>
            <a:xfrm>
              <a:off x="247814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2" name="object 100"/>
            <p:cNvSpPr/>
            <p:nvPr/>
          </p:nvSpPr>
          <p:spPr>
            <a:xfrm>
              <a:off x="2407905"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3" name="object 101"/>
            <p:cNvSpPr/>
            <p:nvPr/>
          </p:nvSpPr>
          <p:spPr>
            <a:xfrm>
              <a:off x="2337674"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4" name="object 102"/>
            <p:cNvSpPr/>
            <p:nvPr/>
          </p:nvSpPr>
          <p:spPr>
            <a:xfrm>
              <a:off x="2267448"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5" name="object 103"/>
            <p:cNvSpPr/>
            <p:nvPr/>
          </p:nvSpPr>
          <p:spPr>
            <a:xfrm>
              <a:off x="2197204" y="6629400"/>
              <a:ext cx="124460" cy="228600"/>
            </a:xfrm>
            <a:custGeom>
              <a:avLst/>
              <a:gdLst/>
              <a:ahLst/>
              <a:cxnLst/>
              <a:rect l="l" t="t" r="r" b="b"/>
              <a:pathLst>
                <a:path w="124460" h="228600">
                  <a:moveTo>
                    <a:pt x="124369" y="228600"/>
                  </a:moveTo>
                  <a:lnTo>
                    <a:pt x="0" y="0"/>
                  </a:lnTo>
                </a:path>
              </a:pathLst>
            </a:custGeom>
            <a:ln w="8750">
              <a:solidFill>
                <a:srgbClr val="010202"/>
              </a:solidFill>
            </a:ln>
          </p:spPr>
          <p:txBody>
            <a:bodyPr wrap="square" lIns="0" tIns="0" rIns="0" bIns="0" rtlCol="0"/>
            <a:lstStyle/>
            <a:p>
              <a:endParaRPr/>
            </a:p>
          </p:txBody>
        </p:sp>
        <p:sp>
          <p:nvSpPr>
            <p:cNvPr id="116" name="object 104"/>
            <p:cNvSpPr/>
            <p:nvPr/>
          </p:nvSpPr>
          <p:spPr>
            <a:xfrm>
              <a:off x="212698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7" name="object 105"/>
            <p:cNvSpPr/>
            <p:nvPr/>
          </p:nvSpPr>
          <p:spPr>
            <a:xfrm>
              <a:off x="2056741"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8" name="object 106"/>
            <p:cNvSpPr/>
            <p:nvPr/>
          </p:nvSpPr>
          <p:spPr>
            <a:xfrm>
              <a:off x="198651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19" name="object 107"/>
            <p:cNvSpPr/>
            <p:nvPr/>
          </p:nvSpPr>
          <p:spPr>
            <a:xfrm>
              <a:off x="191627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0" name="object 108"/>
            <p:cNvSpPr/>
            <p:nvPr/>
          </p:nvSpPr>
          <p:spPr>
            <a:xfrm>
              <a:off x="1846032"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1" name="object 109"/>
            <p:cNvSpPr/>
            <p:nvPr/>
          </p:nvSpPr>
          <p:spPr>
            <a:xfrm>
              <a:off x="177580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2" name="object 110"/>
            <p:cNvSpPr/>
            <p:nvPr/>
          </p:nvSpPr>
          <p:spPr>
            <a:xfrm>
              <a:off x="1705570"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3" name="object 111"/>
            <p:cNvSpPr/>
            <p:nvPr/>
          </p:nvSpPr>
          <p:spPr>
            <a:xfrm>
              <a:off x="1635339"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4" name="object 112"/>
            <p:cNvSpPr/>
            <p:nvPr/>
          </p:nvSpPr>
          <p:spPr>
            <a:xfrm>
              <a:off x="1565108" y="6629400"/>
              <a:ext cx="124460" cy="228600"/>
            </a:xfrm>
            <a:custGeom>
              <a:avLst/>
              <a:gdLst/>
              <a:ahLst/>
              <a:cxnLst/>
              <a:rect l="l" t="t" r="r" b="b"/>
              <a:pathLst>
                <a:path w="124460" h="228600">
                  <a:moveTo>
                    <a:pt x="124368" y="228600"/>
                  </a:moveTo>
                  <a:lnTo>
                    <a:pt x="0" y="0"/>
                  </a:lnTo>
                </a:path>
              </a:pathLst>
            </a:custGeom>
            <a:ln w="8750">
              <a:solidFill>
                <a:srgbClr val="010202"/>
              </a:solidFill>
            </a:ln>
          </p:spPr>
          <p:txBody>
            <a:bodyPr wrap="square" lIns="0" tIns="0" rIns="0" bIns="0" rtlCol="0"/>
            <a:lstStyle/>
            <a:p>
              <a:endParaRPr/>
            </a:p>
          </p:txBody>
        </p:sp>
        <p:sp>
          <p:nvSpPr>
            <p:cNvPr id="125" name="object 113"/>
            <p:cNvSpPr/>
            <p:nvPr/>
          </p:nvSpPr>
          <p:spPr>
            <a:xfrm>
              <a:off x="149487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6" name="object 114"/>
            <p:cNvSpPr/>
            <p:nvPr/>
          </p:nvSpPr>
          <p:spPr>
            <a:xfrm>
              <a:off x="142464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7" name="object 115"/>
            <p:cNvSpPr/>
            <p:nvPr/>
          </p:nvSpPr>
          <p:spPr>
            <a:xfrm>
              <a:off x="1354402"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8" name="object 116"/>
            <p:cNvSpPr/>
            <p:nvPr/>
          </p:nvSpPr>
          <p:spPr>
            <a:xfrm>
              <a:off x="1284171"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29" name="object 117"/>
            <p:cNvSpPr/>
            <p:nvPr/>
          </p:nvSpPr>
          <p:spPr>
            <a:xfrm>
              <a:off x="1213940"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30" name="object 118"/>
            <p:cNvSpPr/>
            <p:nvPr/>
          </p:nvSpPr>
          <p:spPr>
            <a:xfrm>
              <a:off x="1143709" y="6629400"/>
              <a:ext cx="124460" cy="228600"/>
            </a:xfrm>
            <a:custGeom>
              <a:avLst/>
              <a:gdLst/>
              <a:ahLst/>
              <a:cxnLst/>
              <a:rect l="l" t="t" r="r" b="b"/>
              <a:pathLst>
                <a:path w="124459" h="228600">
                  <a:moveTo>
                    <a:pt x="124368" y="228600"/>
                  </a:moveTo>
                  <a:lnTo>
                    <a:pt x="0" y="0"/>
                  </a:lnTo>
                </a:path>
              </a:pathLst>
            </a:custGeom>
            <a:ln w="8750">
              <a:solidFill>
                <a:srgbClr val="010202"/>
              </a:solidFill>
            </a:ln>
          </p:spPr>
          <p:txBody>
            <a:bodyPr wrap="square" lIns="0" tIns="0" rIns="0" bIns="0" rtlCol="0"/>
            <a:lstStyle/>
            <a:p>
              <a:endParaRPr/>
            </a:p>
          </p:txBody>
        </p:sp>
        <p:sp>
          <p:nvSpPr>
            <p:cNvPr id="131" name="object 119"/>
            <p:cNvSpPr/>
            <p:nvPr/>
          </p:nvSpPr>
          <p:spPr>
            <a:xfrm>
              <a:off x="1143000" y="6757187"/>
              <a:ext cx="55244" cy="100965"/>
            </a:xfrm>
            <a:custGeom>
              <a:avLst/>
              <a:gdLst/>
              <a:ahLst/>
              <a:cxnLst/>
              <a:rect l="l" t="t" r="r" b="b"/>
              <a:pathLst>
                <a:path w="55244" h="100965">
                  <a:moveTo>
                    <a:pt x="54846" y="100812"/>
                  </a:moveTo>
                  <a:lnTo>
                    <a:pt x="0" y="0"/>
                  </a:lnTo>
                </a:path>
              </a:pathLst>
            </a:custGeom>
            <a:ln w="8750">
              <a:solidFill>
                <a:srgbClr val="010202"/>
              </a:solidFill>
            </a:ln>
          </p:spPr>
          <p:txBody>
            <a:bodyPr wrap="square" lIns="0" tIns="0" rIns="0" bIns="0" rtlCol="0"/>
            <a:lstStyle/>
            <a:p>
              <a:endParaRPr/>
            </a:p>
          </p:txBody>
        </p:sp>
      </p:grpSp>
    </p:spTree>
    <p:extLst>
      <p:ext uri="{BB962C8B-B14F-4D97-AF65-F5344CB8AC3E}">
        <p14:creationId xmlns:p14="http://schemas.microsoft.com/office/powerpoint/2010/main" val="21606944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720" userDrawn="1">
          <p15:clr>
            <a:srgbClr val="FBAE40"/>
          </p15:clr>
        </p15:guide>
        <p15:guide id="4" orient="horz" pos="40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cluding Slide">
    <p:spTree>
      <p:nvGrpSpPr>
        <p:cNvPr id="1" name=""/>
        <p:cNvGrpSpPr/>
        <p:nvPr/>
      </p:nvGrpSpPr>
      <p:grpSpPr>
        <a:xfrm>
          <a:off x="0" y="0"/>
          <a:ext cx="0" cy="0"/>
          <a:chOff x="0" y="0"/>
          <a:chExt cx="0" cy="0"/>
        </a:xfrm>
      </p:grpSpPr>
      <p:grpSp>
        <p:nvGrpSpPr>
          <p:cNvPr id="12" name="Lines 1"/>
          <p:cNvGrpSpPr/>
          <p:nvPr userDrawn="1"/>
        </p:nvGrpSpPr>
        <p:grpSpPr>
          <a:xfrm>
            <a:off x="0" y="1299305"/>
            <a:ext cx="9144389" cy="215357"/>
            <a:chOff x="0" y="1307591"/>
            <a:chExt cx="9144389" cy="215357"/>
          </a:xfrm>
        </p:grpSpPr>
        <p:sp>
          <p:nvSpPr>
            <p:cNvPr id="13" name="object 23"/>
            <p:cNvSpPr/>
            <p:nvPr userDrawn="1"/>
          </p:nvSpPr>
          <p:spPr>
            <a:xfrm>
              <a:off x="9068189" y="1307591"/>
              <a:ext cx="76200" cy="139700"/>
            </a:xfrm>
            <a:custGeom>
              <a:avLst/>
              <a:gdLst/>
              <a:ahLst/>
              <a:cxnLst/>
              <a:rect l="l" t="t" r="r" b="b"/>
              <a:pathLst>
                <a:path w="76200" h="139700">
                  <a:moveTo>
                    <a:pt x="75810" y="139344"/>
                  </a:moveTo>
                  <a:lnTo>
                    <a:pt x="0" y="0"/>
                  </a:lnTo>
                </a:path>
              </a:pathLst>
            </a:custGeom>
            <a:ln w="10261">
              <a:solidFill>
                <a:srgbClr val="010202"/>
              </a:solidFill>
            </a:ln>
          </p:spPr>
          <p:txBody>
            <a:bodyPr wrap="square" lIns="0" tIns="0" rIns="0" bIns="0" rtlCol="0"/>
            <a:lstStyle/>
            <a:p>
              <a:endParaRPr/>
            </a:p>
          </p:txBody>
        </p:sp>
        <p:sp>
          <p:nvSpPr>
            <p:cNvPr id="14" name="object 24"/>
            <p:cNvSpPr/>
            <p:nvPr userDrawn="1"/>
          </p:nvSpPr>
          <p:spPr>
            <a:xfrm>
              <a:off x="898579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5" name="object 25"/>
            <p:cNvSpPr/>
            <p:nvPr userDrawn="1"/>
          </p:nvSpPr>
          <p:spPr>
            <a:xfrm>
              <a:off x="8903444"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16" name="object 26"/>
            <p:cNvSpPr/>
            <p:nvPr userDrawn="1"/>
          </p:nvSpPr>
          <p:spPr>
            <a:xfrm>
              <a:off x="882108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7" name="object 27"/>
            <p:cNvSpPr/>
            <p:nvPr userDrawn="1"/>
          </p:nvSpPr>
          <p:spPr>
            <a:xfrm>
              <a:off x="873872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8" name="object 28"/>
            <p:cNvSpPr/>
            <p:nvPr userDrawn="1"/>
          </p:nvSpPr>
          <p:spPr>
            <a:xfrm>
              <a:off x="865637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9" name="object 29"/>
            <p:cNvSpPr/>
            <p:nvPr userDrawn="1"/>
          </p:nvSpPr>
          <p:spPr>
            <a:xfrm>
              <a:off x="857398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20" name="object 30"/>
            <p:cNvSpPr/>
            <p:nvPr userDrawn="1"/>
          </p:nvSpPr>
          <p:spPr>
            <a:xfrm>
              <a:off x="8491617"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21" name="object 31"/>
            <p:cNvSpPr/>
            <p:nvPr userDrawn="1"/>
          </p:nvSpPr>
          <p:spPr>
            <a:xfrm>
              <a:off x="840924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22" name="object 32"/>
            <p:cNvSpPr/>
            <p:nvPr userDrawn="1"/>
          </p:nvSpPr>
          <p:spPr>
            <a:xfrm>
              <a:off x="832690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23" name="object 33"/>
            <p:cNvSpPr/>
            <p:nvPr userDrawn="1"/>
          </p:nvSpPr>
          <p:spPr>
            <a:xfrm>
              <a:off x="824453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24" name="object 34"/>
            <p:cNvSpPr/>
            <p:nvPr userDrawn="1"/>
          </p:nvSpPr>
          <p:spPr>
            <a:xfrm>
              <a:off x="816216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25" name="object 35"/>
            <p:cNvSpPr/>
            <p:nvPr userDrawn="1"/>
          </p:nvSpPr>
          <p:spPr>
            <a:xfrm>
              <a:off x="807981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26" name="object 36"/>
            <p:cNvSpPr/>
            <p:nvPr userDrawn="1"/>
          </p:nvSpPr>
          <p:spPr>
            <a:xfrm>
              <a:off x="799743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27" name="object 37"/>
            <p:cNvSpPr/>
            <p:nvPr userDrawn="1"/>
          </p:nvSpPr>
          <p:spPr>
            <a:xfrm>
              <a:off x="791508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28" name="object 38"/>
            <p:cNvSpPr/>
            <p:nvPr userDrawn="1"/>
          </p:nvSpPr>
          <p:spPr>
            <a:xfrm>
              <a:off x="783272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29" name="object 39"/>
            <p:cNvSpPr/>
            <p:nvPr userDrawn="1"/>
          </p:nvSpPr>
          <p:spPr>
            <a:xfrm>
              <a:off x="775033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30" name="object 40"/>
            <p:cNvSpPr/>
            <p:nvPr userDrawn="1"/>
          </p:nvSpPr>
          <p:spPr>
            <a:xfrm>
              <a:off x="766798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1" name="object 41"/>
            <p:cNvSpPr/>
            <p:nvPr userDrawn="1"/>
          </p:nvSpPr>
          <p:spPr>
            <a:xfrm>
              <a:off x="758561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2" name="object 42"/>
            <p:cNvSpPr/>
            <p:nvPr userDrawn="1"/>
          </p:nvSpPr>
          <p:spPr>
            <a:xfrm>
              <a:off x="750324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3" name="object 43"/>
            <p:cNvSpPr/>
            <p:nvPr userDrawn="1"/>
          </p:nvSpPr>
          <p:spPr>
            <a:xfrm>
              <a:off x="742090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4" name="object 44"/>
            <p:cNvSpPr/>
            <p:nvPr userDrawn="1"/>
          </p:nvSpPr>
          <p:spPr>
            <a:xfrm>
              <a:off x="733852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35" name="object 45"/>
            <p:cNvSpPr/>
            <p:nvPr userDrawn="1"/>
          </p:nvSpPr>
          <p:spPr>
            <a:xfrm>
              <a:off x="725617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6" name="object 46"/>
            <p:cNvSpPr/>
            <p:nvPr userDrawn="1"/>
          </p:nvSpPr>
          <p:spPr>
            <a:xfrm>
              <a:off x="717379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7" name="object 47"/>
            <p:cNvSpPr/>
            <p:nvPr userDrawn="1"/>
          </p:nvSpPr>
          <p:spPr>
            <a:xfrm>
              <a:off x="709142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38" name="object 48"/>
            <p:cNvSpPr/>
            <p:nvPr userDrawn="1"/>
          </p:nvSpPr>
          <p:spPr>
            <a:xfrm>
              <a:off x="700909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39" name="object 49"/>
            <p:cNvSpPr/>
            <p:nvPr userDrawn="1"/>
          </p:nvSpPr>
          <p:spPr>
            <a:xfrm>
              <a:off x="692668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40" name="object 50"/>
            <p:cNvSpPr/>
            <p:nvPr userDrawn="1"/>
          </p:nvSpPr>
          <p:spPr>
            <a:xfrm>
              <a:off x="684433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41" name="object 51"/>
            <p:cNvSpPr/>
            <p:nvPr userDrawn="1"/>
          </p:nvSpPr>
          <p:spPr>
            <a:xfrm>
              <a:off x="676198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2" name="object 52"/>
            <p:cNvSpPr/>
            <p:nvPr userDrawn="1"/>
          </p:nvSpPr>
          <p:spPr>
            <a:xfrm>
              <a:off x="667960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3" name="object 53"/>
            <p:cNvSpPr/>
            <p:nvPr userDrawn="1"/>
          </p:nvSpPr>
          <p:spPr>
            <a:xfrm>
              <a:off x="659727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4" name="object 54"/>
            <p:cNvSpPr/>
            <p:nvPr userDrawn="1"/>
          </p:nvSpPr>
          <p:spPr>
            <a:xfrm>
              <a:off x="651488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5" name="object 55"/>
            <p:cNvSpPr/>
            <p:nvPr userDrawn="1"/>
          </p:nvSpPr>
          <p:spPr>
            <a:xfrm>
              <a:off x="643251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46" name="object 56"/>
            <p:cNvSpPr/>
            <p:nvPr userDrawn="1"/>
          </p:nvSpPr>
          <p:spPr>
            <a:xfrm>
              <a:off x="634347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7" name="object 57"/>
            <p:cNvSpPr/>
            <p:nvPr userDrawn="1"/>
          </p:nvSpPr>
          <p:spPr>
            <a:xfrm>
              <a:off x="626112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48" name="object 58"/>
            <p:cNvSpPr/>
            <p:nvPr userDrawn="1"/>
          </p:nvSpPr>
          <p:spPr>
            <a:xfrm>
              <a:off x="6178748"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49" name="object 59"/>
            <p:cNvSpPr/>
            <p:nvPr userDrawn="1"/>
          </p:nvSpPr>
          <p:spPr>
            <a:xfrm>
              <a:off x="609639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0" name="object 60"/>
            <p:cNvSpPr/>
            <p:nvPr userDrawn="1"/>
          </p:nvSpPr>
          <p:spPr>
            <a:xfrm>
              <a:off x="601401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1" name="object 61"/>
            <p:cNvSpPr/>
            <p:nvPr userDrawn="1"/>
          </p:nvSpPr>
          <p:spPr>
            <a:xfrm>
              <a:off x="593165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2" name="object 62"/>
            <p:cNvSpPr/>
            <p:nvPr userDrawn="1"/>
          </p:nvSpPr>
          <p:spPr>
            <a:xfrm>
              <a:off x="5849298"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53" name="object 63"/>
            <p:cNvSpPr/>
            <p:nvPr userDrawn="1"/>
          </p:nvSpPr>
          <p:spPr>
            <a:xfrm>
              <a:off x="576692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54" name="object 64"/>
            <p:cNvSpPr/>
            <p:nvPr userDrawn="1"/>
          </p:nvSpPr>
          <p:spPr>
            <a:xfrm>
              <a:off x="568458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5" name="object 65"/>
            <p:cNvSpPr/>
            <p:nvPr userDrawn="1"/>
          </p:nvSpPr>
          <p:spPr>
            <a:xfrm>
              <a:off x="560220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6" name="object 66"/>
            <p:cNvSpPr/>
            <p:nvPr userDrawn="1"/>
          </p:nvSpPr>
          <p:spPr>
            <a:xfrm>
              <a:off x="551983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7" name="object 67"/>
            <p:cNvSpPr/>
            <p:nvPr userDrawn="1"/>
          </p:nvSpPr>
          <p:spPr>
            <a:xfrm>
              <a:off x="543748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8" name="object 68"/>
            <p:cNvSpPr/>
            <p:nvPr userDrawn="1"/>
          </p:nvSpPr>
          <p:spPr>
            <a:xfrm>
              <a:off x="535509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59" name="object 69"/>
            <p:cNvSpPr/>
            <p:nvPr userDrawn="1"/>
          </p:nvSpPr>
          <p:spPr>
            <a:xfrm>
              <a:off x="527277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0" name="object 70"/>
            <p:cNvSpPr/>
            <p:nvPr userDrawn="1"/>
          </p:nvSpPr>
          <p:spPr>
            <a:xfrm>
              <a:off x="519037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1" name="object 71"/>
            <p:cNvSpPr/>
            <p:nvPr userDrawn="1"/>
          </p:nvSpPr>
          <p:spPr>
            <a:xfrm>
              <a:off x="510799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62" name="object 72"/>
            <p:cNvSpPr/>
            <p:nvPr userDrawn="1"/>
          </p:nvSpPr>
          <p:spPr>
            <a:xfrm>
              <a:off x="502565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3" name="object 73"/>
            <p:cNvSpPr/>
            <p:nvPr userDrawn="1"/>
          </p:nvSpPr>
          <p:spPr>
            <a:xfrm>
              <a:off x="494328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64" name="object 74"/>
            <p:cNvSpPr/>
            <p:nvPr userDrawn="1"/>
          </p:nvSpPr>
          <p:spPr>
            <a:xfrm>
              <a:off x="486092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5" name="object 75"/>
            <p:cNvSpPr/>
            <p:nvPr userDrawn="1"/>
          </p:nvSpPr>
          <p:spPr>
            <a:xfrm>
              <a:off x="477856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6" name="object 76"/>
            <p:cNvSpPr/>
            <p:nvPr userDrawn="1"/>
          </p:nvSpPr>
          <p:spPr>
            <a:xfrm>
              <a:off x="469618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67" name="object 77"/>
            <p:cNvSpPr/>
            <p:nvPr userDrawn="1"/>
          </p:nvSpPr>
          <p:spPr>
            <a:xfrm>
              <a:off x="4613829"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68" name="object 78"/>
            <p:cNvSpPr/>
            <p:nvPr userDrawn="1"/>
          </p:nvSpPr>
          <p:spPr>
            <a:xfrm>
              <a:off x="4531452"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69" name="object 79"/>
            <p:cNvSpPr/>
            <p:nvPr userDrawn="1"/>
          </p:nvSpPr>
          <p:spPr>
            <a:xfrm>
              <a:off x="444911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0" name="object 80"/>
            <p:cNvSpPr/>
            <p:nvPr userDrawn="1"/>
          </p:nvSpPr>
          <p:spPr>
            <a:xfrm>
              <a:off x="436673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1" name="object 81"/>
            <p:cNvSpPr/>
            <p:nvPr userDrawn="1"/>
          </p:nvSpPr>
          <p:spPr>
            <a:xfrm>
              <a:off x="428435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2" name="object 82"/>
            <p:cNvSpPr/>
            <p:nvPr userDrawn="1"/>
          </p:nvSpPr>
          <p:spPr>
            <a:xfrm>
              <a:off x="420201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3" name="object 83"/>
            <p:cNvSpPr/>
            <p:nvPr userDrawn="1"/>
          </p:nvSpPr>
          <p:spPr>
            <a:xfrm>
              <a:off x="411964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74" name="object 84"/>
            <p:cNvSpPr/>
            <p:nvPr userDrawn="1"/>
          </p:nvSpPr>
          <p:spPr>
            <a:xfrm>
              <a:off x="403730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5" name="object 85"/>
            <p:cNvSpPr/>
            <p:nvPr userDrawn="1"/>
          </p:nvSpPr>
          <p:spPr>
            <a:xfrm>
              <a:off x="395490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6" name="object 86"/>
            <p:cNvSpPr/>
            <p:nvPr userDrawn="1"/>
          </p:nvSpPr>
          <p:spPr>
            <a:xfrm>
              <a:off x="3872530"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77" name="object 87"/>
            <p:cNvSpPr/>
            <p:nvPr userDrawn="1"/>
          </p:nvSpPr>
          <p:spPr>
            <a:xfrm>
              <a:off x="379020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78" name="object 88"/>
            <p:cNvSpPr/>
            <p:nvPr userDrawn="1"/>
          </p:nvSpPr>
          <p:spPr>
            <a:xfrm>
              <a:off x="370781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79" name="object 89"/>
            <p:cNvSpPr/>
            <p:nvPr userDrawn="1"/>
          </p:nvSpPr>
          <p:spPr>
            <a:xfrm>
              <a:off x="362547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0" name="object 90"/>
            <p:cNvSpPr/>
            <p:nvPr userDrawn="1"/>
          </p:nvSpPr>
          <p:spPr>
            <a:xfrm>
              <a:off x="354309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1" name="object 91"/>
            <p:cNvSpPr/>
            <p:nvPr userDrawn="1"/>
          </p:nvSpPr>
          <p:spPr>
            <a:xfrm>
              <a:off x="346071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2" name="object 92"/>
            <p:cNvSpPr/>
            <p:nvPr userDrawn="1"/>
          </p:nvSpPr>
          <p:spPr>
            <a:xfrm>
              <a:off x="337837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3" name="object 93"/>
            <p:cNvSpPr/>
            <p:nvPr userDrawn="1"/>
          </p:nvSpPr>
          <p:spPr>
            <a:xfrm>
              <a:off x="3296001"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84" name="object 94"/>
            <p:cNvSpPr/>
            <p:nvPr userDrawn="1"/>
          </p:nvSpPr>
          <p:spPr>
            <a:xfrm>
              <a:off x="3213623"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85" name="object 95"/>
            <p:cNvSpPr/>
            <p:nvPr userDrawn="1"/>
          </p:nvSpPr>
          <p:spPr>
            <a:xfrm>
              <a:off x="313127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6" name="object 96"/>
            <p:cNvSpPr/>
            <p:nvPr userDrawn="1"/>
          </p:nvSpPr>
          <p:spPr>
            <a:xfrm>
              <a:off x="304888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7" name="object 97"/>
            <p:cNvSpPr/>
            <p:nvPr userDrawn="1"/>
          </p:nvSpPr>
          <p:spPr>
            <a:xfrm>
              <a:off x="296654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8" name="object 98"/>
            <p:cNvSpPr/>
            <p:nvPr userDrawn="1"/>
          </p:nvSpPr>
          <p:spPr>
            <a:xfrm>
              <a:off x="288418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89" name="object 99"/>
            <p:cNvSpPr/>
            <p:nvPr userDrawn="1"/>
          </p:nvSpPr>
          <p:spPr>
            <a:xfrm>
              <a:off x="2801806"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90" name="object 100"/>
            <p:cNvSpPr/>
            <p:nvPr userDrawn="1"/>
          </p:nvSpPr>
          <p:spPr>
            <a:xfrm>
              <a:off x="271945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1" name="object 101"/>
            <p:cNvSpPr/>
            <p:nvPr userDrawn="1"/>
          </p:nvSpPr>
          <p:spPr>
            <a:xfrm>
              <a:off x="263707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2" name="object 102"/>
            <p:cNvSpPr/>
            <p:nvPr userDrawn="1"/>
          </p:nvSpPr>
          <p:spPr>
            <a:xfrm>
              <a:off x="2554727"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93" name="object 103"/>
            <p:cNvSpPr/>
            <p:nvPr userDrawn="1"/>
          </p:nvSpPr>
          <p:spPr>
            <a:xfrm>
              <a:off x="247236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4" name="object 104"/>
            <p:cNvSpPr/>
            <p:nvPr userDrawn="1"/>
          </p:nvSpPr>
          <p:spPr>
            <a:xfrm>
              <a:off x="238997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5" name="object 105"/>
            <p:cNvSpPr/>
            <p:nvPr userDrawn="1"/>
          </p:nvSpPr>
          <p:spPr>
            <a:xfrm>
              <a:off x="2307637"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6" name="object 106"/>
            <p:cNvSpPr/>
            <p:nvPr userDrawn="1"/>
          </p:nvSpPr>
          <p:spPr>
            <a:xfrm>
              <a:off x="222526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7" name="object 107"/>
            <p:cNvSpPr/>
            <p:nvPr userDrawn="1"/>
          </p:nvSpPr>
          <p:spPr>
            <a:xfrm>
              <a:off x="214290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8" name="object 108"/>
            <p:cNvSpPr/>
            <p:nvPr userDrawn="1"/>
          </p:nvSpPr>
          <p:spPr>
            <a:xfrm>
              <a:off x="206054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99" name="object 109"/>
            <p:cNvSpPr/>
            <p:nvPr userDrawn="1"/>
          </p:nvSpPr>
          <p:spPr>
            <a:xfrm>
              <a:off x="197816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0" name="object 110"/>
            <p:cNvSpPr/>
            <p:nvPr userDrawn="1"/>
          </p:nvSpPr>
          <p:spPr>
            <a:xfrm>
              <a:off x="189580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1" name="object 111"/>
            <p:cNvSpPr/>
            <p:nvPr userDrawn="1"/>
          </p:nvSpPr>
          <p:spPr>
            <a:xfrm>
              <a:off x="181344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2" name="object 112"/>
            <p:cNvSpPr/>
            <p:nvPr userDrawn="1"/>
          </p:nvSpPr>
          <p:spPr>
            <a:xfrm>
              <a:off x="173107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3" name="object 113"/>
            <p:cNvSpPr/>
            <p:nvPr userDrawn="1"/>
          </p:nvSpPr>
          <p:spPr>
            <a:xfrm>
              <a:off x="164871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4" name="object 114"/>
            <p:cNvSpPr/>
            <p:nvPr userDrawn="1"/>
          </p:nvSpPr>
          <p:spPr>
            <a:xfrm>
              <a:off x="156633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5" name="object 115"/>
            <p:cNvSpPr/>
            <p:nvPr userDrawn="1"/>
          </p:nvSpPr>
          <p:spPr>
            <a:xfrm>
              <a:off x="148128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6" name="object 116"/>
            <p:cNvSpPr/>
            <p:nvPr userDrawn="1"/>
          </p:nvSpPr>
          <p:spPr>
            <a:xfrm>
              <a:off x="139892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7" name="object 117"/>
            <p:cNvSpPr/>
            <p:nvPr userDrawn="1"/>
          </p:nvSpPr>
          <p:spPr>
            <a:xfrm>
              <a:off x="131654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8" name="object 118"/>
            <p:cNvSpPr/>
            <p:nvPr userDrawn="1"/>
          </p:nvSpPr>
          <p:spPr>
            <a:xfrm>
              <a:off x="1234182"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09" name="object 119"/>
            <p:cNvSpPr/>
            <p:nvPr userDrawn="1"/>
          </p:nvSpPr>
          <p:spPr>
            <a:xfrm>
              <a:off x="1151822" y="1307591"/>
              <a:ext cx="117475" cy="215265"/>
            </a:xfrm>
            <a:custGeom>
              <a:avLst/>
              <a:gdLst/>
              <a:ahLst/>
              <a:cxnLst/>
              <a:rect l="l" t="t" r="r" b="b"/>
              <a:pathLst>
                <a:path w="117475" h="215265">
                  <a:moveTo>
                    <a:pt x="116907" y="214883"/>
                  </a:moveTo>
                  <a:lnTo>
                    <a:pt x="0" y="0"/>
                  </a:lnTo>
                </a:path>
              </a:pathLst>
            </a:custGeom>
            <a:ln w="10261">
              <a:solidFill>
                <a:srgbClr val="010202"/>
              </a:solidFill>
            </a:ln>
          </p:spPr>
          <p:txBody>
            <a:bodyPr wrap="square" lIns="0" tIns="0" rIns="0" bIns="0" rtlCol="0"/>
            <a:lstStyle/>
            <a:p>
              <a:endParaRPr/>
            </a:p>
          </p:txBody>
        </p:sp>
        <p:sp>
          <p:nvSpPr>
            <p:cNvPr id="110" name="object 120"/>
            <p:cNvSpPr/>
            <p:nvPr userDrawn="1"/>
          </p:nvSpPr>
          <p:spPr>
            <a:xfrm>
              <a:off x="106945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1" name="object 121"/>
            <p:cNvSpPr/>
            <p:nvPr userDrawn="1"/>
          </p:nvSpPr>
          <p:spPr>
            <a:xfrm>
              <a:off x="98709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2" name="object 122"/>
            <p:cNvSpPr/>
            <p:nvPr userDrawn="1"/>
          </p:nvSpPr>
          <p:spPr>
            <a:xfrm>
              <a:off x="90472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3" name="object 123"/>
            <p:cNvSpPr/>
            <p:nvPr userDrawn="1"/>
          </p:nvSpPr>
          <p:spPr>
            <a:xfrm>
              <a:off x="82236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4" name="object 124"/>
            <p:cNvSpPr/>
            <p:nvPr userDrawn="1"/>
          </p:nvSpPr>
          <p:spPr>
            <a:xfrm>
              <a:off x="739996"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5" name="object 125"/>
            <p:cNvSpPr/>
            <p:nvPr userDrawn="1"/>
          </p:nvSpPr>
          <p:spPr>
            <a:xfrm>
              <a:off x="657619"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6" name="object 126"/>
            <p:cNvSpPr/>
            <p:nvPr userDrawn="1"/>
          </p:nvSpPr>
          <p:spPr>
            <a:xfrm>
              <a:off x="575268"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7" name="object 127"/>
            <p:cNvSpPr/>
            <p:nvPr userDrawn="1"/>
          </p:nvSpPr>
          <p:spPr>
            <a:xfrm>
              <a:off x="49290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8" name="object 128"/>
            <p:cNvSpPr/>
            <p:nvPr userDrawn="1"/>
          </p:nvSpPr>
          <p:spPr>
            <a:xfrm>
              <a:off x="410540"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19" name="object 129"/>
            <p:cNvSpPr/>
            <p:nvPr userDrawn="1"/>
          </p:nvSpPr>
          <p:spPr>
            <a:xfrm>
              <a:off x="328181"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0" name="object 130"/>
            <p:cNvSpPr/>
            <p:nvPr userDrawn="1"/>
          </p:nvSpPr>
          <p:spPr>
            <a:xfrm>
              <a:off x="245805"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1" name="object 131"/>
            <p:cNvSpPr/>
            <p:nvPr userDrawn="1"/>
          </p:nvSpPr>
          <p:spPr>
            <a:xfrm>
              <a:off x="163454"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2" name="object 132"/>
            <p:cNvSpPr/>
            <p:nvPr userDrawn="1"/>
          </p:nvSpPr>
          <p:spPr>
            <a:xfrm>
              <a:off x="81073" y="1307591"/>
              <a:ext cx="117475" cy="215265"/>
            </a:xfrm>
            <a:custGeom>
              <a:avLst/>
              <a:gdLst/>
              <a:ahLst/>
              <a:cxnLst/>
              <a:rect l="l" t="t" r="r" b="b"/>
              <a:pathLst>
                <a:path w="117475" h="215265">
                  <a:moveTo>
                    <a:pt x="116906" y="214883"/>
                  </a:moveTo>
                  <a:lnTo>
                    <a:pt x="0" y="0"/>
                  </a:lnTo>
                </a:path>
              </a:pathLst>
            </a:custGeom>
            <a:ln w="10261">
              <a:solidFill>
                <a:srgbClr val="010202"/>
              </a:solidFill>
            </a:ln>
          </p:spPr>
          <p:txBody>
            <a:bodyPr wrap="square" lIns="0" tIns="0" rIns="0" bIns="0" rtlCol="0"/>
            <a:lstStyle/>
            <a:p>
              <a:endParaRPr/>
            </a:p>
          </p:txBody>
        </p:sp>
        <p:sp>
          <p:nvSpPr>
            <p:cNvPr id="123" name="object 133"/>
            <p:cNvSpPr/>
            <p:nvPr userDrawn="1"/>
          </p:nvSpPr>
          <p:spPr>
            <a:xfrm>
              <a:off x="0" y="1309970"/>
              <a:ext cx="116205" cy="212725"/>
            </a:xfrm>
            <a:custGeom>
              <a:avLst/>
              <a:gdLst/>
              <a:ahLst/>
              <a:cxnLst/>
              <a:rect l="l" t="t" r="r" b="b"/>
              <a:pathLst>
                <a:path w="116205" h="212725">
                  <a:moveTo>
                    <a:pt x="115612" y="212505"/>
                  </a:moveTo>
                  <a:lnTo>
                    <a:pt x="0" y="0"/>
                  </a:lnTo>
                </a:path>
              </a:pathLst>
            </a:custGeom>
            <a:ln w="10261">
              <a:solidFill>
                <a:srgbClr val="010202"/>
              </a:solidFill>
            </a:ln>
          </p:spPr>
          <p:txBody>
            <a:bodyPr wrap="square" lIns="0" tIns="0" rIns="0" bIns="0" rtlCol="0"/>
            <a:lstStyle/>
            <a:p>
              <a:endParaRPr/>
            </a:p>
          </p:txBody>
        </p:sp>
        <p:sp>
          <p:nvSpPr>
            <p:cNvPr id="124" name="object 134"/>
            <p:cNvSpPr/>
            <p:nvPr userDrawn="1"/>
          </p:nvSpPr>
          <p:spPr>
            <a:xfrm>
              <a:off x="0" y="1461354"/>
              <a:ext cx="33655" cy="61594"/>
            </a:xfrm>
            <a:custGeom>
              <a:avLst/>
              <a:gdLst/>
              <a:ahLst/>
              <a:cxnLst/>
              <a:rect l="l" t="t" r="r" b="b"/>
              <a:pathLst>
                <a:path w="33655" h="61594">
                  <a:moveTo>
                    <a:pt x="33252" y="61121"/>
                  </a:moveTo>
                  <a:lnTo>
                    <a:pt x="0" y="0"/>
                  </a:lnTo>
                </a:path>
              </a:pathLst>
            </a:custGeom>
            <a:ln w="10261">
              <a:solidFill>
                <a:srgbClr val="010202"/>
              </a:solidFill>
            </a:ln>
          </p:spPr>
          <p:txBody>
            <a:bodyPr wrap="square" lIns="0" tIns="0" rIns="0" bIns="0" rtlCol="0"/>
            <a:lstStyle/>
            <a:p>
              <a:endParaRPr/>
            </a:p>
          </p:txBody>
        </p:sp>
      </p:grpSp>
      <p:sp>
        <p:nvSpPr>
          <p:cNvPr id="11" name="Black Bar"/>
          <p:cNvSpPr/>
          <p:nvPr userDrawn="1"/>
        </p:nvSpPr>
        <p:spPr>
          <a:xfrm>
            <a:off x="0" y="1514189"/>
            <a:ext cx="9144000" cy="3850004"/>
          </a:xfrm>
          <a:custGeom>
            <a:avLst/>
            <a:gdLst/>
            <a:ahLst/>
            <a:cxnLst/>
            <a:rect l="l" t="t" r="r" b="b"/>
            <a:pathLst>
              <a:path w="9144000" h="3850004">
                <a:moveTo>
                  <a:pt x="0" y="3849624"/>
                </a:moveTo>
                <a:lnTo>
                  <a:pt x="9144000" y="3849624"/>
                </a:lnTo>
                <a:lnTo>
                  <a:pt x="9144000" y="0"/>
                </a:lnTo>
                <a:lnTo>
                  <a:pt x="0" y="0"/>
                </a:lnTo>
                <a:lnTo>
                  <a:pt x="0" y="3849624"/>
                </a:lnTo>
                <a:close/>
              </a:path>
            </a:pathLst>
          </a:custGeom>
          <a:solidFill>
            <a:srgbClr val="000000"/>
          </a:solidFill>
        </p:spPr>
        <p:txBody>
          <a:bodyPr wrap="square" lIns="0" tIns="0" rIns="0" bIns="0" rtlCol="0"/>
          <a:lstStyle/>
          <a:p>
            <a:endParaRPr/>
          </a:p>
        </p:txBody>
      </p:sp>
      <p:grpSp>
        <p:nvGrpSpPr>
          <p:cNvPr id="125" name="Lines 2"/>
          <p:cNvGrpSpPr/>
          <p:nvPr userDrawn="1"/>
        </p:nvGrpSpPr>
        <p:grpSpPr>
          <a:xfrm>
            <a:off x="0" y="5359242"/>
            <a:ext cx="9144389" cy="215265"/>
            <a:chOff x="0" y="5367528"/>
            <a:chExt cx="9144389" cy="215265"/>
          </a:xfrm>
        </p:grpSpPr>
        <p:sp>
          <p:nvSpPr>
            <p:cNvPr id="126" name="object 135"/>
            <p:cNvSpPr/>
            <p:nvPr userDrawn="1"/>
          </p:nvSpPr>
          <p:spPr>
            <a:xfrm>
              <a:off x="9137849" y="5367528"/>
              <a:ext cx="6350" cy="11430"/>
            </a:xfrm>
            <a:custGeom>
              <a:avLst/>
              <a:gdLst/>
              <a:ahLst/>
              <a:cxnLst/>
              <a:rect l="l" t="t" r="r" b="b"/>
              <a:pathLst>
                <a:path w="6350" h="11429">
                  <a:moveTo>
                    <a:pt x="6150" y="11304"/>
                  </a:moveTo>
                  <a:lnTo>
                    <a:pt x="0" y="0"/>
                  </a:lnTo>
                </a:path>
              </a:pathLst>
            </a:custGeom>
            <a:ln w="10261">
              <a:solidFill>
                <a:srgbClr val="010202"/>
              </a:solidFill>
            </a:ln>
          </p:spPr>
          <p:txBody>
            <a:bodyPr wrap="square" lIns="0" tIns="0" rIns="0" bIns="0" rtlCol="0"/>
            <a:lstStyle/>
            <a:p>
              <a:endParaRPr/>
            </a:p>
          </p:txBody>
        </p:sp>
        <p:sp>
          <p:nvSpPr>
            <p:cNvPr id="127" name="object 136"/>
            <p:cNvSpPr/>
            <p:nvPr userDrawn="1"/>
          </p:nvSpPr>
          <p:spPr>
            <a:xfrm>
              <a:off x="9055489" y="5367528"/>
              <a:ext cx="88900" cy="163195"/>
            </a:xfrm>
            <a:custGeom>
              <a:avLst/>
              <a:gdLst/>
              <a:ahLst/>
              <a:cxnLst/>
              <a:rect l="l" t="t" r="r" b="b"/>
              <a:pathLst>
                <a:path w="88900" h="163195">
                  <a:moveTo>
                    <a:pt x="88509" y="162687"/>
                  </a:moveTo>
                  <a:lnTo>
                    <a:pt x="0" y="0"/>
                  </a:lnTo>
                </a:path>
              </a:pathLst>
            </a:custGeom>
            <a:ln w="10261">
              <a:solidFill>
                <a:srgbClr val="010202"/>
              </a:solidFill>
            </a:ln>
          </p:spPr>
          <p:txBody>
            <a:bodyPr wrap="square" lIns="0" tIns="0" rIns="0" bIns="0" rtlCol="0"/>
            <a:lstStyle/>
            <a:p>
              <a:endParaRPr/>
            </a:p>
          </p:txBody>
        </p:sp>
        <p:sp>
          <p:nvSpPr>
            <p:cNvPr id="128" name="object 137"/>
            <p:cNvSpPr/>
            <p:nvPr userDrawn="1"/>
          </p:nvSpPr>
          <p:spPr>
            <a:xfrm>
              <a:off x="897309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29" name="object 138"/>
            <p:cNvSpPr/>
            <p:nvPr userDrawn="1"/>
          </p:nvSpPr>
          <p:spPr>
            <a:xfrm>
              <a:off x="8890744"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30" name="object 139"/>
            <p:cNvSpPr/>
            <p:nvPr userDrawn="1"/>
          </p:nvSpPr>
          <p:spPr>
            <a:xfrm>
              <a:off x="880838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31" name="object 140"/>
            <p:cNvSpPr/>
            <p:nvPr userDrawn="1"/>
          </p:nvSpPr>
          <p:spPr>
            <a:xfrm>
              <a:off x="872602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32" name="object 141"/>
            <p:cNvSpPr/>
            <p:nvPr userDrawn="1"/>
          </p:nvSpPr>
          <p:spPr>
            <a:xfrm>
              <a:off x="864367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33" name="object 142"/>
            <p:cNvSpPr/>
            <p:nvPr userDrawn="1"/>
          </p:nvSpPr>
          <p:spPr>
            <a:xfrm>
              <a:off x="856128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34" name="object 143"/>
            <p:cNvSpPr/>
            <p:nvPr userDrawn="1"/>
          </p:nvSpPr>
          <p:spPr>
            <a:xfrm>
              <a:off x="8478917"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35" name="object 144"/>
            <p:cNvSpPr/>
            <p:nvPr userDrawn="1"/>
          </p:nvSpPr>
          <p:spPr>
            <a:xfrm>
              <a:off x="839655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36" name="object 145"/>
            <p:cNvSpPr/>
            <p:nvPr userDrawn="1"/>
          </p:nvSpPr>
          <p:spPr>
            <a:xfrm>
              <a:off x="831420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37" name="object 146"/>
            <p:cNvSpPr/>
            <p:nvPr userDrawn="1"/>
          </p:nvSpPr>
          <p:spPr>
            <a:xfrm>
              <a:off x="823183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38" name="object 147"/>
            <p:cNvSpPr/>
            <p:nvPr userDrawn="1"/>
          </p:nvSpPr>
          <p:spPr>
            <a:xfrm>
              <a:off x="814946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39" name="object 148"/>
            <p:cNvSpPr/>
            <p:nvPr userDrawn="1"/>
          </p:nvSpPr>
          <p:spPr>
            <a:xfrm>
              <a:off x="806711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0" name="object 149"/>
            <p:cNvSpPr/>
            <p:nvPr userDrawn="1"/>
          </p:nvSpPr>
          <p:spPr>
            <a:xfrm>
              <a:off x="798473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1" name="object 150"/>
            <p:cNvSpPr/>
            <p:nvPr userDrawn="1"/>
          </p:nvSpPr>
          <p:spPr>
            <a:xfrm>
              <a:off x="790239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2" name="object 151"/>
            <p:cNvSpPr/>
            <p:nvPr userDrawn="1"/>
          </p:nvSpPr>
          <p:spPr>
            <a:xfrm>
              <a:off x="782002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43" name="object 152"/>
            <p:cNvSpPr/>
            <p:nvPr userDrawn="1"/>
          </p:nvSpPr>
          <p:spPr>
            <a:xfrm>
              <a:off x="773764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44" name="object 153"/>
            <p:cNvSpPr/>
            <p:nvPr userDrawn="1"/>
          </p:nvSpPr>
          <p:spPr>
            <a:xfrm>
              <a:off x="765528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5" name="object 154"/>
            <p:cNvSpPr/>
            <p:nvPr userDrawn="1"/>
          </p:nvSpPr>
          <p:spPr>
            <a:xfrm>
              <a:off x="757291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6" name="object 155"/>
            <p:cNvSpPr/>
            <p:nvPr userDrawn="1"/>
          </p:nvSpPr>
          <p:spPr>
            <a:xfrm>
              <a:off x="749054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7" name="object 156"/>
            <p:cNvSpPr/>
            <p:nvPr userDrawn="1"/>
          </p:nvSpPr>
          <p:spPr>
            <a:xfrm>
              <a:off x="740820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48" name="object 157"/>
            <p:cNvSpPr/>
            <p:nvPr userDrawn="1"/>
          </p:nvSpPr>
          <p:spPr>
            <a:xfrm>
              <a:off x="7325829"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49" name="object 158"/>
            <p:cNvSpPr/>
            <p:nvPr userDrawn="1"/>
          </p:nvSpPr>
          <p:spPr>
            <a:xfrm>
              <a:off x="724347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0" name="object 159"/>
            <p:cNvSpPr/>
            <p:nvPr userDrawn="1"/>
          </p:nvSpPr>
          <p:spPr>
            <a:xfrm>
              <a:off x="716109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1" name="object 160"/>
            <p:cNvSpPr/>
            <p:nvPr userDrawn="1"/>
          </p:nvSpPr>
          <p:spPr>
            <a:xfrm>
              <a:off x="7078722"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52" name="object 161"/>
            <p:cNvSpPr/>
            <p:nvPr userDrawn="1"/>
          </p:nvSpPr>
          <p:spPr>
            <a:xfrm>
              <a:off x="699639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3" name="object 162"/>
            <p:cNvSpPr/>
            <p:nvPr userDrawn="1"/>
          </p:nvSpPr>
          <p:spPr>
            <a:xfrm>
              <a:off x="691399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54" name="object 163"/>
            <p:cNvSpPr/>
            <p:nvPr userDrawn="1"/>
          </p:nvSpPr>
          <p:spPr>
            <a:xfrm>
              <a:off x="683163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55" name="object 164"/>
            <p:cNvSpPr/>
            <p:nvPr userDrawn="1"/>
          </p:nvSpPr>
          <p:spPr>
            <a:xfrm>
              <a:off x="674928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6" name="object 165"/>
            <p:cNvSpPr/>
            <p:nvPr userDrawn="1"/>
          </p:nvSpPr>
          <p:spPr>
            <a:xfrm>
              <a:off x="666690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7" name="object 166"/>
            <p:cNvSpPr/>
            <p:nvPr userDrawn="1"/>
          </p:nvSpPr>
          <p:spPr>
            <a:xfrm>
              <a:off x="658457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8" name="object 167"/>
            <p:cNvSpPr/>
            <p:nvPr userDrawn="1"/>
          </p:nvSpPr>
          <p:spPr>
            <a:xfrm>
              <a:off x="650218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59" name="object 168"/>
            <p:cNvSpPr/>
            <p:nvPr userDrawn="1"/>
          </p:nvSpPr>
          <p:spPr>
            <a:xfrm>
              <a:off x="641981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60" name="object 169"/>
            <p:cNvSpPr/>
            <p:nvPr userDrawn="1"/>
          </p:nvSpPr>
          <p:spPr>
            <a:xfrm>
              <a:off x="633077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1" name="object 170"/>
            <p:cNvSpPr/>
            <p:nvPr userDrawn="1"/>
          </p:nvSpPr>
          <p:spPr>
            <a:xfrm>
              <a:off x="624842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2" name="object 171"/>
            <p:cNvSpPr/>
            <p:nvPr userDrawn="1"/>
          </p:nvSpPr>
          <p:spPr>
            <a:xfrm>
              <a:off x="6166049"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63" name="object 172"/>
            <p:cNvSpPr/>
            <p:nvPr userDrawn="1"/>
          </p:nvSpPr>
          <p:spPr>
            <a:xfrm>
              <a:off x="608369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4" name="object 173"/>
            <p:cNvSpPr/>
            <p:nvPr userDrawn="1"/>
          </p:nvSpPr>
          <p:spPr>
            <a:xfrm>
              <a:off x="600131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5" name="object 174"/>
            <p:cNvSpPr/>
            <p:nvPr userDrawn="1"/>
          </p:nvSpPr>
          <p:spPr>
            <a:xfrm>
              <a:off x="591895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6" name="object 175"/>
            <p:cNvSpPr/>
            <p:nvPr userDrawn="1"/>
          </p:nvSpPr>
          <p:spPr>
            <a:xfrm>
              <a:off x="5836598"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67" name="object 176"/>
            <p:cNvSpPr/>
            <p:nvPr userDrawn="1"/>
          </p:nvSpPr>
          <p:spPr>
            <a:xfrm>
              <a:off x="575422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68" name="object 177"/>
            <p:cNvSpPr/>
            <p:nvPr userDrawn="1"/>
          </p:nvSpPr>
          <p:spPr>
            <a:xfrm>
              <a:off x="567188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69" name="object 178"/>
            <p:cNvSpPr/>
            <p:nvPr userDrawn="1"/>
          </p:nvSpPr>
          <p:spPr>
            <a:xfrm>
              <a:off x="558950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0" name="object 179"/>
            <p:cNvSpPr/>
            <p:nvPr userDrawn="1"/>
          </p:nvSpPr>
          <p:spPr>
            <a:xfrm>
              <a:off x="550713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1" name="object 180"/>
            <p:cNvSpPr/>
            <p:nvPr userDrawn="1"/>
          </p:nvSpPr>
          <p:spPr>
            <a:xfrm>
              <a:off x="542478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2" name="object 181"/>
            <p:cNvSpPr/>
            <p:nvPr userDrawn="1"/>
          </p:nvSpPr>
          <p:spPr>
            <a:xfrm>
              <a:off x="534239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3" name="object 182"/>
            <p:cNvSpPr/>
            <p:nvPr userDrawn="1"/>
          </p:nvSpPr>
          <p:spPr>
            <a:xfrm>
              <a:off x="526007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4" name="object 183"/>
            <p:cNvSpPr/>
            <p:nvPr userDrawn="1"/>
          </p:nvSpPr>
          <p:spPr>
            <a:xfrm>
              <a:off x="517767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5" name="object 184"/>
            <p:cNvSpPr/>
            <p:nvPr userDrawn="1"/>
          </p:nvSpPr>
          <p:spPr>
            <a:xfrm>
              <a:off x="5095299"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76" name="object 185"/>
            <p:cNvSpPr/>
            <p:nvPr userDrawn="1"/>
          </p:nvSpPr>
          <p:spPr>
            <a:xfrm>
              <a:off x="501295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7" name="object 186"/>
            <p:cNvSpPr/>
            <p:nvPr userDrawn="1"/>
          </p:nvSpPr>
          <p:spPr>
            <a:xfrm>
              <a:off x="493058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78" name="object 187"/>
            <p:cNvSpPr/>
            <p:nvPr userDrawn="1"/>
          </p:nvSpPr>
          <p:spPr>
            <a:xfrm>
              <a:off x="484822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79" name="object 188"/>
            <p:cNvSpPr/>
            <p:nvPr userDrawn="1"/>
          </p:nvSpPr>
          <p:spPr>
            <a:xfrm>
              <a:off x="476586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0" name="object 189"/>
            <p:cNvSpPr/>
            <p:nvPr userDrawn="1"/>
          </p:nvSpPr>
          <p:spPr>
            <a:xfrm>
              <a:off x="468348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1" name="object 190"/>
            <p:cNvSpPr/>
            <p:nvPr userDrawn="1"/>
          </p:nvSpPr>
          <p:spPr>
            <a:xfrm>
              <a:off x="4601129"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82" name="object 191"/>
            <p:cNvSpPr/>
            <p:nvPr userDrawn="1"/>
          </p:nvSpPr>
          <p:spPr>
            <a:xfrm>
              <a:off x="4518752"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83" name="object 192"/>
            <p:cNvSpPr/>
            <p:nvPr userDrawn="1"/>
          </p:nvSpPr>
          <p:spPr>
            <a:xfrm>
              <a:off x="443641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4" name="object 193"/>
            <p:cNvSpPr/>
            <p:nvPr userDrawn="1"/>
          </p:nvSpPr>
          <p:spPr>
            <a:xfrm>
              <a:off x="435403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5" name="object 194"/>
            <p:cNvSpPr/>
            <p:nvPr userDrawn="1"/>
          </p:nvSpPr>
          <p:spPr>
            <a:xfrm>
              <a:off x="427165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6" name="object 195"/>
            <p:cNvSpPr/>
            <p:nvPr userDrawn="1"/>
          </p:nvSpPr>
          <p:spPr>
            <a:xfrm>
              <a:off x="418931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7" name="object 196"/>
            <p:cNvSpPr/>
            <p:nvPr userDrawn="1"/>
          </p:nvSpPr>
          <p:spPr>
            <a:xfrm>
              <a:off x="4106942"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88" name="object 197"/>
            <p:cNvSpPr/>
            <p:nvPr userDrawn="1"/>
          </p:nvSpPr>
          <p:spPr>
            <a:xfrm>
              <a:off x="402460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89" name="object 198"/>
            <p:cNvSpPr/>
            <p:nvPr userDrawn="1"/>
          </p:nvSpPr>
          <p:spPr>
            <a:xfrm>
              <a:off x="394220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0" name="object 199"/>
            <p:cNvSpPr/>
            <p:nvPr userDrawn="1"/>
          </p:nvSpPr>
          <p:spPr>
            <a:xfrm>
              <a:off x="3859830"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91" name="object 200"/>
            <p:cNvSpPr/>
            <p:nvPr userDrawn="1"/>
          </p:nvSpPr>
          <p:spPr>
            <a:xfrm>
              <a:off x="377750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2" name="object 201"/>
            <p:cNvSpPr/>
            <p:nvPr userDrawn="1"/>
          </p:nvSpPr>
          <p:spPr>
            <a:xfrm>
              <a:off x="369511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93" name="object 202"/>
            <p:cNvSpPr/>
            <p:nvPr userDrawn="1"/>
          </p:nvSpPr>
          <p:spPr>
            <a:xfrm>
              <a:off x="361277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4" name="object 203"/>
            <p:cNvSpPr/>
            <p:nvPr userDrawn="1"/>
          </p:nvSpPr>
          <p:spPr>
            <a:xfrm>
              <a:off x="353039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5" name="object 204"/>
            <p:cNvSpPr/>
            <p:nvPr userDrawn="1"/>
          </p:nvSpPr>
          <p:spPr>
            <a:xfrm>
              <a:off x="344801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6" name="object 205"/>
            <p:cNvSpPr/>
            <p:nvPr userDrawn="1"/>
          </p:nvSpPr>
          <p:spPr>
            <a:xfrm>
              <a:off x="336567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197" name="object 206"/>
            <p:cNvSpPr/>
            <p:nvPr userDrawn="1"/>
          </p:nvSpPr>
          <p:spPr>
            <a:xfrm>
              <a:off x="3283301"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98" name="object 207"/>
            <p:cNvSpPr/>
            <p:nvPr userDrawn="1"/>
          </p:nvSpPr>
          <p:spPr>
            <a:xfrm>
              <a:off x="3200924"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199" name="object 208"/>
            <p:cNvSpPr/>
            <p:nvPr userDrawn="1"/>
          </p:nvSpPr>
          <p:spPr>
            <a:xfrm>
              <a:off x="311857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0" name="object 209"/>
            <p:cNvSpPr/>
            <p:nvPr userDrawn="1"/>
          </p:nvSpPr>
          <p:spPr>
            <a:xfrm>
              <a:off x="303618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1" name="object 210"/>
            <p:cNvSpPr/>
            <p:nvPr userDrawn="1"/>
          </p:nvSpPr>
          <p:spPr>
            <a:xfrm>
              <a:off x="295384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2" name="object 211"/>
            <p:cNvSpPr/>
            <p:nvPr userDrawn="1"/>
          </p:nvSpPr>
          <p:spPr>
            <a:xfrm>
              <a:off x="287148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3" name="object 212"/>
            <p:cNvSpPr/>
            <p:nvPr userDrawn="1"/>
          </p:nvSpPr>
          <p:spPr>
            <a:xfrm>
              <a:off x="2789106"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04" name="object 213"/>
            <p:cNvSpPr/>
            <p:nvPr userDrawn="1"/>
          </p:nvSpPr>
          <p:spPr>
            <a:xfrm>
              <a:off x="270675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5" name="object 214"/>
            <p:cNvSpPr/>
            <p:nvPr userDrawn="1"/>
          </p:nvSpPr>
          <p:spPr>
            <a:xfrm>
              <a:off x="262437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6" name="object 215"/>
            <p:cNvSpPr/>
            <p:nvPr userDrawn="1"/>
          </p:nvSpPr>
          <p:spPr>
            <a:xfrm>
              <a:off x="2542027"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07" name="object 216"/>
            <p:cNvSpPr/>
            <p:nvPr userDrawn="1"/>
          </p:nvSpPr>
          <p:spPr>
            <a:xfrm>
              <a:off x="245966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8" name="object 217"/>
            <p:cNvSpPr/>
            <p:nvPr userDrawn="1"/>
          </p:nvSpPr>
          <p:spPr>
            <a:xfrm>
              <a:off x="237727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09" name="object 218"/>
            <p:cNvSpPr/>
            <p:nvPr userDrawn="1"/>
          </p:nvSpPr>
          <p:spPr>
            <a:xfrm>
              <a:off x="2294937"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0" name="object 219"/>
            <p:cNvSpPr/>
            <p:nvPr userDrawn="1"/>
          </p:nvSpPr>
          <p:spPr>
            <a:xfrm>
              <a:off x="221256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1" name="object 220"/>
            <p:cNvSpPr/>
            <p:nvPr userDrawn="1"/>
          </p:nvSpPr>
          <p:spPr>
            <a:xfrm>
              <a:off x="213020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2" name="object 221"/>
            <p:cNvSpPr/>
            <p:nvPr userDrawn="1"/>
          </p:nvSpPr>
          <p:spPr>
            <a:xfrm>
              <a:off x="204784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3" name="object 222"/>
            <p:cNvSpPr/>
            <p:nvPr userDrawn="1"/>
          </p:nvSpPr>
          <p:spPr>
            <a:xfrm>
              <a:off x="196546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4" name="object 223"/>
            <p:cNvSpPr/>
            <p:nvPr userDrawn="1"/>
          </p:nvSpPr>
          <p:spPr>
            <a:xfrm>
              <a:off x="188310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5" name="object 224"/>
            <p:cNvSpPr/>
            <p:nvPr userDrawn="1"/>
          </p:nvSpPr>
          <p:spPr>
            <a:xfrm>
              <a:off x="180074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6" name="object 225"/>
            <p:cNvSpPr/>
            <p:nvPr userDrawn="1"/>
          </p:nvSpPr>
          <p:spPr>
            <a:xfrm>
              <a:off x="171837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7" name="object 226"/>
            <p:cNvSpPr/>
            <p:nvPr userDrawn="1"/>
          </p:nvSpPr>
          <p:spPr>
            <a:xfrm>
              <a:off x="163601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8" name="object 227"/>
            <p:cNvSpPr/>
            <p:nvPr userDrawn="1"/>
          </p:nvSpPr>
          <p:spPr>
            <a:xfrm>
              <a:off x="155363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19" name="object 228"/>
            <p:cNvSpPr/>
            <p:nvPr userDrawn="1"/>
          </p:nvSpPr>
          <p:spPr>
            <a:xfrm>
              <a:off x="146858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0" name="object 229"/>
            <p:cNvSpPr/>
            <p:nvPr userDrawn="1"/>
          </p:nvSpPr>
          <p:spPr>
            <a:xfrm>
              <a:off x="138622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1" name="object 230"/>
            <p:cNvSpPr/>
            <p:nvPr userDrawn="1"/>
          </p:nvSpPr>
          <p:spPr>
            <a:xfrm>
              <a:off x="1303842"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2" name="object 231"/>
            <p:cNvSpPr/>
            <p:nvPr userDrawn="1"/>
          </p:nvSpPr>
          <p:spPr>
            <a:xfrm>
              <a:off x="122148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3" name="object 232"/>
            <p:cNvSpPr/>
            <p:nvPr userDrawn="1"/>
          </p:nvSpPr>
          <p:spPr>
            <a:xfrm>
              <a:off x="1139122" y="5367528"/>
              <a:ext cx="117475" cy="215265"/>
            </a:xfrm>
            <a:custGeom>
              <a:avLst/>
              <a:gdLst/>
              <a:ahLst/>
              <a:cxnLst/>
              <a:rect l="l" t="t" r="r" b="b"/>
              <a:pathLst>
                <a:path w="117475" h="215264">
                  <a:moveTo>
                    <a:pt x="116907" y="214883"/>
                  </a:moveTo>
                  <a:lnTo>
                    <a:pt x="0" y="0"/>
                  </a:lnTo>
                </a:path>
              </a:pathLst>
            </a:custGeom>
            <a:ln w="10261">
              <a:solidFill>
                <a:srgbClr val="010202"/>
              </a:solidFill>
            </a:ln>
          </p:spPr>
          <p:txBody>
            <a:bodyPr wrap="square" lIns="0" tIns="0" rIns="0" bIns="0" rtlCol="0"/>
            <a:lstStyle/>
            <a:p>
              <a:endParaRPr/>
            </a:p>
          </p:txBody>
        </p:sp>
        <p:sp>
          <p:nvSpPr>
            <p:cNvPr id="224" name="object 233"/>
            <p:cNvSpPr/>
            <p:nvPr userDrawn="1"/>
          </p:nvSpPr>
          <p:spPr>
            <a:xfrm>
              <a:off x="105675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5" name="object 234"/>
            <p:cNvSpPr/>
            <p:nvPr userDrawn="1"/>
          </p:nvSpPr>
          <p:spPr>
            <a:xfrm>
              <a:off x="97439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6" name="object 235"/>
            <p:cNvSpPr/>
            <p:nvPr userDrawn="1"/>
          </p:nvSpPr>
          <p:spPr>
            <a:xfrm>
              <a:off x="89202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7" name="object 236"/>
            <p:cNvSpPr/>
            <p:nvPr userDrawn="1"/>
          </p:nvSpPr>
          <p:spPr>
            <a:xfrm>
              <a:off x="80966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8" name="object 237"/>
            <p:cNvSpPr/>
            <p:nvPr userDrawn="1"/>
          </p:nvSpPr>
          <p:spPr>
            <a:xfrm>
              <a:off x="727296"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29" name="object 238"/>
            <p:cNvSpPr/>
            <p:nvPr userDrawn="1"/>
          </p:nvSpPr>
          <p:spPr>
            <a:xfrm>
              <a:off x="644919"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0" name="object 239"/>
            <p:cNvSpPr/>
            <p:nvPr userDrawn="1"/>
          </p:nvSpPr>
          <p:spPr>
            <a:xfrm>
              <a:off x="562568"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1" name="object 240"/>
            <p:cNvSpPr/>
            <p:nvPr userDrawn="1"/>
          </p:nvSpPr>
          <p:spPr>
            <a:xfrm>
              <a:off x="480200"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2" name="object 241"/>
            <p:cNvSpPr/>
            <p:nvPr userDrawn="1"/>
          </p:nvSpPr>
          <p:spPr>
            <a:xfrm>
              <a:off x="39784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3" name="object 242"/>
            <p:cNvSpPr/>
            <p:nvPr userDrawn="1"/>
          </p:nvSpPr>
          <p:spPr>
            <a:xfrm>
              <a:off x="315481"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4" name="object 243"/>
            <p:cNvSpPr/>
            <p:nvPr userDrawn="1"/>
          </p:nvSpPr>
          <p:spPr>
            <a:xfrm>
              <a:off x="233105"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5" name="object 244"/>
            <p:cNvSpPr/>
            <p:nvPr userDrawn="1"/>
          </p:nvSpPr>
          <p:spPr>
            <a:xfrm>
              <a:off x="150754"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6" name="object 245"/>
            <p:cNvSpPr/>
            <p:nvPr userDrawn="1"/>
          </p:nvSpPr>
          <p:spPr>
            <a:xfrm>
              <a:off x="68373" y="5367528"/>
              <a:ext cx="117475" cy="215265"/>
            </a:xfrm>
            <a:custGeom>
              <a:avLst/>
              <a:gdLst/>
              <a:ahLst/>
              <a:cxnLst/>
              <a:rect l="l" t="t" r="r" b="b"/>
              <a:pathLst>
                <a:path w="117475" h="215264">
                  <a:moveTo>
                    <a:pt x="116906" y="214883"/>
                  </a:moveTo>
                  <a:lnTo>
                    <a:pt x="0" y="0"/>
                  </a:lnTo>
                </a:path>
              </a:pathLst>
            </a:custGeom>
            <a:ln w="10261">
              <a:solidFill>
                <a:srgbClr val="010202"/>
              </a:solidFill>
            </a:ln>
          </p:spPr>
          <p:txBody>
            <a:bodyPr wrap="square" lIns="0" tIns="0" rIns="0" bIns="0" rtlCol="0"/>
            <a:lstStyle/>
            <a:p>
              <a:endParaRPr/>
            </a:p>
          </p:txBody>
        </p:sp>
        <p:sp>
          <p:nvSpPr>
            <p:cNvPr id="237" name="object 246"/>
            <p:cNvSpPr/>
            <p:nvPr userDrawn="1"/>
          </p:nvSpPr>
          <p:spPr>
            <a:xfrm>
              <a:off x="0" y="5393250"/>
              <a:ext cx="103505" cy="189230"/>
            </a:xfrm>
            <a:custGeom>
              <a:avLst/>
              <a:gdLst/>
              <a:ahLst/>
              <a:cxnLst/>
              <a:rect l="l" t="t" r="r" b="b"/>
              <a:pathLst>
                <a:path w="103505" h="189229">
                  <a:moveTo>
                    <a:pt x="102912" y="189161"/>
                  </a:moveTo>
                  <a:lnTo>
                    <a:pt x="0" y="0"/>
                  </a:lnTo>
                </a:path>
              </a:pathLst>
            </a:custGeom>
            <a:ln w="10261">
              <a:solidFill>
                <a:srgbClr val="010202"/>
              </a:solidFill>
            </a:ln>
          </p:spPr>
          <p:txBody>
            <a:bodyPr wrap="square" lIns="0" tIns="0" rIns="0" bIns="0" rtlCol="0"/>
            <a:lstStyle/>
            <a:p>
              <a:endParaRPr/>
            </a:p>
          </p:txBody>
        </p:sp>
        <p:sp>
          <p:nvSpPr>
            <p:cNvPr id="238" name="object 247"/>
            <p:cNvSpPr/>
            <p:nvPr userDrawn="1"/>
          </p:nvSpPr>
          <p:spPr>
            <a:xfrm>
              <a:off x="0" y="5544634"/>
              <a:ext cx="20955" cy="38100"/>
            </a:xfrm>
            <a:custGeom>
              <a:avLst/>
              <a:gdLst/>
              <a:ahLst/>
              <a:cxnLst/>
              <a:rect l="l" t="t" r="r" b="b"/>
              <a:pathLst>
                <a:path w="20955" h="38100">
                  <a:moveTo>
                    <a:pt x="20553" y="37778"/>
                  </a:moveTo>
                  <a:lnTo>
                    <a:pt x="0" y="0"/>
                  </a:lnTo>
                </a:path>
              </a:pathLst>
            </a:custGeom>
            <a:ln w="10261">
              <a:solidFill>
                <a:srgbClr val="010202"/>
              </a:solidFill>
            </a:ln>
          </p:spPr>
          <p:txBody>
            <a:bodyPr wrap="square" lIns="0" tIns="0" rIns="0" bIns="0" rtlCol="0"/>
            <a:lstStyle/>
            <a:p>
              <a:endParaRPr/>
            </a:p>
          </p:txBody>
        </p:sp>
      </p:grpSp>
      <p:sp>
        <p:nvSpPr>
          <p:cNvPr id="9" name="Campus Gold Bar"/>
          <p:cNvSpPr/>
          <p:nvPr userDrawn="1"/>
        </p:nvSpPr>
        <p:spPr>
          <a:xfrm>
            <a:off x="1286932" y="1517953"/>
            <a:ext cx="93135" cy="2757714"/>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Concluding Head"/>
          <p:cNvSpPr>
            <a:spLocks noGrp="1"/>
          </p:cNvSpPr>
          <p:nvPr>
            <p:ph type="title" hasCustomPrompt="1"/>
          </p:nvPr>
        </p:nvSpPr>
        <p:spPr>
          <a:xfrm>
            <a:off x="1741489" y="2366433"/>
            <a:ext cx="5099578" cy="829733"/>
          </a:xfrm>
        </p:spPr>
        <p:txBody>
          <a:bodyPr lIns="0" tIns="0" rIns="0" bIns="0" anchor="t" anchorCtr="0">
            <a:noAutofit/>
          </a:bodyPr>
          <a:lstStyle>
            <a:lvl1pPr algn="l">
              <a:defRPr sz="6000" b="0" i="0" cap="all">
                <a:solidFill>
                  <a:schemeClr val="bg1"/>
                </a:solidFill>
                <a:latin typeface="Impact"/>
              </a:defRPr>
            </a:lvl1pPr>
          </a:lstStyle>
          <a:p>
            <a:r>
              <a:rPr lang="en-US" dirty="0"/>
              <a:t>Thank You</a:t>
            </a:r>
          </a:p>
        </p:txBody>
      </p:sp>
      <p:sp>
        <p:nvSpPr>
          <p:cNvPr id="4" name="Concluding Text"/>
          <p:cNvSpPr>
            <a:spLocks noGrp="1"/>
          </p:cNvSpPr>
          <p:nvPr>
            <p:ph type="body" sz="half" idx="2" hasCustomPrompt="1"/>
          </p:nvPr>
        </p:nvSpPr>
        <p:spPr>
          <a:xfrm>
            <a:off x="1741486" y="3514726"/>
            <a:ext cx="5099580" cy="804862"/>
          </a:xfrm>
        </p:spPr>
        <p:txBody>
          <a:bodyPr lIns="0" tIns="0" rIns="0" bIns="0" anchor="t" anchorCtr="0">
            <a:noAutofit/>
          </a:bodyPr>
          <a:lstStyle>
            <a:lvl1pPr marL="0" indent="0">
              <a:spcBef>
                <a:spcPts val="0"/>
              </a:spcBef>
              <a:buNone/>
              <a:defRPr sz="1800" baseline="0">
                <a:solidFill>
                  <a:schemeClr val="bg1"/>
                </a:solidFill>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 conclusion, thank-you message or contact information could go here. Arial Regular 18 point minimum.</a:t>
            </a:r>
          </a:p>
        </p:txBody>
      </p:sp>
      <p:pic>
        <p:nvPicPr>
          <p:cNvPr id="239" name="Purdue University Logo" descr="Purdue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6155" y="6052788"/>
            <a:ext cx="1424421" cy="442115"/>
          </a:xfrm>
          <a:prstGeom prst="rect">
            <a:avLst/>
          </a:prstGeom>
        </p:spPr>
      </p:pic>
      <p:pic>
        <p:nvPicPr>
          <p:cNvPr id="240" name="We Are Purdue. What We Make Moves The World Forward."/>
          <p:cNvPicPr>
            <a:picLocks noChangeAspect="1"/>
          </p:cNvPicPr>
          <p:nvPr userDrawn="1"/>
        </p:nvPicPr>
        <p:blipFill>
          <a:blip r:embed="rId3"/>
          <a:stretch>
            <a:fillRect/>
          </a:stretch>
        </p:blipFill>
        <p:spPr>
          <a:xfrm>
            <a:off x="1289868" y="6341192"/>
            <a:ext cx="4759515" cy="205262"/>
          </a:xfrm>
          <a:prstGeom prst="rect">
            <a:avLst/>
          </a:prstGeom>
        </p:spPr>
      </p:pic>
      <p:pic>
        <p:nvPicPr>
          <p:cNvPr id="3" name="An Equal Access/Equal Opportunity University" descr="An Equal Access/Equal Opportunity University"/>
          <p:cNvPicPr>
            <a:picLocks noChangeAspect="1"/>
          </p:cNvPicPr>
          <p:nvPr userDrawn="1"/>
        </p:nvPicPr>
        <p:blipFill>
          <a:blip r:embed="rId4"/>
          <a:stretch>
            <a:fillRect/>
          </a:stretch>
        </p:blipFill>
        <p:spPr>
          <a:xfrm>
            <a:off x="20638" y="6561668"/>
            <a:ext cx="863600" cy="241300"/>
          </a:xfrm>
          <a:prstGeom prst="rect">
            <a:avLst/>
          </a:prstGeom>
        </p:spPr>
      </p:pic>
    </p:spTree>
    <p:extLst>
      <p:ext uri="{BB962C8B-B14F-4D97-AF65-F5344CB8AC3E}">
        <p14:creationId xmlns:p14="http://schemas.microsoft.com/office/powerpoint/2010/main" val="17951439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792" userDrawn="1">
          <p15:clr>
            <a:srgbClr val="FBAE40"/>
          </p15:clr>
        </p15:guide>
        <p15:guide id="4" orient="horz" pos="4080" userDrawn="1">
          <p15:clr>
            <a:srgbClr val="FBAE40"/>
          </p15:clr>
        </p15:guide>
        <p15:guide id="5" orient="horz" pos="271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37E35-53ED-5E4E-9D20-AC891FED6640}" type="datetime1">
              <a:rPr lang="en-US" smtClean="0"/>
              <a:t>8/21/2023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80DB3-FFB6-DA49-A752-B59EFFE07194}" type="slidenum">
              <a:rPr lang="en-US" smtClean="0"/>
              <a:t>‹#›</a:t>
            </a:fld>
            <a:endParaRPr lang="en-US"/>
          </a:p>
        </p:txBody>
      </p:sp>
    </p:spTree>
    <p:extLst>
      <p:ext uri="{BB962C8B-B14F-4D97-AF65-F5344CB8AC3E}">
        <p14:creationId xmlns:p14="http://schemas.microsoft.com/office/powerpoint/2010/main" val="2533500279"/>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lIns="0" tIns="0" rIns="0" bIns="0">
            <a:normAutofit fontScale="90000"/>
          </a:bodyPr>
          <a:lstStyle/>
          <a:p>
            <a:r>
              <a:rPr lang="en-US" dirty="0"/>
              <a:t>Experiential learning in operations management</a:t>
            </a:r>
            <a:br>
              <a:rPr lang="en-US" dirty="0"/>
            </a:br>
            <a:endParaRPr lang="en-US" dirty="0"/>
          </a:p>
        </p:txBody>
      </p:sp>
      <p:sp>
        <p:nvSpPr>
          <p:cNvPr id="3" name="Subtitle"/>
          <p:cNvSpPr>
            <a:spLocks noGrp="1"/>
          </p:cNvSpPr>
          <p:nvPr>
            <p:ph type="body" sz="quarter" idx="13"/>
          </p:nvPr>
        </p:nvSpPr>
        <p:spPr>
          <a:xfrm>
            <a:off x="1683098" y="4419600"/>
            <a:ext cx="6489795" cy="542259"/>
          </a:xfrm>
        </p:spPr>
        <p:txBody>
          <a:bodyPr>
            <a:normAutofit/>
          </a:bodyPr>
          <a:lstStyle/>
          <a:p>
            <a:r>
              <a:rPr lang="en-US" dirty="0"/>
              <a:t>Fall 2023</a:t>
            </a:r>
          </a:p>
          <a:p>
            <a:endParaRPr lang="en-US" dirty="0"/>
          </a:p>
        </p:txBody>
      </p:sp>
      <p:sp>
        <p:nvSpPr>
          <p:cNvPr id="4" name="Footer"/>
          <p:cNvSpPr>
            <a:spLocks noGrp="1"/>
          </p:cNvSpPr>
          <p:nvPr>
            <p:ph type="body" sz="quarter" idx="14"/>
          </p:nvPr>
        </p:nvSpPr>
        <p:spPr/>
        <p:txBody>
          <a:bodyPr/>
          <a:lstStyle/>
          <a:p>
            <a:r>
              <a:rPr lang="en-US" dirty="0"/>
              <a:t>Dr. Amy David, </a:t>
            </a:r>
            <a:r>
              <a:rPr lang="en-US" dirty="0" err="1"/>
              <a:t>daniels</a:t>
            </a:r>
            <a:r>
              <a:rPr lang="en-US" dirty="0"/>
              <a:t> school of business</a:t>
            </a:r>
          </a:p>
        </p:txBody>
      </p:sp>
    </p:spTree>
    <p:extLst>
      <p:ext uri="{BB962C8B-B14F-4D97-AF65-F5344CB8AC3E}">
        <p14:creationId xmlns:p14="http://schemas.microsoft.com/office/powerpoint/2010/main" val="208673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5875417-2A7B-4D9F-8DC6-F0A2DC1BC69E}"/>
              </a:ext>
            </a:extLst>
          </p:cNvPr>
          <p:cNvSpPr>
            <a:spLocks noGrp="1"/>
          </p:cNvSpPr>
          <p:nvPr>
            <p:ph type="title"/>
          </p:nvPr>
        </p:nvSpPr>
        <p:spPr/>
        <p:txBody>
          <a:bodyPr/>
          <a:lstStyle/>
          <a:p>
            <a:r>
              <a:rPr lang="en-US" dirty="0"/>
              <a:t>Administrative Notes</a:t>
            </a:r>
          </a:p>
        </p:txBody>
      </p:sp>
      <p:sp>
        <p:nvSpPr>
          <p:cNvPr id="7" name="Text Placeholder 6">
            <a:extLst>
              <a:ext uri="{FF2B5EF4-FFF2-40B4-BE49-F238E27FC236}">
                <a16:creationId xmlns:a16="http://schemas.microsoft.com/office/drawing/2014/main" id="{56606DA5-7929-453E-B261-3BA6E06D5FBF}"/>
              </a:ext>
            </a:extLst>
          </p:cNvPr>
          <p:cNvSpPr>
            <a:spLocks noGrp="1"/>
          </p:cNvSpPr>
          <p:nvPr>
            <p:ph type="body" sz="quarter" idx="13"/>
          </p:nvPr>
        </p:nvSpPr>
        <p:spPr>
          <a:xfrm>
            <a:off x="1139824" y="1784195"/>
            <a:ext cx="6919913" cy="4278675"/>
          </a:xfrm>
        </p:spPr>
        <p:txBody>
          <a:bodyPr>
            <a:normAutofit/>
          </a:bodyPr>
          <a:lstStyle/>
          <a:p>
            <a:r>
              <a:rPr lang="en-US" dirty="0"/>
              <a:t>All project work is currently planned as remote work.</a:t>
            </a:r>
            <a:br>
              <a:rPr lang="en-US" dirty="0"/>
            </a:br>
            <a:endParaRPr lang="en-US" dirty="0"/>
          </a:p>
        </p:txBody>
      </p:sp>
    </p:spTree>
    <p:extLst>
      <p:ext uri="{BB962C8B-B14F-4D97-AF65-F5344CB8AC3E}">
        <p14:creationId xmlns:p14="http://schemas.microsoft.com/office/powerpoint/2010/main" val="78719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1139295" y="588809"/>
            <a:ext cx="7569206" cy="530490"/>
          </a:xfrm>
        </p:spPr>
        <p:txBody>
          <a:bodyPr/>
          <a:lstStyle/>
          <a:p>
            <a:r>
              <a:rPr lang="en-US" dirty="0"/>
              <a:t>Project A: Reverse Logistics Benefits Analysis</a:t>
            </a:r>
          </a:p>
        </p:txBody>
      </p:sp>
      <p:sp>
        <p:nvSpPr>
          <p:cNvPr id="2" name="Subhead"/>
          <p:cNvSpPr>
            <a:spLocks noGrp="1"/>
          </p:cNvSpPr>
          <p:nvPr>
            <p:ph type="body" idx="1"/>
          </p:nvPr>
        </p:nvSpPr>
        <p:spPr>
          <a:xfrm>
            <a:off x="1109837" y="1341049"/>
            <a:ext cx="6924326" cy="421893"/>
          </a:xfrm>
        </p:spPr>
        <p:txBody>
          <a:bodyPr/>
          <a:lstStyle/>
          <a:p>
            <a:r>
              <a:rPr lang="en-US" dirty="0"/>
              <a:t>Industry: Reverse Logistics/Retail</a:t>
            </a:r>
          </a:p>
        </p:txBody>
      </p:sp>
      <p:sp>
        <p:nvSpPr>
          <p:cNvPr id="9" name="TextBox 8">
            <a:extLst>
              <a:ext uri="{FF2B5EF4-FFF2-40B4-BE49-F238E27FC236}">
                <a16:creationId xmlns:a16="http://schemas.microsoft.com/office/drawing/2014/main" id="{1D63DF14-9856-440D-B3EA-0E1A969FC643}"/>
              </a:ext>
            </a:extLst>
          </p:cNvPr>
          <p:cNvSpPr txBox="1"/>
          <p:nvPr/>
        </p:nvSpPr>
        <p:spPr>
          <a:xfrm>
            <a:off x="953729" y="1856881"/>
            <a:ext cx="7236541" cy="3416320"/>
          </a:xfrm>
          <a:prstGeom prst="rect">
            <a:avLst/>
          </a:prstGeom>
          <a:noFill/>
        </p:spPr>
        <p:txBody>
          <a:bodyPr wrap="square">
            <a:spAutoFit/>
          </a:bodyPr>
          <a:lstStyle/>
          <a:p>
            <a:r>
              <a:rPr lang="en-US" sz="1800" dirty="0">
                <a:solidFill>
                  <a:srgbClr val="000000"/>
                </a:solidFill>
                <a:effectLst/>
                <a:latin typeface="Times New Roman" panose="02020603050405020304" pitchFamily="18" charset="0"/>
                <a:ea typeface="SimSun" panose="02010600030101010101" pitchFamily="2" charset="-122"/>
              </a:rPr>
              <a:t>[Client] works with retail customers to reduce the cost and environmental impact of consumer returns.</a:t>
            </a:r>
          </a:p>
          <a:p>
            <a:endParaRPr lang="en-US" dirty="0">
              <a:solidFill>
                <a:srgbClr val="000000"/>
              </a:solidFill>
              <a:latin typeface="Times New Roman" panose="02020603050405020304" pitchFamily="18" charset="0"/>
              <a:ea typeface="SimSun" panose="02010600030101010101" pitchFamily="2" charset="-122"/>
            </a:endParaRPr>
          </a:p>
          <a:p>
            <a:r>
              <a:rPr lang="en-US" sz="1800" dirty="0">
                <a:solidFill>
                  <a:srgbClr val="000000"/>
                </a:solidFill>
                <a:effectLst/>
                <a:latin typeface="Times New Roman" panose="02020603050405020304" pitchFamily="18" charset="0"/>
                <a:ea typeface="SimSun" panose="02010600030101010101" pitchFamily="2" charset="-122"/>
              </a:rPr>
              <a:t>Client has created an initial environmental impact study that looked at emissions from retail returns packages across system fuel efficiency, less product disposition to landfill, and less packages. Client seeks to validate the findings for less product disposition to landfill and less packages and apply those results to our customer pipeline to help our customers understand how client can help their decarbonization initiatives and define a timeline for when client will be Net Negative.</a:t>
            </a:r>
          </a:p>
          <a:p>
            <a:endParaRPr lang="en-US" dirty="0">
              <a:solidFill>
                <a:srgbClr val="000000"/>
              </a:solidFill>
              <a:latin typeface="Times New Roman" panose="02020603050405020304" pitchFamily="18" charset="0"/>
              <a:ea typeface="SimSun" panose="02010600030101010101" pitchFamily="2" charset="-122"/>
            </a:endParaRPr>
          </a:p>
          <a:p>
            <a:endParaRPr lang="en-US" dirty="0"/>
          </a:p>
        </p:txBody>
      </p:sp>
    </p:spTree>
    <p:extLst>
      <p:ext uri="{BB962C8B-B14F-4D97-AF65-F5344CB8AC3E}">
        <p14:creationId xmlns:p14="http://schemas.microsoft.com/office/powerpoint/2010/main" val="9599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1139295" y="588809"/>
            <a:ext cx="7340562" cy="530490"/>
          </a:xfrm>
        </p:spPr>
        <p:txBody>
          <a:bodyPr/>
          <a:lstStyle/>
          <a:p>
            <a:r>
              <a:rPr lang="en-US" dirty="0"/>
              <a:t>Project B: Macroeconomic Location Analysis</a:t>
            </a:r>
          </a:p>
        </p:txBody>
      </p:sp>
      <p:sp>
        <p:nvSpPr>
          <p:cNvPr id="2" name="Subhead"/>
          <p:cNvSpPr>
            <a:spLocks noGrp="1"/>
          </p:cNvSpPr>
          <p:nvPr>
            <p:ph type="body" idx="1"/>
          </p:nvPr>
        </p:nvSpPr>
        <p:spPr>
          <a:xfrm>
            <a:off x="1146078" y="1279718"/>
            <a:ext cx="6924326" cy="421893"/>
          </a:xfrm>
        </p:spPr>
        <p:txBody>
          <a:bodyPr/>
          <a:lstStyle/>
          <a:p>
            <a:r>
              <a:rPr lang="en-US" dirty="0"/>
              <a:t>Industry: Tech</a:t>
            </a:r>
          </a:p>
        </p:txBody>
      </p:sp>
      <p:sp>
        <p:nvSpPr>
          <p:cNvPr id="6" name="TextBox 5">
            <a:extLst>
              <a:ext uri="{FF2B5EF4-FFF2-40B4-BE49-F238E27FC236}">
                <a16:creationId xmlns:a16="http://schemas.microsoft.com/office/drawing/2014/main" id="{95E0376A-34D6-4A4F-88B6-8E0F0B409127}"/>
              </a:ext>
            </a:extLst>
          </p:cNvPr>
          <p:cNvSpPr txBox="1"/>
          <p:nvPr/>
        </p:nvSpPr>
        <p:spPr>
          <a:xfrm>
            <a:off x="1139295" y="1856881"/>
            <a:ext cx="7070640" cy="2308324"/>
          </a:xfrm>
          <a:prstGeom prst="rect">
            <a:avLst/>
          </a:prstGeom>
          <a:noFill/>
        </p:spPr>
        <p:txBody>
          <a:bodyPr wrap="square">
            <a:spAutoFit/>
          </a:bodyPr>
          <a:lstStyle/>
          <a:p>
            <a:r>
              <a:rPr lang="en-US" sz="1800" b="0" i="0" u="none" strike="noStrike" baseline="0" dirty="0">
                <a:solidFill>
                  <a:srgbClr val="000000"/>
                </a:solidFill>
                <a:latin typeface="AAAAA D+ SF Hello"/>
              </a:rPr>
              <a:t>Building resilient consumer electronics supply chains requires analyzing macroeconomic trends in different geographic regions to ensure companies can manufacture and deliver quality products efficiently and cost effectively. </a:t>
            </a:r>
          </a:p>
          <a:p>
            <a:endParaRPr lang="en-US" dirty="0">
              <a:solidFill>
                <a:srgbClr val="000000"/>
              </a:solidFill>
              <a:latin typeface="AAAAA D+ SF Hello"/>
            </a:endParaRPr>
          </a:p>
          <a:p>
            <a:r>
              <a:rPr lang="en-US" dirty="0">
                <a:solidFill>
                  <a:srgbClr val="000000"/>
                </a:solidFill>
                <a:latin typeface="AAAAA D+ SF Hello"/>
              </a:rPr>
              <a:t>Student team will deliver a </a:t>
            </a:r>
            <a:r>
              <a:rPr lang="en-US" sz="1800" b="0" i="0" u="none" strike="noStrike" baseline="0" dirty="0">
                <a:solidFill>
                  <a:srgbClr val="000000"/>
                </a:solidFill>
                <a:latin typeface="AAAAA D+ SF Hello"/>
              </a:rPr>
              <a:t>comprehensive report and presentation containing the analysis of current economic conditions and future trend predictions for the list of cities to be provided during project introduction. </a:t>
            </a:r>
            <a:endParaRPr lang="en-US" dirty="0"/>
          </a:p>
        </p:txBody>
      </p:sp>
    </p:spTree>
    <p:extLst>
      <p:ext uri="{BB962C8B-B14F-4D97-AF65-F5344CB8AC3E}">
        <p14:creationId xmlns:p14="http://schemas.microsoft.com/office/powerpoint/2010/main" val="161892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193F7-3EBF-4A1D-874B-9631D7DF9765}"/>
              </a:ext>
            </a:extLst>
          </p:cNvPr>
          <p:cNvSpPr>
            <a:spLocks noGrp="1"/>
          </p:cNvSpPr>
          <p:nvPr>
            <p:ph type="title"/>
          </p:nvPr>
        </p:nvSpPr>
        <p:spPr>
          <a:xfrm>
            <a:off x="991402" y="602985"/>
            <a:ext cx="8046719" cy="530490"/>
          </a:xfrm>
        </p:spPr>
        <p:txBody>
          <a:bodyPr/>
          <a:lstStyle/>
          <a:p>
            <a:r>
              <a:rPr lang="en-US" dirty="0"/>
              <a:t>Project C: Retail Route Optimization</a:t>
            </a:r>
          </a:p>
        </p:txBody>
      </p:sp>
      <p:sp>
        <p:nvSpPr>
          <p:cNvPr id="3" name="Text Placeholder 2">
            <a:extLst>
              <a:ext uri="{FF2B5EF4-FFF2-40B4-BE49-F238E27FC236}">
                <a16:creationId xmlns:a16="http://schemas.microsoft.com/office/drawing/2014/main" id="{57B66F93-62F6-4D82-8F0B-22E1EA2E2589}"/>
              </a:ext>
            </a:extLst>
          </p:cNvPr>
          <p:cNvSpPr>
            <a:spLocks noGrp="1"/>
          </p:cNvSpPr>
          <p:nvPr>
            <p:ph type="body" idx="1"/>
          </p:nvPr>
        </p:nvSpPr>
        <p:spPr>
          <a:xfrm>
            <a:off x="991402" y="1325835"/>
            <a:ext cx="6924326" cy="421893"/>
          </a:xfrm>
        </p:spPr>
        <p:txBody>
          <a:bodyPr/>
          <a:lstStyle/>
          <a:p>
            <a:r>
              <a:rPr lang="en-US" dirty="0"/>
              <a:t>Industry: Transportation/Logistics and Retail</a:t>
            </a:r>
          </a:p>
        </p:txBody>
      </p:sp>
      <p:sp>
        <p:nvSpPr>
          <p:cNvPr id="4" name="Text Placeholder 3">
            <a:extLst>
              <a:ext uri="{FF2B5EF4-FFF2-40B4-BE49-F238E27FC236}">
                <a16:creationId xmlns:a16="http://schemas.microsoft.com/office/drawing/2014/main" id="{1864CBB1-9417-4C23-8D17-711B2E5CC5FF}"/>
              </a:ext>
            </a:extLst>
          </p:cNvPr>
          <p:cNvSpPr>
            <a:spLocks noGrp="1"/>
          </p:cNvSpPr>
          <p:nvPr>
            <p:ph type="body" sz="quarter" idx="13"/>
          </p:nvPr>
        </p:nvSpPr>
        <p:spPr>
          <a:xfrm>
            <a:off x="680223" y="1817649"/>
            <a:ext cx="7967547" cy="4131527"/>
          </a:xfrm>
        </p:spPr>
        <p:txBody>
          <a:bodyPr>
            <a:normAutofit/>
          </a:bodyPr>
          <a:lstStyle/>
          <a:p>
            <a:pPr algn="l"/>
            <a:endParaRPr lang="en-US" sz="1800" b="0" i="0" u="none" strike="noStrike" baseline="0" dirty="0">
              <a:solidFill>
                <a:srgbClr val="000000"/>
              </a:solidFill>
              <a:latin typeface="Times New Roman" panose="02020603050405020304" pitchFamily="18" charset="0"/>
            </a:endParaRPr>
          </a:p>
          <a:p>
            <a:pPr marL="0" marR="0" indent="0">
              <a:lnSpc>
                <a:spcPct val="115000"/>
              </a:lnSpc>
              <a:spcBef>
                <a:spcPts val="300"/>
              </a:spcBef>
              <a:spcAft>
                <a:spcPts val="300"/>
              </a:spcAft>
              <a:buNone/>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project being assigned involves optimizing the routing plan for our customer [redacted retail customer]. This will require analyzing the maximum number of cartons that can be delivered to each store and creating a routing plan that meets these restrictions while ensuring that all stores receive their deliveries on time. </a:t>
            </a:r>
          </a:p>
          <a:p>
            <a:pPr marL="0" marR="0" indent="0">
              <a:lnSpc>
                <a:spcPct val="115000"/>
              </a:lnSpc>
              <a:spcBef>
                <a:spcPts val="300"/>
              </a:spcBef>
              <a:spcAft>
                <a:spcPts val="300"/>
              </a:spcAft>
              <a:buNone/>
            </a:pPr>
            <a:endParaRPr lang="en-US"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nSpc>
                <a:spcPct val="115000"/>
              </a:lnSpc>
              <a:spcBef>
                <a:spcPts val="300"/>
              </a:spcBef>
              <a:spcAft>
                <a:spcPts val="300"/>
              </a:spcAft>
              <a:buNone/>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Students will be given the current number of available drivers, vehicles, container capacity, the maximum carton restrictions per store. Factors such as traffic conditions, driver availability, and delivery appointment times need to be accounted for in order to create an optimal routing plan that minimizes costs, maximizes efficiency, and meets the customer's needs.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90129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193F7-3EBF-4A1D-874B-9631D7DF9765}"/>
              </a:ext>
            </a:extLst>
          </p:cNvPr>
          <p:cNvSpPr>
            <a:spLocks noGrp="1"/>
          </p:cNvSpPr>
          <p:nvPr>
            <p:ph type="title"/>
          </p:nvPr>
        </p:nvSpPr>
        <p:spPr>
          <a:xfrm>
            <a:off x="991402" y="569531"/>
            <a:ext cx="8046719" cy="530490"/>
          </a:xfrm>
        </p:spPr>
        <p:txBody>
          <a:bodyPr/>
          <a:lstStyle/>
          <a:p>
            <a:r>
              <a:rPr lang="en-US" dirty="0"/>
              <a:t>Project D: Customer Segmentation for </a:t>
            </a:r>
            <a:r>
              <a:rPr lang="en-US" dirty="0" err="1"/>
              <a:t>Fullfillment</a:t>
            </a:r>
            <a:endParaRPr lang="en-US" dirty="0"/>
          </a:p>
        </p:txBody>
      </p:sp>
      <p:sp>
        <p:nvSpPr>
          <p:cNvPr id="3" name="Text Placeholder 2">
            <a:extLst>
              <a:ext uri="{FF2B5EF4-FFF2-40B4-BE49-F238E27FC236}">
                <a16:creationId xmlns:a16="http://schemas.microsoft.com/office/drawing/2014/main" id="{57B66F93-62F6-4D82-8F0B-22E1EA2E2589}"/>
              </a:ext>
            </a:extLst>
          </p:cNvPr>
          <p:cNvSpPr>
            <a:spLocks noGrp="1"/>
          </p:cNvSpPr>
          <p:nvPr>
            <p:ph type="body" idx="1"/>
          </p:nvPr>
        </p:nvSpPr>
        <p:spPr>
          <a:xfrm>
            <a:off x="991402" y="1325835"/>
            <a:ext cx="6924326" cy="421893"/>
          </a:xfrm>
        </p:spPr>
        <p:txBody>
          <a:bodyPr/>
          <a:lstStyle/>
          <a:p>
            <a:r>
              <a:rPr lang="en-US" dirty="0"/>
              <a:t>Industry: Tech/Manufacturing</a:t>
            </a:r>
          </a:p>
        </p:txBody>
      </p:sp>
      <p:sp>
        <p:nvSpPr>
          <p:cNvPr id="4" name="Text Placeholder 3">
            <a:extLst>
              <a:ext uri="{FF2B5EF4-FFF2-40B4-BE49-F238E27FC236}">
                <a16:creationId xmlns:a16="http://schemas.microsoft.com/office/drawing/2014/main" id="{1864CBB1-9417-4C23-8D17-711B2E5CC5FF}"/>
              </a:ext>
            </a:extLst>
          </p:cNvPr>
          <p:cNvSpPr>
            <a:spLocks noGrp="1"/>
          </p:cNvSpPr>
          <p:nvPr>
            <p:ph type="body" sz="quarter" idx="13"/>
          </p:nvPr>
        </p:nvSpPr>
        <p:spPr>
          <a:xfrm>
            <a:off x="680223" y="1817649"/>
            <a:ext cx="7967547" cy="4131527"/>
          </a:xfrm>
        </p:spPr>
        <p:txBody>
          <a:bodyPr>
            <a:normAutofit/>
          </a:bodyPr>
          <a:lstStyle/>
          <a:p>
            <a:pPr marL="0" marR="0" indent="0">
              <a:buNone/>
            </a:pPr>
            <a:endParaRPr lang="en-US" sz="1800" dirty="0">
              <a:solidFill>
                <a:srgbClr val="000000"/>
              </a:solidFill>
              <a:effectLst/>
              <a:latin typeface="Times New Roman" panose="02020603050405020304" pitchFamily="18" charset="0"/>
              <a:ea typeface="SimSun" panose="02010600030101010101" pitchFamily="2" charset="-122"/>
            </a:endParaRPr>
          </a:p>
          <a:p>
            <a:pPr marL="0" marR="0" indent="0">
              <a:buNone/>
            </a:pPr>
            <a:r>
              <a:rPr lang="en-US" sz="1800" dirty="0">
                <a:solidFill>
                  <a:srgbClr val="000000"/>
                </a:solidFill>
                <a:effectLst/>
                <a:latin typeface="Times New Roman" panose="02020603050405020304" pitchFamily="18" charset="0"/>
                <a:ea typeface="SimSun" panose="02010600030101010101" pitchFamily="2" charset="-122"/>
              </a:rPr>
              <a:t>In this project, you will delve into the world of data-driven decision- making by proposing innovative strategies for segmenting customers based on their demand and order behavior. The primary focus will be on grouping customers according to the products they order, the size of their deals, and their delivery timing preferences. </a:t>
            </a:r>
          </a:p>
          <a:p>
            <a:pPr marL="0" marR="0" indent="0">
              <a:buNone/>
            </a:pPr>
            <a:endParaRPr lang="en-US" dirty="0">
              <a:solidFill>
                <a:srgbClr val="000000"/>
              </a:solidFill>
              <a:latin typeface="Times New Roman" panose="02020603050405020304" pitchFamily="18" charset="0"/>
              <a:ea typeface="SimSun" panose="02010600030101010101" pitchFamily="2" charset="-122"/>
            </a:endParaRPr>
          </a:p>
          <a:p>
            <a:pPr marL="0" marR="0" indent="0">
              <a:buNone/>
            </a:pPr>
            <a:r>
              <a:rPr lang="en-US" sz="1800" dirty="0">
                <a:solidFill>
                  <a:srgbClr val="000000"/>
                </a:solidFill>
                <a:effectLst/>
                <a:latin typeface="Times New Roman" panose="02020603050405020304" pitchFamily="18" charset="0"/>
                <a:ea typeface="SimSun" panose="02010600030101010101" pitchFamily="2" charset="-122"/>
              </a:rPr>
              <a:t>As part of this process, the project team will analyze and work to understand if the groupings of customer demand, can allow for any segmentation in the way [client] provides fulfillment services that would increase either customer satisfaction or reduce cost.  By doing so, you will provide valuable insights that can guide businesses in making informed choices regarding resource allocation, tailoring customer experiences, and optimizing fulfilment processes.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6195311"/>
      </p:ext>
    </p:extLst>
  </p:cSld>
  <p:clrMapOvr>
    <a:masterClrMapping/>
  </p:clrMapOvr>
</p:sld>
</file>

<file path=ppt/theme/theme1.xml><?xml version="1.0" encoding="utf-8"?>
<a:theme xmlns:a="http://schemas.openxmlformats.org/drawingml/2006/main" name="Office Theme">
  <a:themeElements>
    <a:clrScheme name="Purdue Brand Colors">
      <a:dk1>
        <a:srgbClr val="000000"/>
      </a:dk1>
      <a:lt1>
        <a:srgbClr val="FFFFFF"/>
      </a:lt1>
      <a:dk2>
        <a:srgbClr val="000000"/>
      </a:dk2>
      <a:lt2>
        <a:srgbClr val="FFFFFF"/>
      </a:lt2>
      <a:accent1>
        <a:srgbClr val="C28E0E"/>
      </a:accent1>
      <a:accent2>
        <a:srgbClr val="98700D"/>
      </a:accent2>
      <a:accent3>
        <a:srgbClr val="5B6870"/>
      </a:accent3>
      <a:accent4>
        <a:srgbClr val="849E2A"/>
      </a:accent4>
      <a:accent5>
        <a:srgbClr val="B36012"/>
      </a:accent5>
      <a:accent6>
        <a:srgbClr val="000000"/>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Template2-OneSection-StandardScreen-Rev.pptx" id="{F6FB5441-24B3-B843-AC5F-C4A8FBB0706E}" vid="{4FB5C5ED-301C-C348-A0B4-7E31A94AEC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PPT-Template2-OneSection-StandardScreen</Template>
  <TotalTime>543</TotalTime>
  <Words>480</Words>
  <Application>Microsoft Office PowerPoint</Application>
  <PresentationFormat>On-screen Show (4:3)</PresentationFormat>
  <Paragraphs>27</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AAAAA D+ SF Hello</vt:lpstr>
      <vt:lpstr>Arial</vt:lpstr>
      <vt:lpstr>Calibri</vt:lpstr>
      <vt:lpstr>Impact</vt:lpstr>
      <vt:lpstr>Times New Roman</vt:lpstr>
      <vt:lpstr>Wingdings</vt:lpstr>
      <vt:lpstr>Office Theme</vt:lpstr>
      <vt:lpstr>Experiential learning in operations management </vt:lpstr>
      <vt:lpstr>Administrative Notes</vt:lpstr>
      <vt:lpstr>Project A: Reverse Logistics Benefits Analysis</vt:lpstr>
      <vt:lpstr>Project B: Macroeconomic Location Analysis</vt:lpstr>
      <vt:lpstr>Project C: Retail Route Optimization</vt:lpstr>
      <vt:lpstr>Project D: Customer Segmentation for Fullfillment</vt:lpstr>
    </vt:vector>
  </TitlesOfParts>
  <Manager/>
  <Company>Purdue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Experiential learning in operations management</dc:title>
  <dc:subject/>
  <dc:creator>David, Amy B</dc:creator>
  <cp:keywords/>
  <dc:description/>
  <cp:lastModifiedBy>David, Amy B</cp:lastModifiedBy>
  <cp:revision>31</cp:revision>
  <cp:lastPrinted>2017-01-11T15:35:10Z</cp:lastPrinted>
  <dcterms:created xsi:type="dcterms:W3CDTF">2018-08-15T18:11:04Z</dcterms:created>
  <dcterms:modified xsi:type="dcterms:W3CDTF">2023-08-21T22:25:50Z</dcterms:modified>
  <cp:category/>
</cp:coreProperties>
</file>