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0" r:id="rId4"/>
  </p:sldMasterIdLst>
  <p:notesMasterIdLst>
    <p:notesMasterId r:id="rId33"/>
  </p:notesMasterIdLst>
  <p:sldIdLst>
    <p:sldId id="256" r:id="rId5"/>
    <p:sldId id="341" r:id="rId6"/>
    <p:sldId id="322" r:id="rId7"/>
    <p:sldId id="336" r:id="rId8"/>
    <p:sldId id="258" r:id="rId9"/>
    <p:sldId id="337" r:id="rId10"/>
    <p:sldId id="335" r:id="rId11"/>
    <p:sldId id="261" r:id="rId12"/>
    <p:sldId id="274" r:id="rId13"/>
    <p:sldId id="260" r:id="rId14"/>
    <p:sldId id="343" r:id="rId15"/>
    <p:sldId id="280" r:id="rId16"/>
    <p:sldId id="281" r:id="rId17"/>
    <p:sldId id="342" r:id="rId18"/>
    <p:sldId id="338" r:id="rId19"/>
    <p:sldId id="344" r:id="rId20"/>
    <p:sldId id="345" r:id="rId21"/>
    <p:sldId id="346" r:id="rId22"/>
    <p:sldId id="273" r:id="rId23"/>
    <p:sldId id="348" r:id="rId24"/>
    <p:sldId id="347" r:id="rId25"/>
    <p:sldId id="350" r:id="rId26"/>
    <p:sldId id="296" r:id="rId27"/>
    <p:sldId id="349" r:id="rId28"/>
    <p:sldId id="290" r:id="rId29"/>
    <p:sldId id="293" r:id="rId30"/>
    <p:sldId id="279" r:id="rId31"/>
    <p:sldId id="278"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1422" autoAdjust="0"/>
  </p:normalViewPr>
  <p:slideViewPr>
    <p:cSldViewPr snapToGrid="0">
      <p:cViewPr varScale="1">
        <p:scale>
          <a:sx n="100" d="100"/>
          <a:sy n="100" d="100"/>
        </p:scale>
        <p:origin x="852" y="96"/>
      </p:cViewPr>
      <p:guideLst/>
    </p:cSldViewPr>
  </p:slideViewPr>
  <p:notesTextViewPr>
    <p:cViewPr>
      <p:scale>
        <a:sx n="3" d="2"/>
        <a:sy n="3" d="2"/>
      </p:scale>
      <p:origin x="0" y="0"/>
    </p:cViewPr>
  </p:notesTextViewPr>
  <p:sorterViewPr>
    <p:cViewPr>
      <p:scale>
        <a:sx n="100" d="100"/>
        <a:sy n="100" d="100"/>
      </p:scale>
      <p:origin x="0" y="-33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urzer, Senay" userId="6e1e49a7-5b60-4698-8edb-ffc2c422fcda" providerId="ADAL" clId="{DFA88799-42FD-41D9-B81D-C3CF7105C3A2}"/>
    <pc:docChg chg="undo custSel addSld delSld modSld sldOrd modMainMaster modNotesMaster">
      <pc:chgData name="Purzer, Senay" userId="6e1e49a7-5b60-4698-8edb-ffc2c422fcda" providerId="ADAL" clId="{DFA88799-42FD-41D9-B81D-C3CF7105C3A2}" dt="2023-08-25T19:16:42.524" v="3289" actId="1076"/>
      <pc:docMkLst>
        <pc:docMk/>
      </pc:docMkLst>
      <pc:sldChg chg="addSp delSp modSp mod modNotesTx">
        <pc:chgData name="Purzer, Senay" userId="6e1e49a7-5b60-4698-8edb-ffc2c422fcda" providerId="ADAL" clId="{DFA88799-42FD-41D9-B81D-C3CF7105C3A2}" dt="2023-08-25T19:09:31.210" v="3245" actId="1076"/>
        <pc:sldMkLst>
          <pc:docMk/>
          <pc:sldMk cId="1341964746" sldId="256"/>
        </pc:sldMkLst>
        <pc:spChg chg="mod">
          <ac:chgData name="Purzer, Senay" userId="6e1e49a7-5b60-4698-8edb-ffc2c422fcda" providerId="ADAL" clId="{DFA88799-42FD-41D9-B81D-C3CF7105C3A2}" dt="2023-08-25T09:52:43.520" v="385" actId="20577"/>
          <ac:spMkLst>
            <pc:docMk/>
            <pc:sldMk cId="1341964746" sldId="256"/>
            <ac:spMk id="2" creationId="{00000000-0000-0000-0000-000000000000}"/>
          </ac:spMkLst>
        </pc:spChg>
        <pc:spChg chg="mod">
          <ac:chgData name="Purzer, Senay" userId="6e1e49a7-5b60-4698-8edb-ffc2c422fcda" providerId="ADAL" clId="{DFA88799-42FD-41D9-B81D-C3CF7105C3A2}" dt="2023-08-25T09:52:59.697" v="387" actId="2711"/>
          <ac:spMkLst>
            <pc:docMk/>
            <pc:sldMk cId="1341964746" sldId="256"/>
            <ac:spMk id="3" creationId="{00000000-0000-0000-0000-000000000000}"/>
          </ac:spMkLst>
        </pc:spChg>
        <pc:spChg chg="del mod">
          <ac:chgData name="Purzer, Senay" userId="6e1e49a7-5b60-4698-8edb-ffc2c422fcda" providerId="ADAL" clId="{DFA88799-42FD-41D9-B81D-C3CF7105C3A2}" dt="2023-08-25T11:53:29.185" v="3098" actId="478"/>
          <ac:spMkLst>
            <pc:docMk/>
            <pc:sldMk cId="1341964746" sldId="256"/>
            <ac:spMk id="4" creationId="{0D87EF24-D7A9-089A-38DC-61CE4215DC0A}"/>
          </ac:spMkLst>
        </pc:spChg>
        <pc:spChg chg="add mod">
          <ac:chgData name="Purzer, Senay" userId="6e1e49a7-5b60-4698-8edb-ffc2c422fcda" providerId="ADAL" clId="{DFA88799-42FD-41D9-B81D-C3CF7105C3A2}" dt="2023-08-25T19:09:25.873" v="3244" actId="1076"/>
          <ac:spMkLst>
            <pc:docMk/>
            <pc:sldMk cId="1341964746" sldId="256"/>
            <ac:spMk id="8" creationId="{06E06AD9-BFC9-4403-ADE7-7863AF993A43}"/>
          </ac:spMkLst>
        </pc:spChg>
        <pc:picChg chg="add mod">
          <ac:chgData name="Purzer, Senay" userId="6e1e49a7-5b60-4698-8edb-ffc2c422fcda" providerId="ADAL" clId="{DFA88799-42FD-41D9-B81D-C3CF7105C3A2}" dt="2023-08-25T19:09:07.050" v="3240" actId="1076"/>
          <ac:picMkLst>
            <pc:docMk/>
            <pc:sldMk cId="1341964746" sldId="256"/>
            <ac:picMk id="7" creationId="{44453C1F-A563-4077-8767-A3033076B90C}"/>
          </ac:picMkLst>
        </pc:picChg>
        <pc:picChg chg="add mod">
          <ac:chgData name="Purzer, Senay" userId="6e1e49a7-5b60-4698-8edb-ffc2c422fcda" providerId="ADAL" clId="{DFA88799-42FD-41D9-B81D-C3CF7105C3A2}" dt="2023-08-25T19:09:31.210" v="3245" actId="1076"/>
          <ac:picMkLst>
            <pc:docMk/>
            <pc:sldMk cId="1341964746" sldId="256"/>
            <ac:picMk id="1026" creationId="{B6CE4A3F-289F-4D1E-93D2-03F24464B85A}"/>
          </ac:picMkLst>
        </pc:picChg>
        <pc:picChg chg="mod">
          <ac:chgData name="Purzer, Senay" userId="6e1e49a7-5b60-4698-8edb-ffc2c422fcda" providerId="ADAL" clId="{DFA88799-42FD-41D9-B81D-C3CF7105C3A2}" dt="2023-08-25T19:08:37.931" v="3233" actId="1076"/>
          <ac:picMkLst>
            <pc:docMk/>
            <pc:sldMk cId="1341964746" sldId="256"/>
            <ac:picMk id="2050" creationId="{B1C397A5-B9FC-443C-8D94-A6B9323D6A2C}"/>
          </ac:picMkLst>
        </pc:picChg>
        <pc:picChg chg="del">
          <ac:chgData name="Purzer, Senay" userId="6e1e49a7-5b60-4698-8edb-ffc2c422fcda" providerId="ADAL" clId="{DFA88799-42FD-41D9-B81D-C3CF7105C3A2}" dt="2023-08-25T09:50:19.453" v="362" actId="478"/>
          <ac:picMkLst>
            <pc:docMk/>
            <pc:sldMk cId="1341964746" sldId="256"/>
            <ac:picMk id="2052" creationId="{99FC94BA-F8D7-4C17-9BB6-59B3D2E94868}"/>
          </ac:picMkLst>
        </pc:picChg>
      </pc:sldChg>
      <pc:sldChg chg="modSp mod ord modNotes">
        <pc:chgData name="Purzer, Senay" userId="6e1e49a7-5b60-4698-8edb-ffc2c422fcda" providerId="ADAL" clId="{DFA88799-42FD-41D9-B81D-C3CF7105C3A2}" dt="2023-08-25T10:03:43.783" v="850" actId="20577"/>
        <pc:sldMkLst>
          <pc:docMk/>
          <pc:sldMk cId="445906344" sldId="258"/>
        </pc:sldMkLst>
        <pc:spChg chg="mod">
          <ac:chgData name="Purzer, Senay" userId="6e1e49a7-5b60-4698-8edb-ffc2c422fcda" providerId="ADAL" clId="{DFA88799-42FD-41D9-B81D-C3CF7105C3A2}" dt="2023-08-25T10:03:10.986" v="842" actId="20577"/>
          <ac:spMkLst>
            <pc:docMk/>
            <pc:sldMk cId="445906344" sldId="258"/>
            <ac:spMk id="2" creationId="{4C68859C-C6DA-FE49-AE9B-16641E5CEF1C}"/>
          </ac:spMkLst>
        </pc:spChg>
        <pc:spChg chg="mod">
          <ac:chgData name="Purzer, Senay" userId="6e1e49a7-5b60-4698-8edb-ffc2c422fcda" providerId="ADAL" clId="{DFA88799-42FD-41D9-B81D-C3CF7105C3A2}" dt="2023-08-25T10:03:43.783" v="850" actId="20577"/>
          <ac:spMkLst>
            <pc:docMk/>
            <pc:sldMk cId="445906344" sldId="258"/>
            <ac:spMk id="8" creationId="{05805525-2524-4DA4-A878-33A1AD96F623}"/>
          </ac:spMkLst>
        </pc:spChg>
        <pc:spChg chg="mod">
          <ac:chgData name="Purzer, Senay" userId="6e1e49a7-5b60-4698-8edb-ffc2c422fcda" providerId="ADAL" clId="{DFA88799-42FD-41D9-B81D-C3CF7105C3A2}" dt="2023-08-25T10:02:08.813" v="819" actId="1076"/>
          <ac:spMkLst>
            <pc:docMk/>
            <pc:sldMk cId="445906344" sldId="258"/>
            <ac:spMk id="9" creationId="{9A4B56F9-921D-4EEB-B195-EDFA9014030C}"/>
          </ac:spMkLst>
        </pc:spChg>
      </pc:sldChg>
      <pc:sldChg chg="modSp mod">
        <pc:chgData name="Purzer, Senay" userId="6e1e49a7-5b60-4698-8edb-ffc2c422fcda" providerId="ADAL" clId="{DFA88799-42FD-41D9-B81D-C3CF7105C3A2}" dt="2023-08-25T10:27:05.260" v="1273" actId="1076"/>
        <pc:sldMkLst>
          <pc:docMk/>
          <pc:sldMk cId="983066305" sldId="260"/>
        </pc:sldMkLst>
        <pc:spChg chg="mod">
          <ac:chgData name="Purzer, Senay" userId="6e1e49a7-5b60-4698-8edb-ffc2c422fcda" providerId="ADAL" clId="{DFA88799-42FD-41D9-B81D-C3CF7105C3A2}" dt="2023-08-25T10:26:53.199" v="1269" actId="14100"/>
          <ac:spMkLst>
            <pc:docMk/>
            <pc:sldMk cId="983066305" sldId="260"/>
            <ac:spMk id="7" creationId="{372EF89B-0FC8-4E89-9A8A-AB8E801989E5}"/>
          </ac:spMkLst>
        </pc:spChg>
        <pc:spChg chg="mod">
          <ac:chgData name="Purzer, Senay" userId="6e1e49a7-5b60-4698-8edb-ffc2c422fcda" providerId="ADAL" clId="{DFA88799-42FD-41D9-B81D-C3CF7105C3A2}" dt="2023-08-25T10:27:05.260" v="1273" actId="1076"/>
          <ac:spMkLst>
            <pc:docMk/>
            <pc:sldMk cId="983066305" sldId="260"/>
            <ac:spMk id="9" creationId="{6364AB26-E1A9-4E19-8287-18BAACB924C0}"/>
          </ac:spMkLst>
        </pc:spChg>
        <pc:spChg chg="mod">
          <ac:chgData name="Purzer, Senay" userId="6e1e49a7-5b60-4698-8edb-ffc2c422fcda" providerId="ADAL" clId="{DFA88799-42FD-41D9-B81D-C3CF7105C3A2}" dt="2023-08-25T10:27:02.287" v="1272" actId="1076"/>
          <ac:spMkLst>
            <pc:docMk/>
            <pc:sldMk cId="983066305" sldId="260"/>
            <ac:spMk id="11" creationId="{CF7FA5EA-534A-4112-9B25-9DCBDEC7C66B}"/>
          </ac:spMkLst>
        </pc:spChg>
        <pc:picChg chg="mod">
          <ac:chgData name="Purzer, Senay" userId="6e1e49a7-5b60-4698-8edb-ffc2c422fcda" providerId="ADAL" clId="{DFA88799-42FD-41D9-B81D-C3CF7105C3A2}" dt="2023-08-25T10:26:58.563" v="1270" actId="1076"/>
          <ac:picMkLst>
            <pc:docMk/>
            <pc:sldMk cId="983066305" sldId="260"/>
            <ac:picMk id="8" creationId="{92F93A0C-F3E3-4363-95C6-767547792133}"/>
          </ac:picMkLst>
        </pc:picChg>
        <pc:picChg chg="mod">
          <ac:chgData name="Purzer, Senay" userId="6e1e49a7-5b60-4698-8edb-ffc2c422fcda" providerId="ADAL" clId="{DFA88799-42FD-41D9-B81D-C3CF7105C3A2}" dt="2023-08-25T10:27:00.197" v="1271" actId="1076"/>
          <ac:picMkLst>
            <pc:docMk/>
            <pc:sldMk cId="983066305" sldId="260"/>
            <ac:picMk id="10" creationId="{8A27D8FA-D154-4D63-896E-E61887A0B17C}"/>
          </ac:picMkLst>
        </pc:picChg>
      </pc:sldChg>
      <pc:sldChg chg="addSp delSp modSp add mod">
        <pc:chgData name="Purzer, Senay" userId="6e1e49a7-5b60-4698-8edb-ffc2c422fcda" providerId="ADAL" clId="{DFA88799-42FD-41D9-B81D-C3CF7105C3A2}" dt="2023-08-25T10:32:45.959" v="1361" actId="478"/>
        <pc:sldMkLst>
          <pc:docMk/>
          <pc:sldMk cId="1919521708" sldId="261"/>
        </pc:sldMkLst>
        <pc:spChg chg="mod">
          <ac:chgData name="Purzer, Senay" userId="6e1e49a7-5b60-4698-8edb-ffc2c422fcda" providerId="ADAL" clId="{DFA88799-42FD-41D9-B81D-C3CF7105C3A2}" dt="2023-08-25T10:30:41.521" v="1299" actId="1076"/>
          <ac:spMkLst>
            <pc:docMk/>
            <pc:sldMk cId="1919521708" sldId="261"/>
            <ac:spMk id="2" creationId="{00000000-0000-0000-0000-000000000000}"/>
          </ac:spMkLst>
        </pc:spChg>
        <pc:spChg chg="add del mod">
          <ac:chgData name="Purzer, Senay" userId="6e1e49a7-5b60-4698-8edb-ffc2c422fcda" providerId="ADAL" clId="{DFA88799-42FD-41D9-B81D-C3CF7105C3A2}" dt="2023-08-24T20:29:06.379" v="331" actId="478"/>
          <ac:spMkLst>
            <pc:docMk/>
            <pc:sldMk cId="1919521708" sldId="261"/>
            <ac:spMk id="5" creationId="{1473D88C-2A14-4D4B-90CB-567A0C75D5C4}"/>
          </ac:spMkLst>
        </pc:spChg>
        <pc:spChg chg="del">
          <ac:chgData name="Purzer, Senay" userId="6e1e49a7-5b60-4698-8edb-ffc2c422fcda" providerId="ADAL" clId="{DFA88799-42FD-41D9-B81D-C3CF7105C3A2}" dt="2023-08-25T10:32:45.959" v="1361" actId="478"/>
          <ac:spMkLst>
            <pc:docMk/>
            <pc:sldMk cId="1919521708" sldId="261"/>
            <ac:spMk id="8" creationId="{3E813E57-4F74-4A55-AF04-677FFD668523}"/>
          </ac:spMkLst>
        </pc:spChg>
        <pc:spChg chg="mod">
          <ac:chgData name="Purzer, Senay" userId="6e1e49a7-5b60-4698-8edb-ffc2c422fcda" providerId="ADAL" clId="{DFA88799-42FD-41D9-B81D-C3CF7105C3A2}" dt="2023-08-25T10:30:41.521" v="1299" actId="1076"/>
          <ac:spMkLst>
            <pc:docMk/>
            <pc:sldMk cId="1919521708" sldId="261"/>
            <ac:spMk id="14" creationId="{00000000-0000-0000-0000-000000000000}"/>
          </ac:spMkLst>
        </pc:spChg>
        <pc:spChg chg="mod">
          <ac:chgData name="Purzer, Senay" userId="6e1e49a7-5b60-4698-8edb-ffc2c422fcda" providerId="ADAL" clId="{DFA88799-42FD-41D9-B81D-C3CF7105C3A2}" dt="2023-08-25T10:30:41.521" v="1299" actId="1076"/>
          <ac:spMkLst>
            <pc:docMk/>
            <pc:sldMk cId="1919521708" sldId="261"/>
            <ac:spMk id="15" creationId="{00000000-0000-0000-0000-000000000000}"/>
          </ac:spMkLst>
        </pc:spChg>
        <pc:spChg chg="del">
          <ac:chgData name="Purzer, Senay" userId="6e1e49a7-5b60-4698-8edb-ffc2c422fcda" providerId="ADAL" clId="{DFA88799-42FD-41D9-B81D-C3CF7105C3A2}" dt="2023-08-24T20:28:33.015" v="322" actId="478"/>
          <ac:spMkLst>
            <pc:docMk/>
            <pc:sldMk cId="1919521708" sldId="261"/>
            <ac:spMk id="17" creationId="{00000000-0000-0000-0000-000000000000}"/>
          </ac:spMkLst>
        </pc:spChg>
        <pc:spChg chg="add mod">
          <ac:chgData name="Purzer, Senay" userId="6e1e49a7-5b60-4698-8edb-ffc2c422fcda" providerId="ADAL" clId="{DFA88799-42FD-41D9-B81D-C3CF7105C3A2}" dt="2023-08-25T10:32:24.334" v="1359" actId="1076"/>
          <ac:spMkLst>
            <pc:docMk/>
            <pc:sldMk cId="1919521708" sldId="261"/>
            <ac:spMk id="17" creationId="{479E3D0B-B2CC-4C40-AA0B-049C645EA708}"/>
          </ac:spMkLst>
        </pc:spChg>
        <pc:spChg chg="mod">
          <ac:chgData name="Purzer, Senay" userId="6e1e49a7-5b60-4698-8edb-ffc2c422fcda" providerId="ADAL" clId="{DFA88799-42FD-41D9-B81D-C3CF7105C3A2}" dt="2023-08-25T10:30:41.521" v="1299" actId="1076"/>
          <ac:spMkLst>
            <pc:docMk/>
            <pc:sldMk cId="1919521708" sldId="261"/>
            <ac:spMk id="18" creationId="{E9B3B241-0494-4697-9A1C-7BABB2DB3832}"/>
          </ac:spMkLst>
        </pc:spChg>
        <pc:spChg chg="add del mod">
          <ac:chgData name="Purzer, Senay" userId="6e1e49a7-5b60-4698-8edb-ffc2c422fcda" providerId="ADAL" clId="{DFA88799-42FD-41D9-B81D-C3CF7105C3A2}" dt="2023-08-25T10:31:38.088" v="1344" actId="478"/>
          <ac:spMkLst>
            <pc:docMk/>
            <pc:sldMk cId="1919521708" sldId="261"/>
            <ac:spMk id="19" creationId="{BD7E0243-A616-4877-A064-70DD7F4FE7C0}"/>
          </ac:spMkLst>
        </pc:spChg>
        <pc:spChg chg="mod">
          <ac:chgData name="Purzer, Senay" userId="6e1e49a7-5b60-4698-8edb-ffc2c422fcda" providerId="ADAL" clId="{DFA88799-42FD-41D9-B81D-C3CF7105C3A2}" dt="2023-08-25T10:30:41.521" v="1299" actId="1076"/>
          <ac:spMkLst>
            <pc:docMk/>
            <pc:sldMk cId="1919521708" sldId="261"/>
            <ac:spMk id="20" creationId="{D7B072B2-2E48-48CC-92A9-A3F548EBD771}"/>
          </ac:spMkLst>
        </pc:spChg>
        <pc:spChg chg="mod">
          <ac:chgData name="Purzer, Senay" userId="6e1e49a7-5b60-4698-8edb-ffc2c422fcda" providerId="ADAL" clId="{DFA88799-42FD-41D9-B81D-C3CF7105C3A2}" dt="2023-08-25T10:30:41.521" v="1299" actId="1076"/>
          <ac:spMkLst>
            <pc:docMk/>
            <pc:sldMk cId="1919521708" sldId="261"/>
            <ac:spMk id="22" creationId="{286CB679-EEB3-4FD5-8A61-E24F3E3DC99E}"/>
          </ac:spMkLst>
        </pc:spChg>
        <pc:spChg chg="add mod">
          <ac:chgData name="Purzer, Senay" userId="6e1e49a7-5b60-4698-8edb-ffc2c422fcda" providerId="ADAL" clId="{DFA88799-42FD-41D9-B81D-C3CF7105C3A2}" dt="2023-08-25T10:32:27.527" v="1360" actId="1076"/>
          <ac:spMkLst>
            <pc:docMk/>
            <pc:sldMk cId="1919521708" sldId="261"/>
            <ac:spMk id="23" creationId="{684AA0DD-452B-417A-80D2-2C8A4DCDC828}"/>
          </ac:spMkLst>
        </pc:spChg>
        <pc:spChg chg="mod">
          <ac:chgData name="Purzer, Senay" userId="6e1e49a7-5b60-4698-8edb-ffc2c422fcda" providerId="ADAL" clId="{DFA88799-42FD-41D9-B81D-C3CF7105C3A2}" dt="2023-08-25T10:30:41.521" v="1299" actId="1076"/>
          <ac:spMkLst>
            <pc:docMk/>
            <pc:sldMk cId="1919521708" sldId="261"/>
            <ac:spMk id="24" creationId="{CA609794-BEAC-4076-81E9-4F8DC5E3ED3A}"/>
          </ac:spMkLst>
        </pc:spChg>
        <pc:spChg chg="mod">
          <ac:chgData name="Purzer, Senay" userId="6e1e49a7-5b60-4698-8edb-ffc2c422fcda" providerId="ADAL" clId="{DFA88799-42FD-41D9-B81D-C3CF7105C3A2}" dt="2023-08-25T10:30:41.521" v="1299" actId="1076"/>
          <ac:spMkLst>
            <pc:docMk/>
            <pc:sldMk cId="1919521708" sldId="261"/>
            <ac:spMk id="25" creationId="{F909F912-58A8-4760-A104-E8E113B9B8C4}"/>
          </ac:spMkLst>
        </pc:spChg>
        <pc:spChg chg="mod">
          <ac:chgData name="Purzer, Senay" userId="6e1e49a7-5b60-4698-8edb-ffc2c422fcda" providerId="ADAL" clId="{DFA88799-42FD-41D9-B81D-C3CF7105C3A2}" dt="2023-08-25T10:30:41.521" v="1299" actId="1076"/>
          <ac:spMkLst>
            <pc:docMk/>
            <pc:sldMk cId="1919521708" sldId="261"/>
            <ac:spMk id="26" creationId="{DAFF5EDB-FD94-42E4-BAA8-6F74417DF74A}"/>
          </ac:spMkLst>
        </pc:spChg>
        <pc:spChg chg="del">
          <ac:chgData name="Purzer, Senay" userId="6e1e49a7-5b60-4698-8edb-ffc2c422fcda" providerId="ADAL" clId="{DFA88799-42FD-41D9-B81D-C3CF7105C3A2}" dt="2023-08-24T20:26:49.743" v="306" actId="478"/>
          <ac:spMkLst>
            <pc:docMk/>
            <pc:sldMk cId="1919521708" sldId="261"/>
            <ac:spMk id="28" creationId="{13C8CA0B-5B1D-4331-A8BC-8341861F3C65}"/>
          </ac:spMkLst>
        </pc:spChg>
        <pc:spChg chg="mod">
          <ac:chgData name="Purzer, Senay" userId="6e1e49a7-5b60-4698-8edb-ffc2c422fcda" providerId="ADAL" clId="{DFA88799-42FD-41D9-B81D-C3CF7105C3A2}" dt="2023-08-24T20:26:53.255" v="316" actId="20577"/>
          <ac:spMkLst>
            <pc:docMk/>
            <pc:sldMk cId="1919521708" sldId="261"/>
            <ac:spMk id="29" creationId="{F9319501-E240-43B9-8EF1-0A306BF481DA}"/>
          </ac:spMkLst>
        </pc:spChg>
        <pc:picChg chg="del">
          <ac:chgData name="Purzer, Senay" userId="6e1e49a7-5b60-4698-8edb-ffc2c422fcda" providerId="ADAL" clId="{DFA88799-42FD-41D9-B81D-C3CF7105C3A2}" dt="2023-08-24T20:27:47.589" v="317" actId="478"/>
          <ac:picMkLst>
            <pc:docMk/>
            <pc:sldMk cId="1919521708" sldId="261"/>
            <ac:picMk id="3" creationId="{00000000-0000-0000-0000-000000000000}"/>
          </ac:picMkLst>
        </pc:picChg>
        <pc:picChg chg="add mod">
          <ac:chgData name="Purzer, Senay" userId="6e1e49a7-5b60-4698-8edb-ffc2c422fcda" providerId="ADAL" clId="{DFA88799-42FD-41D9-B81D-C3CF7105C3A2}" dt="2023-08-25T10:32:16.722" v="1358" actId="14100"/>
          <ac:picMkLst>
            <pc:docMk/>
            <pc:sldMk cId="1919521708" sldId="261"/>
            <ac:picMk id="9" creationId="{DBB39E1A-0BB0-4E36-9633-7584552DD301}"/>
          </ac:picMkLst>
        </pc:picChg>
        <pc:picChg chg="add del mod">
          <ac:chgData name="Purzer, Senay" userId="6e1e49a7-5b60-4698-8edb-ffc2c422fcda" providerId="ADAL" clId="{DFA88799-42FD-41D9-B81D-C3CF7105C3A2}" dt="2023-08-25T10:31:39.599" v="1345" actId="478"/>
          <ac:picMkLst>
            <pc:docMk/>
            <pc:sldMk cId="1919521708" sldId="261"/>
            <ac:picMk id="16" creationId="{3F041A96-2EFE-448B-9B0D-886CCA7C7565}"/>
          </ac:picMkLst>
        </pc:picChg>
      </pc:sldChg>
      <pc:sldChg chg="del">
        <pc:chgData name="Purzer, Senay" userId="6e1e49a7-5b60-4698-8edb-ffc2c422fcda" providerId="ADAL" clId="{DFA88799-42FD-41D9-B81D-C3CF7105C3A2}" dt="2023-08-24T20:11:19.339" v="191" actId="47"/>
        <pc:sldMkLst>
          <pc:docMk/>
          <pc:sldMk cId="4000899366" sldId="263"/>
        </pc:sldMkLst>
      </pc:sldChg>
      <pc:sldChg chg="delSp modSp del mod">
        <pc:chgData name="Purzer, Senay" userId="6e1e49a7-5b60-4698-8edb-ffc2c422fcda" providerId="ADAL" clId="{DFA88799-42FD-41D9-B81D-C3CF7105C3A2}" dt="2023-08-25T11:33:51.223" v="2659" actId="47"/>
        <pc:sldMkLst>
          <pc:docMk/>
          <pc:sldMk cId="3797665473" sldId="265"/>
        </pc:sldMkLst>
        <pc:spChg chg="del">
          <ac:chgData name="Purzer, Senay" userId="6e1e49a7-5b60-4698-8edb-ffc2c422fcda" providerId="ADAL" clId="{DFA88799-42FD-41D9-B81D-C3CF7105C3A2}" dt="2023-08-24T20:30:18.627" v="333" actId="478"/>
          <ac:spMkLst>
            <pc:docMk/>
            <pc:sldMk cId="3797665473" sldId="265"/>
            <ac:spMk id="2" creationId="{C7DB7E41-46EE-4802-BCB5-FFC049AA6AEA}"/>
          </ac:spMkLst>
        </pc:spChg>
        <pc:spChg chg="del">
          <ac:chgData name="Purzer, Senay" userId="6e1e49a7-5b60-4698-8edb-ffc2c422fcda" providerId="ADAL" clId="{DFA88799-42FD-41D9-B81D-C3CF7105C3A2}" dt="2023-08-24T20:30:54.067" v="337" actId="478"/>
          <ac:spMkLst>
            <pc:docMk/>
            <pc:sldMk cId="3797665473" sldId="265"/>
            <ac:spMk id="4" creationId="{B2170C73-8AB3-C0CF-5B4E-AD2AD80ECE15}"/>
          </ac:spMkLst>
        </pc:spChg>
        <pc:spChg chg="del mod">
          <ac:chgData name="Purzer, Senay" userId="6e1e49a7-5b60-4698-8edb-ffc2c422fcda" providerId="ADAL" clId="{DFA88799-42FD-41D9-B81D-C3CF7105C3A2}" dt="2023-08-25T11:33:08.178" v="2611" actId="21"/>
          <ac:spMkLst>
            <pc:docMk/>
            <pc:sldMk cId="3797665473" sldId="265"/>
            <ac:spMk id="7" creationId="{94EC87B6-0176-4B52-B3AC-D3F681878784}"/>
          </ac:spMkLst>
        </pc:spChg>
        <pc:spChg chg="del">
          <ac:chgData name="Purzer, Senay" userId="6e1e49a7-5b60-4698-8edb-ffc2c422fcda" providerId="ADAL" clId="{DFA88799-42FD-41D9-B81D-C3CF7105C3A2}" dt="2023-08-24T20:30:41.460" v="336" actId="478"/>
          <ac:spMkLst>
            <pc:docMk/>
            <pc:sldMk cId="3797665473" sldId="265"/>
            <ac:spMk id="9" creationId="{68586770-8F9E-4399-8FE6-493D7C95FC8D}"/>
          </ac:spMkLst>
        </pc:spChg>
        <pc:spChg chg="mod">
          <ac:chgData name="Purzer, Senay" userId="6e1e49a7-5b60-4698-8edb-ffc2c422fcda" providerId="ADAL" clId="{DFA88799-42FD-41D9-B81D-C3CF7105C3A2}" dt="2023-08-24T20:30:37.799" v="335" actId="14100"/>
          <ac:spMkLst>
            <pc:docMk/>
            <pc:sldMk cId="3797665473" sldId="265"/>
            <ac:spMk id="37" creationId="{703D5783-37CD-49E2-96CD-6766EB4C9620}"/>
          </ac:spMkLst>
        </pc:spChg>
        <pc:grpChg chg="mod">
          <ac:chgData name="Purzer, Senay" userId="6e1e49a7-5b60-4698-8edb-ffc2c422fcda" providerId="ADAL" clId="{DFA88799-42FD-41D9-B81D-C3CF7105C3A2}" dt="2023-08-24T20:24:00.096" v="304" actId="1076"/>
          <ac:grpSpMkLst>
            <pc:docMk/>
            <pc:sldMk cId="3797665473" sldId="265"/>
            <ac:grpSpMk id="12" creationId="{0E1DF52A-2DC1-4716-BB52-F13E5B30BB93}"/>
          </ac:grpSpMkLst>
        </pc:grpChg>
        <pc:picChg chg="del">
          <ac:chgData name="Purzer, Senay" userId="6e1e49a7-5b60-4698-8edb-ffc2c422fcda" providerId="ADAL" clId="{DFA88799-42FD-41D9-B81D-C3CF7105C3A2}" dt="2023-08-24T20:30:25.060" v="334" actId="478"/>
          <ac:picMkLst>
            <pc:docMk/>
            <pc:sldMk cId="3797665473" sldId="265"/>
            <ac:picMk id="5" creationId="{407C0E18-A948-4C0D-82F6-ABF01876D5C4}"/>
          </ac:picMkLst>
        </pc:picChg>
        <pc:picChg chg="del">
          <ac:chgData name="Purzer, Senay" userId="6e1e49a7-5b60-4698-8edb-ffc2c422fcda" providerId="ADAL" clId="{DFA88799-42FD-41D9-B81D-C3CF7105C3A2}" dt="2023-08-24T20:30:57.477" v="338" actId="478"/>
          <ac:picMkLst>
            <pc:docMk/>
            <pc:sldMk cId="3797665473" sldId="265"/>
            <ac:picMk id="69" creationId="{FB24E457-1F3C-489D-87BB-6496B617C2A4}"/>
          </ac:picMkLst>
        </pc:picChg>
      </pc:sldChg>
      <pc:sldChg chg="del">
        <pc:chgData name="Purzer, Senay" userId="6e1e49a7-5b60-4698-8edb-ffc2c422fcda" providerId="ADAL" clId="{DFA88799-42FD-41D9-B81D-C3CF7105C3A2}" dt="2023-08-24T20:09:57.433" v="92" actId="47"/>
        <pc:sldMkLst>
          <pc:docMk/>
          <pc:sldMk cId="375634552" sldId="272"/>
        </pc:sldMkLst>
      </pc:sldChg>
      <pc:sldChg chg="addSp delSp modSp add mod modNotesTx">
        <pc:chgData name="Purzer, Senay" userId="6e1e49a7-5b60-4698-8edb-ffc2c422fcda" providerId="ADAL" clId="{DFA88799-42FD-41D9-B81D-C3CF7105C3A2}" dt="2023-08-25T11:33:20.608" v="2613" actId="21"/>
        <pc:sldMkLst>
          <pc:docMk/>
          <pc:sldMk cId="1150822097" sldId="273"/>
        </pc:sldMkLst>
        <pc:spChg chg="mod">
          <ac:chgData name="Purzer, Senay" userId="6e1e49a7-5b60-4698-8edb-ffc2c422fcda" providerId="ADAL" clId="{DFA88799-42FD-41D9-B81D-C3CF7105C3A2}" dt="2023-08-25T11:03:40.795" v="1602" actId="20577"/>
          <ac:spMkLst>
            <pc:docMk/>
            <pc:sldMk cId="1150822097" sldId="273"/>
            <ac:spMk id="5" creationId="{41E04C58-B03A-864D-B2C0-9738BFE34F35}"/>
          </ac:spMkLst>
        </pc:spChg>
        <pc:spChg chg="add del mod">
          <ac:chgData name="Purzer, Senay" userId="6e1e49a7-5b60-4698-8edb-ffc2c422fcda" providerId="ADAL" clId="{DFA88799-42FD-41D9-B81D-C3CF7105C3A2}" dt="2023-08-25T11:02:52.195" v="1569" actId="478"/>
          <ac:spMkLst>
            <pc:docMk/>
            <pc:sldMk cId="1150822097" sldId="273"/>
            <ac:spMk id="7" creationId="{00000000-0000-0000-0000-000000000000}"/>
          </ac:spMkLst>
        </pc:spChg>
        <pc:spChg chg="mod">
          <ac:chgData name="Purzer, Senay" userId="6e1e49a7-5b60-4698-8edb-ffc2c422fcda" providerId="ADAL" clId="{DFA88799-42FD-41D9-B81D-C3CF7105C3A2}" dt="2023-08-25T11:17:03.056" v="2242" actId="14100"/>
          <ac:spMkLst>
            <pc:docMk/>
            <pc:sldMk cId="1150822097" sldId="273"/>
            <ac:spMk id="48" creationId="{A047FFEC-A2E9-2949-B89E-B64E04181B90}"/>
          </ac:spMkLst>
        </pc:spChg>
        <pc:spChg chg="mod">
          <ac:chgData name="Purzer, Senay" userId="6e1e49a7-5b60-4698-8edb-ffc2c422fcda" providerId="ADAL" clId="{DFA88799-42FD-41D9-B81D-C3CF7105C3A2}" dt="2023-08-25T11:16:58.325" v="2240" actId="14100"/>
          <ac:spMkLst>
            <pc:docMk/>
            <pc:sldMk cId="1150822097" sldId="273"/>
            <ac:spMk id="49" creationId="{C0197584-2095-F44C-9059-CA386093D195}"/>
          </ac:spMkLst>
        </pc:spChg>
        <pc:spChg chg="mod">
          <ac:chgData name="Purzer, Senay" userId="6e1e49a7-5b60-4698-8edb-ffc2c422fcda" providerId="ADAL" clId="{DFA88799-42FD-41D9-B81D-C3CF7105C3A2}" dt="2023-08-25T11:14:14.172" v="2055" actId="6549"/>
          <ac:spMkLst>
            <pc:docMk/>
            <pc:sldMk cId="1150822097" sldId="273"/>
            <ac:spMk id="51" creationId="{266B37D9-6320-F24B-B7A8-49B84132A50E}"/>
          </ac:spMkLst>
        </pc:spChg>
        <pc:spChg chg="mod">
          <ac:chgData name="Purzer, Senay" userId="6e1e49a7-5b60-4698-8edb-ffc2c422fcda" providerId="ADAL" clId="{DFA88799-42FD-41D9-B81D-C3CF7105C3A2}" dt="2023-08-25T11:03:35.069" v="1594" actId="1076"/>
          <ac:spMkLst>
            <pc:docMk/>
            <pc:sldMk cId="1150822097" sldId="273"/>
            <ac:spMk id="52" creationId="{82FE91F1-3C86-6D4A-9052-C8F1F95100BF}"/>
          </ac:spMkLst>
        </pc:spChg>
        <pc:spChg chg="mod">
          <ac:chgData name="Purzer, Senay" userId="6e1e49a7-5b60-4698-8edb-ffc2c422fcda" providerId="ADAL" clId="{DFA88799-42FD-41D9-B81D-C3CF7105C3A2}" dt="2023-08-25T11:17:21.323" v="2252" actId="1037"/>
          <ac:spMkLst>
            <pc:docMk/>
            <pc:sldMk cId="1150822097" sldId="273"/>
            <ac:spMk id="54" creationId="{385B13DC-CE5E-C14D-B513-01C96CE4F122}"/>
          </ac:spMkLst>
        </pc:spChg>
        <pc:spChg chg="del">
          <ac:chgData name="Purzer, Senay" userId="6e1e49a7-5b60-4698-8edb-ffc2c422fcda" providerId="ADAL" clId="{DFA88799-42FD-41D9-B81D-C3CF7105C3A2}" dt="2023-08-25T11:15:22.888" v="2143" actId="478"/>
          <ac:spMkLst>
            <pc:docMk/>
            <pc:sldMk cId="1150822097" sldId="273"/>
            <ac:spMk id="55" creationId="{8A43E7F5-EBAC-0245-97D0-FC91635D4BA8}"/>
          </ac:spMkLst>
        </pc:spChg>
        <pc:spChg chg="mod">
          <ac:chgData name="Purzer, Senay" userId="6e1e49a7-5b60-4698-8edb-ffc2c422fcda" providerId="ADAL" clId="{DFA88799-42FD-41D9-B81D-C3CF7105C3A2}" dt="2023-08-25T11:14:41.855" v="2101" actId="1035"/>
          <ac:spMkLst>
            <pc:docMk/>
            <pc:sldMk cId="1150822097" sldId="273"/>
            <ac:spMk id="63" creationId="{BAFF6F45-9A02-4D3C-B078-77EE3168082B}"/>
          </ac:spMkLst>
        </pc:spChg>
        <pc:spChg chg="mod">
          <ac:chgData name="Purzer, Senay" userId="6e1e49a7-5b60-4698-8edb-ffc2c422fcda" providerId="ADAL" clId="{DFA88799-42FD-41D9-B81D-C3CF7105C3A2}" dt="2023-08-25T11:14:41.855" v="2101" actId="1035"/>
          <ac:spMkLst>
            <pc:docMk/>
            <pc:sldMk cId="1150822097" sldId="273"/>
            <ac:spMk id="64" creationId="{B6683ABB-735D-4597-80B2-596E8D9B82A7}"/>
          </ac:spMkLst>
        </pc:spChg>
        <pc:spChg chg="mod">
          <ac:chgData name="Purzer, Senay" userId="6e1e49a7-5b60-4698-8edb-ffc2c422fcda" providerId="ADAL" clId="{DFA88799-42FD-41D9-B81D-C3CF7105C3A2}" dt="2023-08-25T11:04:04.654" v="1603"/>
          <ac:spMkLst>
            <pc:docMk/>
            <pc:sldMk cId="1150822097" sldId="273"/>
            <ac:spMk id="70" creationId="{151580FA-C49F-4B6C-AA61-74FDF4EF0D7A}"/>
          </ac:spMkLst>
        </pc:spChg>
        <pc:spChg chg="mod">
          <ac:chgData name="Purzer, Senay" userId="6e1e49a7-5b60-4698-8edb-ffc2c422fcda" providerId="ADAL" clId="{DFA88799-42FD-41D9-B81D-C3CF7105C3A2}" dt="2023-08-25T11:04:04.654" v="1603"/>
          <ac:spMkLst>
            <pc:docMk/>
            <pc:sldMk cId="1150822097" sldId="273"/>
            <ac:spMk id="71" creationId="{63E2EE5A-D021-48C0-9008-89651166A66B}"/>
          </ac:spMkLst>
        </pc:spChg>
        <pc:spChg chg="mod">
          <ac:chgData name="Purzer, Senay" userId="6e1e49a7-5b60-4698-8edb-ffc2c422fcda" providerId="ADAL" clId="{DFA88799-42FD-41D9-B81D-C3CF7105C3A2}" dt="2023-08-25T11:04:04.654" v="1603"/>
          <ac:spMkLst>
            <pc:docMk/>
            <pc:sldMk cId="1150822097" sldId="273"/>
            <ac:spMk id="72" creationId="{C2115F70-8585-4C89-BD04-E61D15EDEFE9}"/>
          </ac:spMkLst>
        </pc:spChg>
        <pc:spChg chg="mod">
          <ac:chgData name="Purzer, Senay" userId="6e1e49a7-5b60-4698-8edb-ffc2c422fcda" providerId="ADAL" clId="{DFA88799-42FD-41D9-B81D-C3CF7105C3A2}" dt="2023-08-25T11:04:04.654" v="1603"/>
          <ac:spMkLst>
            <pc:docMk/>
            <pc:sldMk cId="1150822097" sldId="273"/>
            <ac:spMk id="73" creationId="{0718033D-0372-47BD-91E5-958DAE9A23BE}"/>
          </ac:spMkLst>
        </pc:spChg>
        <pc:spChg chg="mod">
          <ac:chgData name="Purzer, Senay" userId="6e1e49a7-5b60-4698-8edb-ffc2c422fcda" providerId="ADAL" clId="{DFA88799-42FD-41D9-B81D-C3CF7105C3A2}" dt="2023-08-25T11:04:04.654" v="1603"/>
          <ac:spMkLst>
            <pc:docMk/>
            <pc:sldMk cId="1150822097" sldId="273"/>
            <ac:spMk id="75" creationId="{237B3F33-604E-46FD-BD4E-30CE259CADC5}"/>
          </ac:spMkLst>
        </pc:spChg>
        <pc:spChg chg="mod">
          <ac:chgData name="Purzer, Senay" userId="6e1e49a7-5b60-4698-8edb-ffc2c422fcda" providerId="ADAL" clId="{DFA88799-42FD-41D9-B81D-C3CF7105C3A2}" dt="2023-08-25T11:04:04.654" v="1603"/>
          <ac:spMkLst>
            <pc:docMk/>
            <pc:sldMk cId="1150822097" sldId="273"/>
            <ac:spMk id="76" creationId="{7D443D4F-1A6F-4DA1-8BDB-2839FFE2E110}"/>
          </ac:spMkLst>
        </pc:spChg>
        <pc:spChg chg="mod">
          <ac:chgData name="Purzer, Senay" userId="6e1e49a7-5b60-4698-8edb-ffc2c422fcda" providerId="ADAL" clId="{DFA88799-42FD-41D9-B81D-C3CF7105C3A2}" dt="2023-08-25T11:04:04.654" v="1603"/>
          <ac:spMkLst>
            <pc:docMk/>
            <pc:sldMk cId="1150822097" sldId="273"/>
            <ac:spMk id="77" creationId="{52414496-F5DB-4DFE-ACFB-CCA8BAD42D81}"/>
          </ac:spMkLst>
        </pc:spChg>
        <pc:spChg chg="mod">
          <ac:chgData name="Purzer, Senay" userId="6e1e49a7-5b60-4698-8edb-ffc2c422fcda" providerId="ADAL" clId="{DFA88799-42FD-41D9-B81D-C3CF7105C3A2}" dt="2023-08-25T11:04:04.654" v="1603"/>
          <ac:spMkLst>
            <pc:docMk/>
            <pc:sldMk cId="1150822097" sldId="273"/>
            <ac:spMk id="79" creationId="{9836225C-ECC3-4630-BBC1-6A57C30C5722}"/>
          </ac:spMkLst>
        </pc:spChg>
        <pc:spChg chg="mod">
          <ac:chgData name="Purzer, Senay" userId="6e1e49a7-5b60-4698-8edb-ffc2c422fcda" providerId="ADAL" clId="{DFA88799-42FD-41D9-B81D-C3CF7105C3A2}" dt="2023-08-25T11:14:16.576" v="2056" actId="6549"/>
          <ac:spMkLst>
            <pc:docMk/>
            <pc:sldMk cId="1150822097" sldId="273"/>
            <ac:spMk id="80" creationId="{BE050E16-02CA-4FD7-BF29-6E82D674F94D}"/>
          </ac:spMkLst>
        </pc:spChg>
        <pc:spChg chg="mod">
          <ac:chgData name="Purzer, Senay" userId="6e1e49a7-5b60-4698-8edb-ffc2c422fcda" providerId="ADAL" clId="{DFA88799-42FD-41D9-B81D-C3CF7105C3A2}" dt="2023-08-25T11:04:04.654" v="1603"/>
          <ac:spMkLst>
            <pc:docMk/>
            <pc:sldMk cId="1150822097" sldId="273"/>
            <ac:spMk id="81" creationId="{DA3A316B-6EAD-4465-9E27-3122CEAB7703}"/>
          </ac:spMkLst>
        </pc:spChg>
        <pc:spChg chg="mod">
          <ac:chgData name="Purzer, Senay" userId="6e1e49a7-5b60-4698-8edb-ffc2c422fcda" providerId="ADAL" clId="{DFA88799-42FD-41D9-B81D-C3CF7105C3A2}" dt="2023-08-25T11:04:04.654" v="1603"/>
          <ac:spMkLst>
            <pc:docMk/>
            <pc:sldMk cId="1150822097" sldId="273"/>
            <ac:spMk id="82" creationId="{9DA402AE-03D8-4EE4-B73A-262B54E7A3C5}"/>
          </ac:spMkLst>
        </pc:spChg>
        <pc:spChg chg="mod">
          <ac:chgData name="Purzer, Senay" userId="6e1e49a7-5b60-4698-8edb-ffc2c422fcda" providerId="ADAL" clId="{DFA88799-42FD-41D9-B81D-C3CF7105C3A2}" dt="2023-08-25T11:04:04.654" v="1603"/>
          <ac:spMkLst>
            <pc:docMk/>
            <pc:sldMk cId="1150822097" sldId="273"/>
            <ac:spMk id="83" creationId="{E98A7785-B2B8-4C53-8AA4-8E6E1C7029DA}"/>
          </ac:spMkLst>
        </pc:spChg>
        <pc:spChg chg="mod">
          <ac:chgData name="Purzer, Senay" userId="6e1e49a7-5b60-4698-8edb-ffc2c422fcda" providerId="ADAL" clId="{DFA88799-42FD-41D9-B81D-C3CF7105C3A2}" dt="2023-08-25T11:04:04.654" v="1603"/>
          <ac:spMkLst>
            <pc:docMk/>
            <pc:sldMk cId="1150822097" sldId="273"/>
            <ac:spMk id="85" creationId="{E1787EF0-AAF1-4773-89B0-F1BA7A4BADA0}"/>
          </ac:spMkLst>
        </pc:spChg>
        <pc:spChg chg="mod">
          <ac:chgData name="Purzer, Senay" userId="6e1e49a7-5b60-4698-8edb-ffc2c422fcda" providerId="ADAL" clId="{DFA88799-42FD-41D9-B81D-C3CF7105C3A2}" dt="2023-08-25T11:17:09.068" v="2244" actId="14100"/>
          <ac:spMkLst>
            <pc:docMk/>
            <pc:sldMk cId="1150822097" sldId="273"/>
            <ac:spMk id="86" creationId="{F2AB2D07-FA8E-49CA-A1FC-AB0B209ED284}"/>
          </ac:spMkLst>
        </pc:spChg>
        <pc:spChg chg="mod">
          <ac:chgData name="Purzer, Senay" userId="6e1e49a7-5b60-4698-8edb-ffc2c422fcda" providerId="ADAL" clId="{DFA88799-42FD-41D9-B81D-C3CF7105C3A2}" dt="2023-08-25T11:17:14.141" v="2246" actId="14100"/>
          <ac:spMkLst>
            <pc:docMk/>
            <pc:sldMk cId="1150822097" sldId="273"/>
            <ac:spMk id="87" creationId="{387571F8-40A3-4D8C-83D0-AD7916ECAB0A}"/>
          </ac:spMkLst>
        </pc:spChg>
        <pc:spChg chg="mod">
          <ac:chgData name="Purzer, Senay" userId="6e1e49a7-5b60-4698-8edb-ffc2c422fcda" providerId="ADAL" clId="{DFA88799-42FD-41D9-B81D-C3CF7105C3A2}" dt="2023-08-25T11:04:04.654" v="1603"/>
          <ac:spMkLst>
            <pc:docMk/>
            <pc:sldMk cId="1150822097" sldId="273"/>
            <ac:spMk id="88" creationId="{A187C0BD-F632-426F-80BB-415178CFAC67}"/>
          </ac:spMkLst>
        </pc:spChg>
        <pc:spChg chg="mod">
          <ac:chgData name="Purzer, Senay" userId="6e1e49a7-5b60-4698-8edb-ffc2c422fcda" providerId="ADAL" clId="{DFA88799-42FD-41D9-B81D-C3CF7105C3A2}" dt="2023-08-25T11:04:04.654" v="1603"/>
          <ac:spMkLst>
            <pc:docMk/>
            <pc:sldMk cId="1150822097" sldId="273"/>
            <ac:spMk id="89" creationId="{9E4EAF3A-B6FC-42BA-9595-02334ECC5A90}"/>
          </ac:spMkLst>
        </pc:spChg>
        <pc:spChg chg="mod">
          <ac:chgData name="Purzer, Senay" userId="6e1e49a7-5b60-4698-8edb-ffc2c422fcda" providerId="ADAL" clId="{DFA88799-42FD-41D9-B81D-C3CF7105C3A2}" dt="2023-08-25T11:17:24.399" v="2258" actId="1037"/>
          <ac:spMkLst>
            <pc:docMk/>
            <pc:sldMk cId="1150822097" sldId="273"/>
            <ac:spMk id="90" creationId="{63DBD67E-B609-41E7-AF8F-73B44D44D061}"/>
          </ac:spMkLst>
        </pc:spChg>
        <pc:spChg chg="del mod">
          <ac:chgData name="Purzer, Senay" userId="6e1e49a7-5b60-4698-8edb-ffc2c422fcda" providerId="ADAL" clId="{DFA88799-42FD-41D9-B81D-C3CF7105C3A2}" dt="2023-08-25T11:16:21.780" v="2232" actId="478"/>
          <ac:spMkLst>
            <pc:docMk/>
            <pc:sldMk cId="1150822097" sldId="273"/>
            <ac:spMk id="91" creationId="{861B67FC-0D79-4429-BC9C-580BD7C9198F}"/>
          </ac:spMkLst>
        </pc:spChg>
        <pc:spChg chg="mod">
          <ac:chgData name="Purzer, Senay" userId="6e1e49a7-5b60-4698-8edb-ffc2c422fcda" providerId="ADAL" clId="{DFA88799-42FD-41D9-B81D-C3CF7105C3A2}" dt="2023-08-25T11:04:04.654" v="1603"/>
          <ac:spMkLst>
            <pc:docMk/>
            <pc:sldMk cId="1150822097" sldId="273"/>
            <ac:spMk id="92" creationId="{C6C83948-704D-4CAB-8C72-4A27CEE09300}"/>
          </ac:spMkLst>
        </pc:spChg>
        <pc:spChg chg="mod">
          <ac:chgData name="Purzer, Senay" userId="6e1e49a7-5b60-4698-8edb-ffc2c422fcda" providerId="ADAL" clId="{DFA88799-42FD-41D9-B81D-C3CF7105C3A2}" dt="2023-08-25T11:04:04.654" v="1603"/>
          <ac:spMkLst>
            <pc:docMk/>
            <pc:sldMk cId="1150822097" sldId="273"/>
            <ac:spMk id="93" creationId="{2DC7CC5C-D0C8-42F2-89CA-8D7DC21C3D3C}"/>
          </ac:spMkLst>
        </pc:spChg>
        <pc:spChg chg="mod">
          <ac:chgData name="Purzer, Senay" userId="6e1e49a7-5b60-4698-8edb-ffc2c422fcda" providerId="ADAL" clId="{DFA88799-42FD-41D9-B81D-C3CF7105C3A2}" dt="2023-08-25T11:04:04.654" v="1603"/>
          <ac:spMkLst>
            <pc:docMk/>
            <pc:sldMk cId="1150822097" sldId="273"/>
            <ac:spMk id="94" creationId="{A6FA157F-51F1-4492-B09B-77AF09260044}"/>
          </ac:spMkLst>
        </pc:spChg>
        <pc:spChg chg="mod">
          <ac:chgData name="Purzer, Senay" userId="6e1e49a7-5b60-4698-8edb-ffc2c422fcda" providerId="ADAL" clId="{DFA88799-42FD-41D9-B81D-C3CF7105C3A2}" dt="2023-08-25T11:04:04.654" v="1603"/>
          <ac:spMkLst>
            <pc:docMk/>
            <pc:sldMk cId="1150822097" sldId="273"/>
            <ac:spMk id="95" creationId="{C4585FE1-3CCE-49A4-A0D5-87E0087AA556}"/>
          </ac:spMkLst>
        </pc:spChg>
        <pc:spChg chg="mod">
          <ac:chgData name="Purzer, Senay" userId="6e1e49a7-5b60-4698-8edb-ffc2c422fcda" providerId="ADAL" clId="{DFA88799-42FD-41D9-B81D-C3CF7105C3A2}" dt="2023-08-25T11:04:04.654" v="1603"/>
          <ac:spMkLst>
            <pc:docMk/>
            <pc:sldMk cId="1150822097" sldId="273"/>
            <ac:spMk id="96" creationId="{6B791E34-508F-4019-9FB4-6A65573184BF}"/>
          </ac:spMkLst>
        </pc:spChg>
        <pc:spChg chg="mod">
          <ac:chgData name="Purzer, Senay" userId="6e1e49a7-5b60-4698-8edb-ffc2c422fcda" providerId="ADAL" clId="{DFA88799-42FD-41D9-B81D-C3CF7105C3A2}" dt="2023-08-25T11:04:04.654" v="1603"/>
          <ac:spMkLst>
            <pc:docMk/>
            <pc:sldMk cId="1150822097" sldId="273"/>
            <ac:spMk id="98" creationId="{9AE03FFF-0033-496D-B957-90941A423E76}"/>
          </ac:spMkLst>
        </pc:spChg>
        <pc:spChg chg="mod">
          <ac:chgData name="Purzer, Senay" userId="6e1e49a7-5b60-4698-8edb-ffc2c422fcda" providerId="ADAL" clId="{DFA88799-42FD-41D9-B81D-C3CF7105C3A2}" dt="2023-08-25T11:04:04.654" v="1603"/>
          <ac:spMkLst>
            <pc:docMk/>
            <pc:sldMk cId="1150822097" sldId="273"/>
            <ac:spMk id="99" creationId="{F2678257-9264-4B88-BA22-E61F1C4BB202}"/>
          </ac:spMkLst>
        </pc:spChg>
        <pc:spChg chg="mod">
          <ac:chgData name="Purzer, Senay" userId="6e1e49a7-5b60-4698-8edb-ffc2c422fcda" providerId="ADAL" clId="{DFA88799-42FD-41D9-B81D-C3CF7105C3A2}" dt="2023-08-25T11:04:04.654" v="1603"/>
          <ac:spMkLst>
            <pc:docMk/>
            <pc:sldMk cId="1150822097" sldId="273"/>
            <ac:spMk id="119" creationId="{D9A58A3F-69A0-40A8-A6B1-CF7FF105ACB1}"/>
          </ac:spMkLst>
        </pc:spChg>
        <pc:spChg chg="mod">
          <ac:chgData name="Purzer, Senay" userId="6e1e49a7-5b60-4698-8edb-ffc2c422fcda" providerId="ADAL" clId="{DFA88799-42FD-41D9-B81D-C3CF7105C3A2}" dt="2023-08-25T11:04:04.654" v="1603"/>
          <ac:spMkLst>
            <pc:docMk/>
            <pc:sldMk cId="1150822097" sldId="273"/>
            <ac:spMk id="120" creationId="{47876C9D-1954-421D-AA8E-ADA858B0FDC9}"/>
          </ac:spMkLst>
        </pc:spChg>
        <pc:spChg chg="mod">
          <ac:chgData name="Purzer, Senay" userId="6e1e49a7-5b60-4698-8edb-ffc2c422fcda" providerId="ADAL" clId="{DFA88799-42FD-41D9-B81D-C3CF7105C3A2}" dt="2023-08-25T11:14:29.125" v="2067" actId="1037"/>
          <ac:spMkLst>
            <pc:docMk/>
            <pc:sldMk cId="1150822097" sldId="273"/>
            <ac:spMk id="121" creationId="{37D9E843-8B54-4753-8D24-B974F041E096}"/>
          </ac:spMkLst>
        </pc:spChg>
        <pc:spChg chg="mod">
          <ac:chgData name="Purzer, Senay" userId="6e1e49a7-5b60-4698-8edb-ffc2c422fcda" providerId="ADAL" clId="{DFA88799-42FD-41D9-B81D-C3CF7105C3A2}" dt="2023-08-25T11:14:29.125" v="2067" actId="1037"/>
          <ac:spMkLst>
            <pc:docMk/>
            <pc:sldMk cId="1150822097" sldId="273"/>
            <ac:spMk id="122" creationId="{D5B39F74-9384-476B-AB8B-6EE09E32E101}"/>
          </ac:spMkLst>
        </pc:spChg>
        <pc:spChg chg="mod">
          <ac:chgData name="Purzer, Senay" userId="6e1e49a7-5b60-4698-8edb-ffc2c422fcda" providerId="ADAL" clId="{DFA88799-42FD-41D9-B81D-C3CF7105C3A2}" dt="2023-08-25T11:09:57.341" v="1967" actId="20577"/>
          <ac:spMkLst>
            <pc:docMk/>
            <pc:sldMk cId="1150822097" sldId="273"/>
            <ac:spMk id="123" creationId="{8550BDC0-A8CC-454E-97B4-FF26AA30F2CB}"/>
          </ac:spMkLst>
        </pc:spChg>
        <pc:spChg chg="mod">
          <ac:chgData name="Purzer, Senay" userId="6e1e49a7-5b60-4698-8edb-ffc2c422fcda" providerId="ADAL" clId="{DFA88799-42FD-41D9-B81D-C3CF7105C3A2}" dt="2023-08-25T11:10:36.770" v="2009" actId="20577"/>
          <ac:spMkLst>
            <pc:docMk/>
            <pc:sldMk cId="1150822097" sldId="273"/>
            <ac:spMk id="124" creationId="{794BE099-5901-457B-A894-3AAD38B35416}"/>
          </ac:spMkLst>
        </pc:spChg>
        <pc:spChg chg="mod">
          <ac:chgData name="Purzer, Senay" userId="6e1e49a7-5b60-4698-8edb-ffc2c422fcda" providerId="ADAL" clId="{DFA88799-42FD-41D9-B81D-C3CF7105C3A2}" dt="2023-08-25T11:10:01.868" v="1980" actId="20577"/>
          <ac:spMkLst>
            <pc:docMk/>
            <pc:sldMk cId="1150822097" sldId="273"/>
            <ac:spMk id="125" creationId="{D0312357-EF3C-4C94-9E20-88CA3CA51937}"/>
          </ac:spMkLst>
        </pc:spChg>
        <pc:spChg chg="mod">
          <ac:chgData name="Purzer, Senay" userId="6e1e49a7-5b60-4698-8edb-ffc2c422fcda" providerId="ADAL" clId="{DFA88799-42FD-41D9-B81D-C3CF7105C3A2}" dt="2023-08-25T11:11:44.218" v="2026" actId="313"/>
          <ac:spMkLst>
            <pc:docMk/>
            <pc:sldMk cId="1150822097" sldId="273"/>
            <ac:spMk id="126" creationId="{8BF86AAB-6BEF-410A-9748-ACC91050C055}"/>
          </ac:spMkLst>
        </pc:spChg>
        <pc:spChg chg="mod">
          <ac:chgData name="Purzer, Senay" userId="6e1e49a7-5b60-4698-8edb-ffc2c422fcda" providerId="ADAL" clId="{DFA88799-42FD-41D9-B81D-C3CF7105C3A2}" dt="2023-08-25T11:05:07.330" v="1717" actId="20577"/>
          <ac:spMkLst>
            <pc:docMk/>
            <pc:sldMk cId="1150822097" sldId="273"/>
            <ac:spMk id="127" creationId="{6AF4C112-B106-46EB-9005-440263351BCD}"/>
          </ac:spMkLst>
        </pc:spChg>
        <pc:spChg chg="mod">
          <ac:chgData name="Purzer, Senay" userId="6e1e49a7-5b60-4698-8edb-ffc2c422fcda" providerId="ADAL" clId="{DFA88799-42FD-41D9-B81D-C3CF7105C3A2}" dt="2023-08-25T11:07:27.616" v="1842" actId="20577"/>
          <ac:spMkLst>
            <pc:docMk/>
            <pc:sldMk cId="1150822097" sldId="273"/>
            <ac:spMk id="128" creationId="{E2D95979-80C8-4553-AEFE-B8BB38B09281}"/>
          </ac:spMkLst>
        </pc:spChg>
        <pc:spChg chg="mod">
          <ac:chgData name="Purzer, Senay" userId="6e1e49a7-5b60-4698-8edb-ffc2c422fcda" providerId="ADAL" clId="{DFA88799-42FD-41D9-B81D-C3CF7105C3A2}" dt="2023-08-25T11:05:54.724" v="1778" actId="20577"/>
          <ac:spMkLst>
            <pc:docMk/>
            <pc:sldMk cId="1150822097" sldId="273"/>
            <ac:spMk id="129" creationId="{772EBE54-619E-4355-9982-5B628763A29C}"/>
          </ac:spMkLst>
        </pc:spChg>
        <pc:spChg chg="mod">
          <ac:chgData name="Purzer, Senay" userId="6e1e49a7-5b60-4698-8edb-ffc2c422fcda" providerId="ADAL" clId="{DFA88799-42FD-41D9-B81D-C3CF7105C3A2}" dt="2023-08-25T11:06:53.164" v="1822" actId="313"/>
          <ac:spMkLst>
            <pc:docMk/>
            <pc:sldMk cId="1150822097" sldId="273"/>
            <ac:spMk id="130" creationId="{1FD2DEB4-C79D-40A0-AC14-6C955E958202}"/>
          </ac:spMkLst>
        </pc:spChg>
        <pc:spChg chg="mod">
          <ac:chgData name="Purzer, Senay" userId="6e1e49a7-5b60-4698-8edb-ffc2c422fcda" providerId="ADAL" clId="{DFA88799-42FD-41D9-B81D-C3CF7105C3A2}" dt="2023-08-25T11:06:43.266" v="1820" actId="20577"/>
          <ac:spMkLst>
            <pc:docMk/>
            <pc:sldMk cId="1150822097" sldId="273"/>
            <ac:spMk id="131" creationId="{80DD7831-07E0-44AE-94C1-8D326D3926BF}"/>
          </ac:spMkLst>
        </pc:spChg>
        <pc:spChg chg="mod">
          <ac:chgData name="Purzer, Senay" userId="6e1e49a7-5b60-4698-8edb-ffc2c422fcda" providerId="ADAL" clId="{DFA88799-42FD-41D9-B81D-C3CF7105C3A2}" dt="2023-08-25T11:08:49.444" v="1899" actId="6549"/>
          <ac:spMkLst>
            <pc:docMk/>
            <pc:sldMk cId="1150822097" sldId="273"/>
            <ac:spMk id="132" creationId="{263A4C30-97CB-4A15-83CB-8438BC4CBEE4}"/>
          </ac:spMkLst>
        </pc:spChg>
        <pc:spChg chg="mod">
          <ac:chgData name="Purzer, Senay" userId="6e1e49a7-5b60-4698-8edb-ffc2c422fcda" providerId="ADAL" clId="{DFA88799-42FD-41D9-B81D-C3CF7105C3A2}" dt="2023-08-25T11:09:03.623" v="1917" actId="20577"/>
          <ac:spMkLst>
            <pc:docMk/>
            <pc:sldMk cId="1150822097" sldId="273"/>
            <ac:spMk id="133" creationId="{8E041AD9-123C-4CC6-AA44-CA74BEC8780A}"/>
          </ac:spMkLst>
        </pc:spChg>
        <pc:spChg chg="mod">
          <ac:chgData name="Purzer, Senay" userId="6e1e49a7-5b60-4698-8edb-ffc2c422fcda" providerId="ADAL" clId="{DFA88799-42FD-41D9-B81D-C3CF7105C3A2}" dt="2023-08-25T11:07:16.685" v="1833" actId="20577"/>
          <ac:spMkLst>
            <pc:docMk/>
            <pc:sldMk cId="1150822097" sldId="273"/>
            <ac:spMk id="134" creationId="{161C6C4B-62D4-4000-B79D-275832467BCB}"/>
          </ac:spMkLst>
        </pc:spChg>
        <pc:spChg chg="mod">
          <ac:chgData name="Purzer, Senay" userId="6e1e49a7-5b60-4698-8edb-ffc2c422fcda" providerId="ADAL" clId="{DFA88799-42FD-41D9-B81D-C3CF7105C3A2}" dt="2023-08-25T11:09:07.806" v="1918" actId="313"/>
          <ac:spMkLst>
            <pc:docMk/>
            <pc:sldMk cId="1150822097" sldId="273"/>
            <ac:spMk id="135" creationId="{ECD14752-F629-4C8E-9786-97FCA576453E}"/>
          </ac:spMkLst>
        </pc:spChg>
        <pc:spChg chg="mod">
          <ac:chgData name="Purzer, Senay" userId="6e1e49a7-5b60-4698-8edb-ffc2c422fcda" providerId="ADAL" clId="{DFA88799-42FD-41D9-B81D-C3CF7105C3A2}" dt="2023-08-25T11:04:04.654" v="1603"/>
          <ac:spMkLst>
            <pc:docMk/>
            <pc:sldMk cId="1150822097" sldId="273"/>
            <ac:spMk id="142" creationId="{77BE4828-CF76-48C8-9354-63DB55505FE9}"/>
          </ac:spMkLst>
        </pc:spChg>
        <pc:spChg chg="mod">
          <ac:chgData name="Purzer, Senay" userId="6e1e49a7-5b60-4698-8edb-ffc2c422fcda" providerId="ADAL" clId="{DFA88799-42FD-41D9-B81D-C3CF7105C3A2}" dt="2023-08-25T11:04:04.654" v="1603"/>
          <ac:spMkLst>
            <pc:docMk/>
            <pc:sldMk cId="1150822097" sldId="273"/>
            <ac:spMk id="143" creationId="{E1DD593E-78C2-4F74-ABFA-04CEDD473004}"/>
          </ac:spMkLst>
        </pc:spChg>
        <pc:spChg chg="mod">
          <ac:chgData name="Purzer, Senay" userId="6e1e49a7-5b60-4698-8edb-ffc2c422fcda" providerId="ADAL" clId="{DFA88799-42FD-41D9-B81D-C3CF7105C3A2}" dt="2023-08-25T11:09:22.418" v="1938" actId="20577"/>
          <ac:spMkLst>
            <pc:docMk/>
            <pc:sldMk cId="1150822097" sldId="273"/>
            <ac:spMk id="144" creationId="{EC1AF675-247C-491B-8CFC-B031D4D25D1E}"/>
          </ac:spMkLst>
        </pc:spChg>
        <pc:spChg chg="mod">
          <ac:chgData name="Purzer, Senay" userId="6e1e49a7-5b60-4698-8edb-ffc2c422fcda" providerId="ADAL" clId="{DFA88799-42FD-41D9-B81D-C3CF7105C3A2}" dt="2023-08-25T11:09:27.765" v="1944" actId="5793"/>
          <ac:spMkLst>
            <pc:docMk/>
            <pc:sldMk cId="1150822097" sldId="273"/>
            <ac:spMk id="145" creationId="{B5A387F3-8C54-4650-93C9-7325BBFD1952}"/>
          </ac:spMkLst>
        </pc:spChg>
        <pc:spChg chg="mod">
          <ac:chgData name="Purzer, Senay" userId="6e1e49a7-5b60-4698-8edb-ffc2c422fcda" providerId="ADAL" clId="{DFA88799-42FD-41D9-B81D-C3CF7105C3A2}" dt="2023-08-25T11:09:33.582" v="1951" actId="20577"/>
          <ac:spMkLst>
            <pc:docMk/>
            <pc:sldMk cId="1150822097" sldId="273"/>
            <ac:spMk id="146" creationId="{97E4D13A-4C86-454A-B534-3C56A62EB84A}"/>
          </ac:spMkLst>
        </pc:spChg>
        <pc:spChg chg="mod">
          <ac:chgData name="Purzer, Senay" userId="6e1e49a7-5b60-4698-8edb-ffc2c422fcda" providerId="ADAL" clId="{DFA88799-42FD-41D9-B81D-C3CF7105C3A2}" dt="2023-08-25T11:09:45.169" v="1957" actId="20577"/>
          <ac:spMkLst>
            <pc:docMk/>
            <pc:sldMk cId="1150822097" sldId="273"/>
            <ac:spMk id="147" creationId="{EB832E3F-6D32-45A8-AA56-E840F742009C}"/>
          </ac:spMkLst>
        </pc:spChg>
        <pc:spChg chg="add del mod">
          <ac:chgData name="Purzer, Senay" userId="6e1e49a7-5b60-4698-8edb-ffc2c422fcda" providerId="ADAL" clId="{DFA88799-42FD-41D9-B81D-C3CF7105C3A2}" dt="2023-08-25T11:33:20.608" v="2613" actId="21"/>
          <ac:spMkLst>
            <pc:docMk/>
            <pc:sldMk cId="1150822097" sldId="273"/>
            <ac:spMk id="148" creationId="{4F36BA64-4CBE-46CF-8A0C-7BC09402CC7C}"/>
          </ac:spMkLst>
        </pc:spChg>
        <pc:grpChg chg="add mod">
          <ac:chgData name="Purzer, Senay" userId="6e1e49a7-5b60-4698-8edb-ffc2c422fcda" providerId="ADAL" clId="{DFA88799-42FD-41D9-B81D-C3CF7105C3A2}" dt="2023-08-25T11:04:17.716" v="1605" actId="1076"/>
          <ac:grpSpMkLst>
            <pc:docMk/>
            <pc:sldMk cId="1150822097" sldId="273"/>
            <ac:grpSpMk id="69" creationId="{49CC013D-D11C-47E4-BA77-C04710FE31FB}"/>
          </ac:grpSpMkLst>
        </pc:grpChg>
        <pc:grpChg chg="mod">
          <ac:chgData name="Purzer, Senay" userId="6e1e49a7-5b60-4698-8edb-ffc2c422fcda" providerId="ADAL" clId="{DFA88799-42FD-41D9-B81D-C3CF7105C3A2}" dt="2023-08-25T11:04:04.654" v="1603"/>
          <ac:grpSpMkLst>
            <pc:docMk/>
            <pc:sldMk cId="1150822097" sldId="273"/>
            <ac:grpSpMk id="78" creationId="{795E609F-1AD3-4F7D-8D93-F0F321675C72}"/>
          </ac:grpSpMkLst>
        </pc:grpChg>
        <pc:grpChg chg="mod">
          <ac:chgData name="Purzer, Senay" userId="6e1e49a7-5b60-4698-8edb-ffc2c422fcda" providerId="ADAL" clId="{DFA88799-42FD-41D9-B81D-C3CF7105C3A2}" dt="2023-08-25T11:04:04.654" v="1603"/>
          <ac:grpSpMkLst>
            <pc:docMk/>
            <pc:sldMk cId="1150822097" sldId="273"/>
            <ac:grpSpMk id="84" creationId="{BFC82118-9345-4FA6-BC35-BBC53C2ED295}"/>
          </ac:grpSpMkLst>
        </pc:grpChg>
        <pc:grpChg chg="mod">
          <ac:chgData name="Purzer, Senay" userId="6e1e49a7-5b60-4698-8edb-ffc2c422fcda" providerId="ADAL" clId="{DFA88799-42FD-41D9-B81D-C3CF7105C3A2}" dt="2023-08-25T11:04:04.654" v="1603"/>
          <ac:grpSpMkLst>
            <pc:docMk/>
            <pc:sldMk cId="1150822097" sldId="273"/>
            <ac:grpSpMk id="97" creationId="{FF44A20C-725B-43F6-B01C-D387E45B2D67}"/>
          </ac:grpSpMkLst>
        </pc:grpChg>
        <pc:cxnChg chg="mod">
          <ac:chgData name="Purzer, Senay" userId="6e1e49a7-5b60-4698-8edb-ffc2c422fcda" providerId="ADAL" clId="{DFA88799-42FD-41D9-B81D-C3CF7105C3A2}" dt="2023-08-25T11:04:04.654" v="1603"/>
          <ac:cxnSpMkLst>
            <pc:docMk/>
            <pc:sldMk cId="1150822097" sldId="273"/>
            <ac:cxnSpMk id="136" creationId="{DAAB1920-4997-4250-A78A-B49615D33A7B}"/>
          </ac:cxnSpMkLst>
        </pc:cxnChg>
        <pc:cxnChg chg="mod">
          <ac:chgData name="Purzer, Senay" userId="6e1e49a7-5b60-4698-8edb-ffc2c422fcda" providerId="ADAL" clId="{DFA88799-42FD-41D9-B81D-C3CF7105C3A2}" dt="2023-08-25T11:04:04.654" v="1603"/>
          <ac:cxnSpMkLst>
            <pc:docMk/>
            <pc:sldMk cId="1150822097" sldId="273"/>
            <ac:cxnSpMk id="137" creationId="{4647C28A-3E2C-4862-9428-D689D0E53405}"/>
          </ac:cxnSpMkLst>
        </pc:cxnChg>
        <pc:cxnChg chg="mod">
          <ac:chgData name="Purzer, Senay" userId="6e1e49a7-5b60-4698-8edb-ffc2c422fcda" providerId="ADAL" clId="{DFA88799-42FD-41D9-B81D-C3CF7105C3A2}" dt="2023-08-25T11:04:04.654" v="1603"/>
          <ac:cxnSpMkLst>
            <pc:docMk/>
            <pc:sldMk cId="1150822097" sldId="273"/>
            <ac:cxnSpMk id="138" creationId="{504B4348-1AF0-47AA-9DBA-7141A6A6EF3F}"/>
          </ac:cxnSpMkLst>
        </pc:cxnChg>
        <pc:cxnChg chg="mod">
          <ac:chgData name="Purzer, Senay" userId="6e1e49a7-5b60-4698-8edb-ffc2c422fcda" providerId="ADAL" clId="{DFA88799-42FD-41D9-B81D-C3CF7105C3A2}" dt="2023-08-25T11:04:04.654" v="1603"/>
          <ac:cxnSpMkLst>
            <pc:docMk/>
            <pc:sldMk cId="1150822097" sldId="273"/>
            <ac:cxnSpMk id="139" creationId="{440A1967-3FFD-4F09-B854-FDA0D91EDC33}"/>
          </ac:cxnSpMkLst>
        </pc:cxnChg>
        <pc:cxnChg chg="mod">
          <ac:chgData name="Purzer, Senay" userId="6e1e49a7-5b60-4698-8edb-ffc2c422fcda" providerId="ADAL" clId="{DFA88799-42FD-41D9-B81D-C3CF7105C3A2}" dt="2023-08-25T11:04:04.654" v="1603"/>
          <ac:cxnSpMkLst>
            <pc:docMk/>
            <pc:sldMk cId="1150822097" sldId="273"/>
            <ac:cxnSpMk id="140" creationId="{2D0A4477-7F1E-4E15-9CA2-05558A91FEDE}"/>
          </ac:cxnSpMkLst>
        </pc:cxnChg>
        <pc:cxnChg chg="mod">
          <ac:chgData name="Purzer, Senay" userId="6e1e49a7-5b60-4698-8edb-ffc2c422fcda" providerId="ADAL" clId="{DFA88799-42FD-41D9-B81D-C3CF7105C3A2}" dt="2023-08-25T11:04:04.654" v="1603"/>
          <ac:cxnSpMkLst>
            <pc:docMk/>
            <pc:sldMk cId="1150822097" sldId="273"/>
            <ac:cxnSpMk id="141" creationId="{659586AF-2704-44C7-9553-F2E121D67974}"/>
          </ac:cxnSpMkLst>
        </pc:cxnChg>
      </pc:sldChg>
      <pc:sldChg chg="addSp delSp modSp mod delAnim">
        <pc:chgData name="Purzer, Senay" userId="6e1e49a7-5b60-4698-8edb-ffc2c422fcda" providerId="ADAL" clId="{DFA88799-42FD-41D9-B81D-C3CF7105C3A2}" dt="2023-08-25T10:35:24.295" v="1420" actId="20577"/>
        <pc:sldMkLst>
          <pc:docMk/>
          <pc:sldMk cId="2637164404" sldId="274"/>
        </pc:sldMkLst>
        <pc:spChg chg="mod">
          <ac:chgData name="Purzer, Senay" userId="6e1e49a7-5b60-4698-8edb-ffc2c422fcda" providerId="ADAL" clId="{DFA88799-42FD-41D9-B81D-C3CF7105C3A2}" dt="2023-08-25T10:35:24.295" v="1420" actId="20577"/>
          <ac:spMkLst>
            <pc:docMk/>
            <pc:sldMk cId="2637164404" sldId="274"/>
            <ac:spMk id="2" creationId="{F265D013-657A-417E-8D26-1AB0F33956F5}"/>
          </ac:spMkLst>
        </pc:spChg>
        <pc:spChg chg="del">
          <ac:chgData name="Purzer, Senay" userId="6e1e49a7-5b60-4698-8edb-ffc2c422fcda" providerId="ADAL" clId="{DFA88799-42FD-41D9-B81D-C3CF7105C3A2}" dt="2023-08-25T10:15:26.572" v="1078" actId="478"/>
          <ac:spMkLst>
            <pc:docMk/>
            <pc:sldMk cId="2637164404" sldId="274"/>
            <ac:spMk id="3" creationId="{0B661EFE-948F-4A3E-8FA9-ED1A8DBFFF5E}"/>
          </ac:spMkLst>
        </pc:spChg>
        <pc:spChg chg="add del mod">
          <ac:chgData name="Purzer, Senay" userId="6e1e49a7-5b60-4698-8edb-ffc2c422fcda" providerId="ADAL" clId="{DFA88799-42FD-41D9-B81D-C3CF7105C3A2}" dt="2023-08-25T10:15:32.668" v="1080" actId="478"/>
          <ac:spMkLst>
            <pc:docMk/>
            <pc:sldMk cId="2637164404" sldId="274"/>
            <ac:spMk id="5" creationId="{AD2CAA7D-91D7-4E6C-A085-7D29B1E90F47}"/>
          </ac:spMkLst>
        </pc:spChg>
        <pc:spChg chg="del">
          <ac:chgData name="Purzer, Senay" userId="6e1e49a7-5b60-4698-8edb-ffc2c422fcda" providerId="ADAL" clId="{DFA88799-42FD-41D9-B81D-C3CF7105C3A2}" dt="2023-08-25T10:27:57.219" v="1277" actId="478"/>
          <ac:spMkLst>
            <pc:docMk/>
            <pc:sldMk cId="2637164404" sldId="274"/>
            <ac:spMk id="61" creationId="{866F30DC-5C5B-4BD3-BF58-6B8C7F9F7C46}"/>
          </ac:spMkLst>
        </pc:spChg>
        <pc:spChg chg="del">
          <ac:chgData name="Purzer, Senay" userId="6e1e49a7-5b60-4698-8edb-ffc2c422fcda" providerId="ADAL" clId="{DFA88799-42FD-41D9-B81D-C3CF7105C3A2}" dt="2023-08-25T10:15:26.572" v="1078" actId="478"/>
          <ac:spMkLst>
            <pc:docMk/>
            <pc:sldMk cId="2637164404" sldId="274"/>
            <ac:spMk id="100" creationId="{FA53F85F-4E66-4682-B72D-146271736D75}"/>
          </ac:spMkLst>
        </pc:spChg>
        <pc:spChg chg="del">
          <ac:chgData name="Purzer, Senay" userId="6e1e49a7-5b60-4698-8edb-ffc2c422fcda" providerId="ADAL" clId="{DFA88799-42FD-41D9-B81D-C3CF7105C3A2}" dt="2023-08-25T10:15:26.572" v="1078" actId="478"/>
          <ac:spMkLst>
            <pc:docMk/>
            <pc:sldMk cId="2637164404" sldId="274"/>
            <ac:spMk id="101" creationId="{88630225-6444-445C-955D-E7C06EF27476}"/>
          </ac:spMkLst>
        </pc:spChg>
        <pc:spChg chg="del">
          <ac:chgData name="Purzer, Senay" userId="6e1e49a7-5b60-4698-8edb-ffc2c422fcda" providerId="ADAL" clId="{DFA88799-42FD-41D9-B81D-C3CF7105C3A2}" dt="2023-08-25T10:15:26.572" v="1078" actId="478"/>
          <ac:spMkLst>
            <pc:docMk/>
            <pc:sldMk cId="2637164404" sldId="274"/>
            <ac:spMk id="102" creationId="{23F8A602-1EFD-4B4C-913F-1386808FC7C1}"/>
          </ac:spMkLst>
        </pc:spChg>
        <pc:spChg chg="del">
          <ac:chgData name="Purzer, Senay" userId="6e1e49a7-5b60-4698-8edb-ffc2c422fcda" providerId="ADAL" clId="{DFA88799-42FD-41D9-B81D-C3CF7105C3A2}" dt="2023-08-25T10:15:26.572" v="1078" actId="478"/>
          <ac:spMkLst>
            <pc:docMk/>
            <pc:sldMk cId="2637164404" sldId="274"/>
            <ac:spMk id="103" creationId="{D04D5F41-CCE3-48E3-A83D-379BD1133BDC}"/>
          </ac:spMkLst>
        </pc:spChg>
        <pc:spChg chg="del">
          <ac:chgData name="Purzer, Senay" userId="6e1e49a7-5b60-4698-8edb-ffc2c422fcda" providerId="ADAL" clId="{DFA88799-42FD-41D9-B81D-C3CF7105C3A2}" dt="2023-08-25T10:15:26.572" v="1078" actId="478"/>
          <ac:spMkLst>
            <pc:docMk/>
            <pc:sldMk cId="2637164404" sldId="274"/>
            <ac:spMk id="104" creationId="{1693C914-4EF5-4562-8264-3508D5474DF3}"/>
          </ac:spMkLst>
        </pc:spChg>
        <pc:spChg chg="del">
          <ac:chgData name="Purzer, Senay" userId="6e1e49a7-5b60-4698-8edb-ffc2c422fcda" providerId="ADAL" clId="{DFA88799-42FD-41D9-B81D-C3CF7105C3A2}" dt="2023-08-25T10:15:26.572" v="1078" actId="478"/>
          <ac:spMkLst>
            <pc:docMk/>
            <pc:sldMk cId="2637164404" sldId="274"/>
            <ac:spMk id="105" creationId="{61AE450E-BEDA-47AF-8E2A-5FABB9F228DC}"/>
          </ac:spMkLst>
        </pc:spChg>
        <pc:spChg chg="del">
          <ac:chgData name="Purzer, Senay" userId="6e1e49a7-5b60-4698-8edb-ffc2c422fcda" providerId="ADAL" clId="{DFA88799-42FD-41D9-B81D-C3CF7105C3A2}" dt="2023-08-25T10:15:26.572" v="1078" actId="478"/>
          <ac:spMkLst>
            <pc:docMk/>
            <pc:sldMk cId="2637164404" sldId="274"/>
            <ac:spMk id="106" creationId="{9A67C302-A5BB-4A8C-A70E-7FC944BE2716}"/>
          </ac:spMkLst>
        </pc:spChg>
        <pc:spChg chg="del">
          <ac:chgData name="Purzer, Senay" userId="6e1e49a7-5b60-4698-8edb-ffc2c422fcda" providerId="ADAL" clId="{DFA88799-42FD-41D9-B81D-C3CF7105C3A2}" dt="2023-08-25T10:15:26.572" v="1078" actId="478"/>
          <ac:spMkLst>
            <pc:docMk/>
            <pc:sldMk cId="2637164404" sldId="274"/>
            <ac:spMk id="107" creationId="{F596A988-53B2-4872-8C65-B2B6A1709E4A}"/>
          </ac:spMkLst>
        </pc:spChg>
        <pc:spChg chg="del">
          <ac:chgData name="Purzer, Senay" userId="6e1e49a7-5b60-4698-8edb-ffc2c422fcda" providerId="ADAL" clId="{DFA88799-42FD-41D9-B81D-C3CF7105C3A2}" dt="2023-08-25T10:15:26.572" v="1078" actId="478"/>
          <ac:spMkLst>
            <pc:docMk/>
            <pc:sldMk cId="2637164404" sldId="274"/>
            <ac:spMk id="111" creationId="{CC085724-9D6F-4F60-B56E-0732D4DC1174}"/>
          </ac:spMkLst>
        </pc:spChg>
        <pc:spChg chg="del">
          <ac:chgData name="Purzer, Senay" userId="6e1e49a7-5b60-4698-8edb-ffc2c422fcda" providerId="ADAL" clId="{DFA88799-42FD-41D9-B81D-C3CF7105C3A2}" dt="2023-08-25T10:15:26.572" v="1078" actId="478"/>
          <ac:spMkLst>
            <pc:docMk/>
            <pc:sldMk cId="2637164404" sldId="274"/>
            <ac:spMk id="112" creationId="{45AED4FA-428A-4A3E-85E2-80A971D7E447}"/>
          </ac:spMkLst>
        </pc:spChg>
        <pc:spChg chg="del">
          <ac:chgData name="Purzer, Senay" userId="6e1e49a7-5b60-4698-8edb-ffc2c422fcda" providerId="ADAL" clId="{DFA88799-42FD-41D9-B81D-C3CF7105C3A2}" dt="2023-08-25T10:15:26.572" v="1078" actId="478"/>
          <ac:spMkLst>
            <pc:docMk/>
            <pc:sldMk cId="2637164404" sldId="274"/>
            <ac:spMk id="153" creationId="{3628D0CC-722D-4D7C-B598-7A03ACCD0FEA}"/>
          </ac:spMkLst>
        </pc:spChg>
        <pc:spChg chg="del">
          <ac:chgData name="Purzer, Senay" userId="6e1e49a7-5b60-4698-8edb-ffc2c422fcda" providerId="ADAL" clId="{DFA88799-42FD-41D9-B81D-C3CF7105C3A2}" dt="2023-08-25T10:15:26.572" v="1078" actId="478"/>
          <ac:spMkLst>
            <pc:docMk/>
            <pc:sldMk cId="2637164404" sldId="274"/>
            <ac:spMk id="155" creationId="{97516DD3-531C-4DBE-A126-F17F5E6554C2}"/>
          </ac:spMkLst>
        </pc:spChg>
        <pc:grpChg chg="del">
          <ac:chgData name="Purzer, Senay" userId="6e1e49a7-5b60-4698-8edb-ffc2c422fcda" providerId="ADAL" clId="{DFA88799-42FD-41D9-B81D-C3CF7105C3A2}" dt="2023-08-25T10:15:29.261" v="1079" actId="478"/>
          <ac:grpSpMkLst>
            <pc:docMk/>
            <pc:sldMk cId="2637164404" sldId="274"/>
            <ac:grpSpMk id="87" creationId="{AF7672B0-168D-4434-A92D-8EDF912E62A1}"/>
          </ac:grpSpMkLst>
        </pc:grpChg>
        <pc:grpChg chg="del">
          <ac:chgData name="Purzer, Senay" userId="6e1e49a7-5b60-4698-8edb-ffc2c422fcda" providerId="ADAL" clId="{DFA88799-42FD-41D9-B81D-C3CF7105C3A2}" dt="2023-08-25T10:15:26.572" v="1078" actId="478"/>
          <ac:grpSpMkLst>
            <pc:docMk/>
            <pc:sldMk cId="2637164404" sldId="274"/>
            <ac:grpSpMk id="108" creationId="{3669C905-C5A6-4C50-9C3C-AB0ED9921F20}"/>
          </ac:grpSpMkLst>
        </pc:grpChg>
        <pc:grpChg chg="del">
          <ac:chgData name="Purzer, Senay" userId="6e1e49a7-5b60-4698-8edb-ffc2c422fcda" providerId="ADAL" clId="{DFA88799-42FD-41D9-B81D-C3CF7105C3A2}" dt="2023-08-25T10:15:26.572" v="1078" actId="478"/>
          <ac:grpSpMkLst>
            <pc:docMk/>
            <pc:sldMk cId="2637164404" sldId="274"/>
            <ac:grpSpMk id="113" creationId="{7605A53B-DF37-48D6-BD23-E96E38E19CDD}"/>
          </ac:grpSpMkLst>
        </pc:grpChg>
        <pc:grpChg chg="del">
          <ac:chgData name="Purzer, Senay" userId="6e1e49a7-5b60-4698-8edb-ffc2c422fcda" providerId="ADAL" clId="{DFA88799-42FD-41D9-B81D-C3CF7105C3A2}" dt="2023-08-25T10:15:26.572" v="1078" actId="478"/>
          <ac:grpSpMkLst>
            <pc:docMk/>
            <pc:sldMk cId="2637164404" sldId="274"/>
            <ac:grpSpMk id="116" creationId="{FDC0FBC5-CECA-428B-A115-70D1BB7D3E01}"/>
          </ac:grpSpMkLst>
        </pc:grpChg>
        <pc:grpChg chg="del">
          <ac:chgData name="Purzer, Senay" userId="6e1e49a7-5b60-4698-8edb-ffc2c422fcda" providerId="ADAL" clId="{DFA88799-42FD-41D9-B81D-C3CF7105C3A2}" dt="2023-08-25T10:15:26.572" v="1078" actId="478"/>
          <ac:grpSpMkLst>
            <pc:docMk/>
            <pc:sldMk cId="2637164404" sldId="274"/>
            <ac:grpSpMk id="122" creationId="{A2AB13F6-1765-491A-941D-A1C80E18CBDF}"/>
          </ac:grpSpMkLst>
        </pc:grpChg>
        <pc:grpChg chg="del">
          <ac:chgData name="Purzer, Senay" userId="6e1e49a7-5b60-4698-8edb-ffc2c422fcda" providerId="ADAL" clId="{DFA88799-42FD-41D9-B81D-C3CF7105C3A2}" dt="2023-08-25T10:15:26.572" v="1078" actId="478"/>
          <ac:grpSpMkLst>
            <pc:docMk/>
            <pc:sldMk cId="2637164404" sldId="274"/>
            <ac:grpSpMk id="125" creationId="{A3F02A61-0EC9-4EBC-8B27-ACF79CEE16F2}"/>
          </ac:grpSpMkLst>
        </pc:grpChg>
        <pc:grpChg chg="del">
          <ac:chgData name="Purzer, Senay" userId="6e1e49a7-5b60-4698-8edb-ffc2c422fcda" providerId="ADAL" clId="{DFA88799-42FD-41D9-B81D-C3CF7105C3A2}" dt="2023-08-25T10:15:26.572" v="1078" actId="478"/>
          <ac:grpSpMkLst>
            <pc:docMk/>
            <pc:sldMk cId="2637164404" sldId="274"/>
            <ac:grpSpMk id="145" creationId="{7F35E381-0E61-4586-81B4-ED08ED32F3DC}"/>
          </ac:grpSpMkLst>
        </pc:grpChg>
        <pc:graphicFrameChg chg="mod modGraphic">
          <ac:chgData name="Purzer, Senay" userId="6e1e49a7-5b60-4698-8edb-ffc2c422fcda" providerId="ADAL" clId="{DFA88799-42FD-41D9-B81D-C3CF7105C3A2}" dt="2023-08-25T10:28:27.473" v="1282" actId="14100"/>
          <ac:graphicFrameMkLst>
            <pc:docMk/>
            <pc:sldMk cId="2637164404" sldId="274"/>
            <ac:graphicFrameMk id="58" creationId="{FEE47615-B267-4217-A5F5-B237F73E0055}"/>
          </ac:graphicFrameMkLst>
        </pc:graphicFrameChg>
        <pc:graphicFrameChg chg="mod modGraphic">
          <ac:chgData name="Purzer, Senay" userId="6e1e49a7-5b60-4698-8edb-ffc2c422fcda" providerId="ADAL" clId="{DFA88799-42FD-41D9-B81D-C3CF7105C3A2}" dt="2023-08-25T10:28:35.910" v="1284" actId="1076"/>
          <ac:graphicFrameMkLst>
            <pc:docMk/>
            <pc:sldMk cId="2637164404" sldId="274"/>
            <ac:graphicFrameMk id="63" creationId="{101FD772-4069-41D6-84A6-6413EB47BC1C}"/>
          </ac:graphicFrameMkLst>
        </pc:graphicFrameChg>
        <pc:cxnChg chg="del">
          <ac:chgData name="Purzer, Senay" userId="6e1e49a7-5b60-4698-8edb-ffc2c422fcda" providerId="ADAL" clId="{DFA88799-42FD-41D9-B81D-C3CF7105C3A2}" dt="2023-08-25T10:15:26.572" v="1078" actId="478"/>
          <ac:cxnSpMkLst>
            <pc:docMk/>
            <pc:sldMk cId="2637164404" sldId="274"/>
            <ac:cxnSpMk id="119" creationId="{51F7248D-A460-4FB3-AE4C-9A7471111981}"/>
          </ac:cxnSpMkLst>
        </pc:cxnChg>
        <pc:cxnChg chg="del">
          <ac:chgData name="Purzer, Senay" userId="6e1e49a7-5b60-4698-8edb-ffc2c422fcda" providerId="ADAL" clId="{DFA88799-42FD-41D9-B81D-C3CF7105C3A2}" dt="2023-08-25T10:15:26.572" v="1078" actId="478"/>
          <ac:cxnSpMkLst>
            <pc:docMk/>
            <pc:sldMk cId="2637164404" sldId="274"/>
            <ac:cxnSpMk id="120" creationId="{18DE2063-C309-4858-A748-25B019F7F7F0}"/>
          </ac:cxnSpMkLst>
        </pc:cxnChg>
        <pc:cxnChg chg="del mod">
          <ac:chgData name="Purzer, Senay" userId="6e1e49a7-5b60-4698-8edb-ffc2c422fcda" providerId="ADAL" clId="{DFA88799-42FD-41D9-B81D-C3CF7105C3A2}" dt="2023-08-25T10:15:26.572" v="1078" actId="478"/>
          <ac:cxnSpMkLst>
            <pc:docMk/>
            <pc:sldMk cId="2637164404" sldId="274"/>
            <ac:cxnSpMk id="132" creationId="{0A17942E-D3F3-4A38-BB67-D1BD6EAA49B8}"/>
          </ac:cxnSpMkLst>
        </pc:cxnChg>
        <pc:cxnChg chg="del">
          <ac:chgData name="Purzer, Senay" userId="6e1e49a7-5b60-4698-8edb-ffc2c422fcda" providerId="ADAL" clId="{DFA88799-42FD-41D9-B81D-C3CF7105C3A2}" dt="2023-08-25T10:15:26.572" v="1078" actId="478"/>
          <ac:cxnSpMkLst>
            <pc:docMk/>
            <pc:sldMk cId="2637164404" sldId="274"/>
            <ac:cxnSpMk id="134" creationId="{83364DBA-6A9D-45CB-BDE5-51939DAB5FEE}"/>
          </ac:cxnSpMkLst>
        </pc:cxnChg>
        <pc:cxnChg chg="del">
          <ac:chgData name="Purzer, Senay" userId="6e1e49a7-5b60-4698-8edb-ffc2c422fcda" providerId="ADAL" clId="{DFA88799-42FD-41D9-B81D-C3CF7105C3A2}" dt="2023-08-25T10:15:26.572" v="1078" actId="478"/>
          <ac:cxnSpMkLst>
            <pc:docMk/>
            <pc:sldMk cId="2637164404" sldId="274"/>
            <ac:cxnSpMk id="140" creationId="{8C30D301-92C9-4499-B893-54DD4A5309F1}"/>
          </ac:cxnSpMkLst>
        </pc:cxnChg>
      </pc:sldChg>
      <pc:sldChg chg="addSp delSp modSp del mod delAnim">
        <pc:chgData name="Purzer, Senay" userId="6e1e49a7-5b60-4698-8edb-ffc2c422fcda" providerId="ADAL" clId="{DFA88799-42FD-41D9-B81D-C3CF7105C3A2}" dt="2023-08-25T10:40:52.270" v="1427" actId="47"/>
        <pc:sldMkLst>
          <pc:docMk/>
          <pc:sldMk cId="3139519591" sldId="276"/>
        </pc:sldMkLst>
        <pc:spChg chg="mod">
          <ac:chgData name="Purzer, Senay" userId="6e1e49a7-5b60-4698-8edb-ffc2c422fcda" providerId="ADAL" clId="{DFA88799-42FD-41D9-B81D-C3CF7105C3A2}" dt="2023-08-25T10:35:38.689" v="1421"/>
          <ac:spMkLst>
            <pc:docMk/>
            <pc:sldMk cId="3139519591" sldId="276"/>
            <ac:spMk id="2" creationId="{F265D013-657A-417E-8D26-1AB0F33956F5}"/>
          </ac:spMkLst>
        </pc:spChg>
        <pc:spChg chg="del">
          <ac:chgData name="Purzer, Senay" userId="6e1e49a7-5b60-4698-8edb-ffc2c422fcda" providerId="ADAL" clId="{DFA88799-42FD-41D9-B81D-C3CF7105C3A2}" dt="2023-08-25T10:15:44.946" v="1081" actId="478"/>
          <ac:spMkLst>
            <pc:docMk/>
            <pc:sldMk cId="3139519591" sldId="276"/>
            <ac:spMk id="3" creationId="{0B661EFE-948F-4A3E-8FA9-ED1A8DBFFF5E}"/>
          </ac:spMkLst>
        </pc:spChg>
        <pc:spChg chg="add del mod">
          <ac:chgData name="Purzer, Senay" userId="6e1e49a7-5b60-4698-8edb-ffc2c422fcda" providerId="ADAL" clId="{DFA88799-42FD-41D9-B81D-C3CF7105C3A2}" dt="2023-08-25T10:15:47.348" v="1082" actId="478"/>
          <ac:spMkLst>
            <pc:docMk/>
            <pc:sldMk cId="3139519591" sldId="276"/>
            <ac:spMk id="5" creationId="{1ABC9DF4-54C6-4E05-90DE-78C50EFBE9DE}"/>
          </ac:spMkLst>
        </pc:spChg>
        <pc:spChg chg="del">
          <ac:chgData name="Purzer, Senay" userId="6e1e49a7-5b60-4698-8edb-ffc2c422fcda" providerId="ADAL" clId="{DFA88799-42FD-41D9-B81D-C3CF7105C3A2}" dt="2023-08-25T10:15:44.946" v="1081" actId="478"/>
          <ac:spMkLst>
            <pc:docMk/>
            <pc:sldMk cId="3139519591" sldId="276"/>
            <ac:spMk id="59" creationId="{A72FAD44-633C-4216-B07F-7A4274B9B99C}"/>
          </ac:spMkLst>
        </pc:spChg>
        <pc:spChg chg="del">
          <ac:chgData name="Purzer, Senay" userId="6e1e49a7-5b60-4698-8edb-ffc2c422fcda" providerId="ADAL" clId="{DFA88799-42FD-41D9-B81D-C3CF7105C3A2}" dt="2023-08-25T10:15:44.946" v="1081" actId="478"/>
          <ac:spMkLst>
            <pc:docMk/>
            <pc:sldMk cId="3139519591" sldId="276"/>
            <ac:spMk id="100" creationId="{FA53F85F-4E66-4682-B72D-146271736D75}"/>
          </ac:spMkLst>
        </pc:spChg>
        <pc:spChg chg="del">
          <ac:chgData name="Purzer, Senay" userId="6e1e49a7-5b60-4698-8edb-ffc2c422fcda" providerId="ADAL" clId="{DFA88799-42FD-41D9-B81D-C3CF7105C3A2}" dt="2023-08-25T10:15:44.946" v="1081" actId="478"/>
          <ac:spMkLst>
            <pc:docMk/>
            <pc:sldMk cId="3139519591" sldId="276"/>
            <ac:spMk id="101" creationId="{88630225-6444-445C-955D-E7C06EF27476}"/>
          </ac:spMkLst>
        </pc:spChg>
        <pc:spChg chg="del">
          <ac:chgData name="Purzer, Senay" userId="6e1e49a7-5b60-4698-8edb-ffc2c422fcda" providerId="ADAL" clId="{DFA88799-42FD-41D9-B81D-C3CF7105C3A2}" dt="2023-08-25T10:15:44.946" v="1081" actId="478"/>
          <ac:spMkLst>
            <pc:docMk/>
            <pc:sldMk cId="3139519591" sldId="276"/>
            <ac:spMk id="102" creationId="{23F8A602-1EFD-4B4C-913F-1386808FC7C1}"/>
          </ac:spMkLst>
        </pc:spChg>
        <pc:spChg chg="del">
          <ac:chgData name="Purzer, Senay" userId="6e1e49a7-5b60-4698-8edb-ffc2c422fcda" providerId="ADAL" clId="{DFA88799-42FD-41D9-B81D-C3CF7105C3A2}" dt="2023-08-25T10:15:44.946" v="1081" actId="478"/>
          <ac:spMkLst>
            <pc:docMk/>
            <pc:sldMk cId="3139519591" sldId="276"/>
            <ac:spMk id="103" creationId="{D04D5F41-CCE3-48E3-A83D-379BD1133BDC}"/>
          </ac:spMkLst>
        </pc:spChg>
        <pc:spChg chg="del">
          <ac:chgData name="Purzer, Senay" userId="6e1e49a7-5b60-4698-8edb-ffc2c422fcda" providerId="ADAL" clId="{DFA88799-42FD-41D9-B81D-C3CF7105C3A2}" dt="2023-08-25T10:15:44.946" v="1081" actId="478"/>
          <ac:spMkLst>
            <pc:docMk/>
            <pc:sldMk cId="3139519591" sldId="276"/>
            <ac:spMk id="104" creationId="{1693C914-4EF5-4562-8264-3508D5474DF3}"/>
          </ac:spMkLst>
        </pc:spChg>
        <pc:spChg chg="del">
          <ac:chgData name="Purzer, Senay" userId="6e1e49a7-5b60-4698-8edb-ffc2c422fcda" providerId="ADAL" clId="{DFA88799-42FD-41D9-B81D-C3CF7105C3A2}" dt="2023-08-25T10:15:44.946" v="1081" actId="478"/>
          <ac:spMkLst>
            <pc:docMk/>
            <pc:sldMk cId="3139519591" sldId="276"/>
            <ac:spMk id="105" creationId="{61AE450E-BEDA-47AF-8E2A-5FABB9F228DC}"/>
          </ac:spMkLst>
        </pc:spChg>
        <pc:spChg chg="del">
          <ac:chgData name="Purzer, Senay" userId="6e1e49a7-5b60-4698-8edb-ffc2c422fcda" providerId="ADAL" clId="{DFA88799-42FD-41D9-B81D-C3CF7105C3A2}" dt="2023-08-25T10:15:44.946" v="1081" actId="478"/>
          <ac:spMkLst>
            <pc:docMk/>
            <pc:sldMk cId="3139519591" sldId="276"/>
            <ac:spMk id="106" creationId="{9A67C302-A5BB-4A8C-A70E-7FC944BE2716}"/>
          </ac:spMkLst>
        </pc:spChg>
        <pc:spChg chg="del">
          <ac:chgData name="Purzer, Senay" userId="6e1e49a7-5b60-4698-8edb-ffc2c422fcda" providerId="ADAL" clId="{DFA88799-42FD-41D9-B81D-C3CF7105C3A2}" dt="2023-08-25T10:15:44.946" v="1081" actId="478"/>
          <ac:spMkLst>
            <pc:docMk/>
            <pc:sldMk cId="3139519591" sldId="276"/>
            <ac:spMk id="107" creationId="{F596A988-53B2-4872-8C65-B2B6A1709E4A}"/>
          </ac:spMkLst>
        </pc:spChg>
        <pc:spChg chg="del">
          <ac:chgData name="Purzer, Senay" userId="6e1e49a7-5b60-4698-8edb-ffc2c422fcda" providerId="ADAL" clId="{DFA88799-42FD-41D9-B81D-C3CF7105C3A2}" dt="2023-08-25T10:15:44.946" v="1081" actId="478"/>
          <ac:spMkLst>
            <pc:docMk/>
            <pc:sldMk cId="3139519591" sldId="276"/>
            <ac:spMk id="111" creationId="{CC085724-9D6F-4F60-B56E-0732D4DC1174}"/>
          </ac:spMkLst>
        </pc:spChg>
        <pc:spChg chg="del">
          <ac:chgData name="Purzer, Senay" userId="6e1e49a7-5b60-4698-8edb-ffc2c422fcda" providerId="ADAL" clId="{DFA88799-42FD-41D9-B81D-C3CF7105C3A2}" dt="2023-08-25T10:15:44.946" v="1081" actId="478"/>
          <ac:spMkLst>
            <pc:docMk/>
            <pc:sldMk cId="3139519591" sldId="276"/>
            <ac:spMk id="112" creationId="{45AED4FA-428A-4A3E-85E2-80A971D7E447}"/>
          </ac:spMkLst>
        </pc:spChg>
        <pc:spChg chg="del">
          <ac:chgData name="Purzer, Senay" userId="6e1e49a7-5b60-4698-8edb-ffc2c422fcda" providerId="ADAL" clId="{DFA88799-42FD-41D9-B81D-C3CF7105C3A2}" dt="2023-08-25T10:15:44.946" v="1081" actId="478"/>
          <ac:spMkLst>
            <pc:docMk/>
            <pc:sldMk cId="3139519591" sldId="276"/>
            <ac:spMk id="153" creationId="{3628D0CC-722D-4D7C-B598-7A03ACCD0FEA}"/>
          </ac:spMkLst>
        </pc:spChg>
        <pc:spChg chg="del">
          <ac:chgData name="Purzer, Senay" userId="6e1e49a7-5b60-4698-8edb-ffc2c422fcda" providerId="ADAL" clId="{DFA88799-42FD-41D9-B81D-C3CF7105C3A2}" dt="2023-08-25T10:15:44.946" v="1081" actId="478"/>
          <ac:spMkLst>
            <pc:docMk/>
            <pc:sldMk cId="3139519591" sldId="276"/>
            <ac:spMk id="155" creationId="{97516DD3-531C-4DBE-A126-F17F5E6554C2}"/>
          </ac:spMkLst>
        </pc:spChg>
        <pc:grpChg chg="del">
          <ac:chgData name="Purzer, Senay" userId="6e1e49a7-5b60-4698-8edb-ffc2c422fcda" providerId="ADAL" clId="{DFA88799-42FD-41D9-B81D-C3CF7105C3A2}" dt="2023-08-25T10:15:44.946" v="1081" actId="478"/>
          <ac:grpSpMkLst>
            <pc:docMk/>
            <pc:sldMk cId="3139519591" sldId="276"/>
            <ac:grpSpMk id="87" creationId="{AF7672B0-168D-4434-A92D-8EDF912E62A1}"/>
          </ac:grpSpMkLst>
        </pc:grpChg>
        <pc:grpChg chg="del">
          <ac:chgData name="Purzer, Senay" userId="6e1e49a7-5b60-4698-8edb-ffc2c422fcda" providerId="ADAL" clId="{DFA88799-42FD-41D9-B81D-C3CF7105C3A2}" dt="2023-08-25T10:15:44.946" v="1081" actId="478"/>
          <ac:grpSpMkLst>
            <pc:docMk/>
            <pc:sldMk cId="3139519591" sldId="276"/>
            <ac:grpSpMk id="108" creationId="{3669C905-C5A6-4C50-9C3C-AB0ED9921F20}"/>
          </ac:grpSpMkLst>
        </pc:grpChg>
        <pc:grpChg chg="del">
          <ac:chgData name="Purzer, Senay" userId="6e1e49a7-5b60-4698-8edb-ffc2c422fcda" providerId="ADAL" clId="{DFA88799-42FD-41D9-B81D-C3CF7105C3A2}" dt="2023-08-25T10:15:44.946" v="1081" actId="478"/>
          <ac:grpSpMkLst>
            <pc:docMk/>
            <pc:sldMk cId="3139519591" sldId="276"/>
            <ac:grpSpMk id="113" creationId="{7605A53B-DF37-48D6-BD23-E96E38E19CDD}"/>
          </ac:grpSpMkLst>
        </pc:grpChg>
        <pc:grpChg chg="del">
          <ac:chgData name="Purzer, Senay" userId="6e1e49a7-5b60-4698-8edb-ffc2c422fcda" providerId="ADAL" clId="{DFA88799-42FD-41D9-B81D-C3CF7105C3A2}" dt="2023-08-25T10:15:44.946" v="1081" actId="478"/>
          <ac:grpSpMkLst>
            <pc:docMk/>
            <pc:sldMk cId="3139519591" sldId="276"/>
            <ac:grpSpMk id="116" creationId="{FDC0FBC5-CECA-428B-A115-70D1BB7D3E01}"/>
          </ac:grpSpMkLst>
        </pc:grpChg>
        <pc:grpChg chg="del">
          <ac:chgData name="Purzer, Senay" userId="6e1e49a7-5b60-4698-8edb-ffc2c422fcda" providerId="ADAL" clId="{DFA88799-42FD-41D9-B81D-C3CF7105C3A2}" dt="2023-08-25T10:15:44.946" v="1081" actId="478"/>
          <ac:grpSpMkLst>
            <pc:docMk/>
            <pc:sldMk cId="3139519591" sldId="276"/>
            <ac:grpSpMk id="122" creationId="{A2AB13F6-1765-491A-941D-A1C80E18CBDF}"/>
          </ac:grpSpMkLst>
        </pc:grpChg>
        <pc:grpChg chg="del">
          <ac:chgData name="Purzer, Senay" userId="6e1e49a7-5b60-4698-8edb-ffc2c422fcda" providerId="ADAL" clId="{DFA88799-42FD-41D9-B81D-C3CF7105C3A2}" dt="2023-08-25T10:15:44.946" v="1081" actId="478"/>
          <ac:grpSpMkLst>
            <pc:docMk/>
            <pc:sldMk cId="3139519591" sldId="276"/>
            <ac:grpSpMk id="125" creationId="{A3F02A61-0EC9-4EBC-8B27-ACF79CEE16F2}"/>
          </ac:grpSpMkLst>
        </pc:grpChg>
        <pc:grpChg chg="del">
          <ac:chgData name="Purzer, Senay" userId="6e1e49a7-5b60-4698-8edb-ffc2c422fcda" providerId="ADAL" clId="{DFA88799-42FD-41D9-B81D-C3CF7105C3A2}" dt="2023-08-25T10:15:44.946" v="1081" actId="478"/>
          <ac:grpSpMkLst>
            <pc:docMk/>
            <pc:sldMk cId="3139519591" sldId="276"/>
            <ac:grpSpMk id="129" creationId="{CFDFDBE9-48B9-465F-BF03-0644A97AA561}"/>
          </ac:grpSpMkLst>
        </pc:grpChg>
        <pc:grpChg chg="del">
          <ac:chgData name="Purzer, Senay" userId="6e1e49a7-5b60-4698-8edb-ffc2c422fcda" providerId="ADAL" clId="{DFA88799-42FD-41D9-B81D-C3CF7105C3A2}" dt="2023-08-25T10:15:44.946" v="1081" actId="478"/>
          <ac:grpSpMkLst>
            <pc:docMk/>
            <pc:sldMk cId="3139519591" sldId="276"/>
            <ac:grpSpMk id="145" creationId="{7F35E381-0E61-4586-81B4-ED08ED32F3DC}"/>
          </ac:grpSpMkLst>
        </pc:grpChg>
        <pc:graphicFrameChg chg="mod modGraphic">
          <ac:chgData name="Purzer, Senay" userId="6e1e49a7-5b60-4698-8edb-ffc2c422fcda" providerId="ADAL" clId="{DFA88799-42FD-41D9-B81D-C3CF7105C3A2}" dt="2023-08-25T10:28:15.297" v="1279" actId="14100"/>
          <ac:graphicFrameMkLst>
            <pc:docMk/>
            <pc:sldMk cId="3139519591" sldId="276"/>
            <ac:graphicFrameMk id="58" creationId="{FEE47615-B267-4217-A5F5-B237F73E0055}"/>
          </ac:graphicFrameMkLst>
        </pc:graphicFrameChg>
        <pc:graphicFrameChg chg="mod modGraphic">
          <ac:chgData name="Purzer, Senay" userId="6e1e49a7-5b60-4698-8edb-ffc2c422fcda" providerId="ADAL" clId="{DFA88799-42FD-41D9-B81D-C3CF7105C3A2}" dt="2023-08-25T10:28:22.935" v="1281" actId="1076"/>
          <ac:graphicFrameMkLst>
            <pc:docMk/>
            <pc:sldMk cId="3139519591" sldId="276"/>
            <ac:graphicFrameMk id="60" creationId="{AF0C6944-9B04-479D-AB91-CBE202ABF395}"/>
          </ac:graphicFrameMkLst>
        </pc:graphicFrameChg>
        <pc:cxnChg chg="del">
          <ac:chgData name="Purzer, Senay" userId="6e1e49a7-5b60-4698-8edb-ffc2c422fcda" providerId="ADAL" clId="{DFA88799-42FD-41D9-B81D-C3CF7105C3A2}" dt="2023-08-25T10:15:44.946" v="1081" actId="478"/>
          <ac:cxnSpMkLst>
            <pc:docMk/>
            <pc:sldMk cId="3139519591" sldId="276"/>
            <ac:cxnSpMk id="119" creationId="{51F7248D-A460-4FB3-AE4C-9A7471111981}"/>
          </ac:cxnSpMkLst>
        </pc:cxnChg>
        <pc:cxnChg chg="del">
          <ac:chgData name="Purzer, Senay" userId="6e1e49a7-5b60-4698-8edb-ffc2c422fcda" providerId="ADAL" clId="{DFA88799-42FD-41D9-B81D-C3CF7105C3A2}" dt="2023-08-25T10:15:44.946" v="1081" actId="478"/>
          <ac:cxnSpMkLst>
            <pc:docMk/>
            <pc:sldMk cId="3139519591" sldId="276"/>
            <ac:cxnSpMk id="120" creationId="{18DE2063-C309-4858-A748-25B019F7F7F0}"/>
          </ac:cxnSpMkLst>
        </pc:cxnChg>
        <pc:cxnChg chg="del">
          <ac:chgData name="Purzer, Senay" userId="6e1e49a7-5b60-4698-8edb-ffc2c422fcda" providerId="ADAL" clId="{DFA88799-42FD-41D9-B81D-C3CF7105C3A2}" dt="2023-08-25T10:15:44.946" v="1081" actId="478"/>
          <ac:cxnSpMkLst>
            <pc:docMk/>
            <pc:sldMk cId="3139519591" sldId="276"/>
            <ac:cxnSpMk id="128" creationId="{433F1B78-88EB-482A-A9A1-80135B48CB34}"/>
          </ac:cxnSpMkLst>
        </pc:cxnChg>
        <pc:cxnChg chg="del mod">
          <ac:chgData name="Purzer, Senay" userId="6e1e49a7-5b60-4698-8edb-ffc2c422fcda" providerId="ADAL" clId="{DFA88799-42FD-41D9-B81D-C3CF7105C3A2}" dt="2023-08-25T10:15:44.946" v="1081" actId="478"/>
          <ac:cxnSpMkLst>
            <pc:docMk/>
            <pc:sldMk cId="3139519591" sldId="276"/>
            <ac:cxnSpMk id="132" creationId="{0A17942E-D3F3-4A38-BB67-D1BD6EAA49B8}"/>
          </ac:cxnSpMkLst>
        </pc:cxnChg>
        <pc:cxnChg chg="del">
          <ac:chgData name="Purzer, Senay" userId="6e1e49a7-5b60-4698-8edb-ffc2c422fcda" providerId="ADAL" clId="{DFA88799-42FD-41D9-B81D-C3CF7105C3A2}" dt="2023-08-25T10:15:44.946" v="1081" actId="478"/>
          <ac:cxnSpMkLst>
            <pc:docMk/>
            <pc:sldMk cId="3139519591" sldId="276"/>
            <ac:cxnSpMk id="134" creationId="{83364DBA-6A9D-45CB-BDE5-51939DAB5FEE}"/>
          </ac:cxnSpMkLst>
        </pc:cxnChg>
        <pc:cxnChg chg="del">
          <ac:chgData name="Purzer, Senay" userId="6e1e49a7-5b60-4698-8edb-ffc2c422fcda" providerId="ADAL" clId="{DFA88799-42FD-41D9-B81D-C3CF7105C3A2}" dt="2023-08-25T10:15:44.946" v="1081" actId="478"/>
          <ac:cxnSpMkLst>
            <pc:docMk/>
            <pc:sldMk cId="3139519591" sldId="276"/>
            <ac:cxnSpMk id="140" creationId="{8C30D301-92C9-4499-B893-54DD4A5309F1}"/>
          </ac:cxnSpMkLst>
        </pc:cxnChg>
      </pc:sldChg>
      <pc:sldChg chg="del">
        <pc:chgData name="Purzer, Senay" userId="6e1e49a7-5b60-4698-8edb-ffc2c422fcda" providerId="ADAL" clId="{DFA88799-42FD-41D9-B81D-C3CF7105C3A2}" dt="2023-08-25T11:32:50.983" v="2608" actId="47"/>
        <pc:sldMkLst>
          <pc:docMk/>
          <pc:sldMk cId="3375178800" sldId="277"/>
        </pc:sldMkLst>
      </pc:sldChg>
      <pc:sldChg chg="add del">
        <pc:chgData name="Purzer, Senay" userId="6e1e49a7-5b60-4698-8edb-ffc2c422fcda" providerId="ADAL" clId="{DFA88799-42FD-41D9-B81D-C3CF7105C3A2}" dt="2023-08-25T18:25:47.409" v="3198"/>
        <pc:sldMkLst>
          <pc:docMk/>
          <pc:sldMk cId="1654382187" sldId="278"/>
        </pc:sldMkLst>
      </pc:sldChg>
      <pc:sldChg chg="add del">
        <pc:chgData name="Purzer, Senay" userId="6e1e49a7-5b60-4698-8edb-ffc2c422fcda" providerId="ADAL" clId="{DFA88799-42FD-41D9-B81D-C3CF7105C3A2}" dt="2023-08-25T18:25:47.409" v="3198"/>
        <pc:sldMkLst>
          <pc:docMk/>
          <pc:sldMk cId="744470537" sldId="279"/>
        </pc:sldMkLst>
      </pc:sldChg>
      <pc:sldChg chg="addSp delSp modSp mod">
        <pc:chgData name="Purzer, Senay" userId="6e1e49a7-5b60-4698-8edb-ffc2c422fcda" providerId="ADAL" clId="{DFA88799-42FD-41D9-B81D-C3CF7105C3A2}" dt="2023-08-25T10:24:05.717" v="1220" actId="1076"/>
        <pc:sldMkLst>
          <pc:docMk/>
          <pc:sldMk cId="3906484918" sldId="280"/>
        </pc:sldMkLst>
        <pc:spChg chg="add del">
          <ac:chgData name="Purzer, Senay" userId="6e1e49a7-5b60-4698-8edb-ffc2c422fcda" providerId="ADAL" clId="{DFA88799-42FD-41D9-B81D-C3CF7105C3A2}" dt="2023-08-25T10:23:39.465" v="1205" actId="478"/>
          <ac:spMkLst>
            <pc:docMk/>
            <pc:sldMk cId="3906484918" sldId="280"/>
            <ac:spMk id="3" creationId="{C025D814-884C-4575-A244-EDDE9D798B7C}"/>
          </ac:spMkLst>
        </pc:spChg>
        <pc:spChg chg="mod">
          <ac:chgData name="Purzer, Senay" userId="6e1e49a7-5b60-4698-8edb-ffc2c422fcda" providerId="ADAL" clId="{DFA88799-42FD-41D9-B81D-C3CF7105C3A2}" dt="2023-08-25T10:23:35.706" v="1204" actId="1076"/>
          <ac:spMkLst>
            <pc:docMk/>
            <pc:sldMk cId="3906484918" sldId="280"/>
            <ac:spMk id="6" creationId="{0B22893B-F057-4903-BCE9-8C48917B9D7D}"/>
          </ac:spMkLst>
        </pc:spChg>
        <pc:spChg chg="del">
          <ac:chgData name="Purzer, Senay" userId="6e1e49a7-5b60-4698-8edb-ffc2c422fcda" providerId="ADAL" clId="{DFA88799-42FD-41D9-B81D-C3CF7105C3A2}" dt="2023-08-25T10:20:43.745" v="1146" actId="478"/>
          <ac:spMkLst>
            <pc:docMk/>
            <pc:sldMk cId="3906484918" sldId="280"/>
            <ac:spMk id="7" creationId="{5B2AD7DF-222E-479B-9148-E48333CF49D4}"/>
          </ac:spMkLst>
        </pc:spChg>
        <pc:spChg chg="del mod">
          <ac:chgData name="Purzer, Senay" userId="6e1e49a7-5b60-4698-8edb-ffc2c422fcda" providerId="ADAL" clId="{DFA88799-42FD-41D9-B81D-C3CF7105C3A2}" dt="2023-08-25T10:23:14.065" v="1194" actId="478"/>
          <ac:spMkLst>
            <pc:docMk/>
            <pc:sldMk cId="3906484918" sldId="280"/>
            <ac:spMk id="9" creationId="{EB7E84A9-D03E-4262-89AA-34E532E8A2A7}"/>
          </ac:spMkLst>
        </pc:spChg>
        <pc:spChg chg="add del mod">
          <ac:chgData name="Purzer, Senay" userId="6e1e49a7-5b60-4698-8edb-ffc2c422fcda" providerId="ADAL" clId="{DFA88799-42FD-41D9-B81D-C3CF7105C3A2}" dt="2023-08-25T10:23:30.244" v="1201" actId="1076"/>
          <ac:spMkLst>
            <pc:docMk/>
            <pc:sldMk cId="3906484918" sldId="280"/>
            <ac:spMk id="10" creationId="{9E4B54F1-9147-436A-85FC-8D7A0A1B829D}"/>
          </ac:spMkLst>
        </pc:spChg>
        <pc:spChg chg="del">
          <ac:chgData name="Purzer, Senay" userId="6e1e49a7-5b60-4698-8edb-ffc2c422fcda" providerId="ADAL" clId="{DFA88799-42FD-41D9-B81D-C3CF7105C3A2}" dt="2023-08-25T10:20:39.535" v="1144" actId="478"/>
          <ac:spMkLst>
            <pc:docMk/>
            <pc:sldMk cId="3906484918" sldId="280"/>
            <ac:spMk id="11" creationId="{C59975FD-91FC-435A-9702-C577F09936B2}"/>
          </ac:spMkLst>
        </pc:spChg>
        <pc:spChg chg="del mod">
          <ac:chgData name="Purzer, Senay" userId="6e1e49a7-5b60-4698-8edb-ffc2c422fcda" providerId="ADAL" clId="{DFA88799-42FD-41D9-B81D-C3CF7105C3A2}" dt="2023-08-25T10:23:08.470" v="1192" actId="478"/>
          <ac:spMkLst>
            <pc:docMk/>
            <pc:sldMk cId="3906484918" sldId="280"/>
            <ac:spMk id="14" creationId="{892875DE-D739-4062-AD5C-440E56ADAE34}"/>
          </ac:spMkLst>
        </pc:spChg>
        <pc:spChg chg="add del mod">
          <ac:chgData name="Purzer, Senay" userId="6e1e49a7-5b60-4698-8edb-ffc2c422fcda" providerId="ADAL" clId="{DFA88799-42FD-41D9-B81D-C3CF7105C3A2}" dt="2023-08-25T10:21:53.045" v="1170" actId="478"/>
          <ac:spMkLst>
            <pc:docMk/>
            <pc:sldMk cId="3906484918" sldId="280"/>
            <ac:spMk id="17" creationId="{A9FE7463-1DA7-4EC9-BB6B-400EDCF27C60}"/>
          </ac:spMkLst>
        </pc:spChg>
        <pc:spChg chg="add del mod">
          <ac:chgData name="Purzer, Senay" userId="6e1e49a7-5b60-4698-8edb-ffc2c422fcda" providerId="ADAL" clId="{DFA88799-42FD-41D9-B81D-C3CF7105C3A2}" dt="2023-08-25T10:23:40.894" v="1206" actId="478"/>
          <ac:spMkLst>
            <pc:docMk/>
            <pc:sldMk cId="3906484918" sldId="280"/>
            <ac:spMk id="20" creationId="{A6F0AD8E-F2E0-4F80-BE33-E0B8028F740D}"/>
          </ac:spMkLst>
        </pc:spChg>
        <pc:spChg chg="add mod">
          <ac:chgData name="Purzer, Senay" userId="6e1e49a7-5b60-4698-8edb-ffc2c422fcda" providerId="ADAL" clId="{DFA88799-42FD-41D9-B81D-C3CF7105C3A2}" dt="2023-08-25T10:24:05.717" v="1220" actId="1076"/>
          <ac:spMkLst>
            <pc:docMk/>
            <pc:sldMk cId="3906484918" sldId="280"/>
            <ac:spMk id="21" creationId="{B1650CF3-2F2A-454D-8F6C-2F2749631F67}"/>
          </ac:spMkLst>
        </pc:spChg>
        <pc:picChg chg="mod">
          <ac:chgData name="Purzer, Senay" userId="6e1e49a7-5b60-4698-8edb-ffc2c422fcda" providerId="ADAL" clId="{DFA88799-42FD-41D9-B81D-C3CF7105C3A2}" dt="2023-08-25T10:23:18.733" v="1196" actId="1076"/>
          <ac:picMkLst>
            <pc:docMk/>
            <pc:sldMk cId="3906484918" sldId="280"/>
            <ac:picMk id="8" creationId="{4F3052EF-9E30-456C-AD17-4E91BCA3D75F}"/>
          </ac:picMkLst>
        </pc:picChg>
        <pc:picChg chg="del">
          <ac:chgData name="Purzer, Senay" userId="6e1e49a7-5b60-4698-8edb-ffc2c422fcda" providerId="ADAL" clId="{DFA88799-42FD-41D9-B81D-C3CF7105C3A2}" dt="2023-08-25T10:20:40.451" v="1145" actId="478"/>
          <ac:picMkLst>
            <pc:docMk/>
            <pc:sldMk cId="3906484918" sldId="280"/>
            <ac:picMk id="12" creationId="{ADBFD5DF-DE88-46CD-900C-A8195CCA03E8}"/>
          </ac:picMkLst>
        </pc:picChg>
        <pc:picChg chg="del mod">
          <ac:chgData name="Purzer, Senay" userId="6e1e49a7-5b60-4698-8edb-ffc2c422fcda" providerId="ADAL" clId="{DFA88799-42FD-41D9-B81D-C3CF7105C3A2}" dt="2023-08-25T10:23:08.470" v="1192" actId="478"/>
          <ac:picMkLst>
            <pc:docMk/>
            <pc:sldMk cId="3906484918" sldId="280"/>
            <ac:picMk id="13" creationId="{C3D1C974-E1C9-4770-8116-B9E372050389}"/>
          </ac:picMkLst>
        </pc:picChg>
        <pc:picChg chg="del">
          <ac:chgData name="Purzer, Senay" userId="6e1e49a7-5b60-4698-8edb-ffc2c422fcda" providerId="ADAL" clId="{DFA88799-42FD-41D9-B81D-C3CF7105C3A2}" dt="2023-08-25T10:20:44.351" v="1147" actId="478"/>
          <ac:picMkLst>
            <pc:docMk/>
            <pc:sldMk cId="3906484918" sldId="280"/>
            <ac:picMk id="15" creationId="{4747D1C2-1A0A-4A43-AA31-5B8B593759C5}"/>
          </ac:picMkLst>
        </pc:picChg>
        <pc:picChg chg="add del mod">
          <ac:chgData name="Purzer, Senay" userId="6e1e49a7-5b60-4698-8edb-ffc2c422fcda" providerId="ADAL" clId="{DFA88799-42FD-41D9-B81D-C3CF7105C3A2}" dt="2023-08-25T10:23:16.431" v="1195" actId="1076"/>
          <ac:picMkLst>
            <pc:docMk/>
            <pc:sldMk cId="3906484918" sldId="280"/>
            <ac:picMk id="16" creationId="{15B1DDC7-E46B-407B-9621-894A1878F450}"/>
          </ac:picMkLst>
        </pc:picChg>
        <pc:picChg chg="del mod">
          <ac:chgData name="Purzer, Senay" userId="6e1e49a7-5b60-4698-8edb-ffc2c422fcda" providerId="ADAL" clId="{DFA88799-42FD-41D9-B81D-C3CF7105C3A2}" dt="2023-08-25T10:23:11.575" v="1193" actId="478"/>
          <ac:picMkLst>
            <pc:docMk/>
            <pc:sldMk cId="3906484918" sldId="280"/>
            <ac:picMk id="18" creationId="{9773C922-23D0-4C5C-81CF-276C806EF2BE}"/>
          </ac:picMkLst>
        </pc:picChg>
      </pc:sldChg>
      <pc:sldChg chg="addSp delSp modSp mod">
        <pc:chgData name="Purzer, Senay" userId="6e1e49a7-5b60-4698-8edb-ffc2c422fcda" providerId="ADAL" clId="{DFA88799-42FD-41D9-B81D-C3CF7105C3A2}" dt="2023-08-25T10:26:35.770" v="1256" actId="14100"/>
        <pc:sldMkLst>
          <pc:docMk/>
          <pc:sldMk cId="2817483614" sldId="281"/>
        </pc:sldMkLst>
        <pc:spChg chg="del">
          <ac:chgData name="Purzer, Senay" userId="6e1e49a7-5b60-4698-8edb-ffc2c422fcda" providerId="ADAL" clId="{DFA88799-42FD-41D9-B81D-C3CF7105C3A2}" dt="2023-08-25T10:26:11.090" v="1245" actId="478"/>
          <ac:spMkLst>
            <pc:docMk/>
            <pc:sldMk cId="2817483614" sldId="281"/>
            <ac:spMk id="3" creationId="{9EB57855-86B9-478E-A12B-216D82A108A0}"/>
          </ac:spMkLst>
        </pc:spChg>
        <pc:spChg chg="mod">
          <ac:chgData name="Purzer, Senay" userId="6e1e49a7-5b60-4698-8edb-ffc2c422fcda" providerId="ADAL" clId="{DFA88799-42FD-41D9-B81D-C3CF7105C3A2}" dt="2023-08-25T10:26:06.550" v="1244" actId="1076"/>
          <ac:spMkLst>
            <pc:docMk/>
            <pc:sldMk cId="2817483614" sldId="281"/>
            <ac:spMk id="6" creationId="{4FECA622-C4C2-4477-AE27-E7FC0CD9CB1D}"/>
          </ac:spMkLst>
        </pc:spChg>
        <pc:spChg chg="mod">
          <ac:chgData name="Purzer, Senay" userId="6e1e49a7-5b60-4698-8edb-ffc2c422fcda" providerId="ADAL" clId="{DFA88799-42FD-41D9-B81D-C3CF7105C3A2}" dt="2023-08-25T10:26:03.719" v="1243" actId="1076"/>
          <ac:spMkLst>
            <pc:docMk/>
            <pc:sldMk cId="2817483614" sldId="281"/>
            <ac:spMk id="7" creationId="{71875BB2-30B8-4726-8E64-81899FEE0C05}"/>
          </ac:spMkLst>
        </pc:spChg>
        <pc:spChg chg="add del mod">
          <ac:chgData name="Purzer, Senay" userId="6e1e49a7-5b60-4698-8edb-ffc2c422fcda" providerId="ADAL" clId="{DFA88799-42FD-41D9-B81D-C3CF7105C3A2}" dt="2023-08-25T10:26:14.342" v="1246" actId="478"/>
          <ac:spMkLst>
            <pc:docMk/>
            <pc:sldMk cId="2817483614" sldId="281"/>
            <ac:spMk id="10" creationId="{D364545E-033A-4E89-B956-D03E3A0953CD}"/>
          </ac:spMkLst>
        </pc:spChg>
        <pc:spChg chg="add mod">
          <ac:chgData name="Purzer, Senay" userId="6e1e49a7-5b60-4698-8edb-ffc2c422fcda" providerId="ADAL" clId="{DFA88799-42FD-41D9-B81D-C3CF7105C3A2}" dt="2023-08-25T10:26:35.770" v="1256" actId="14100"/>
          <ac:spMkLst>
            <pc:docMk/>
            <pc:sldMk cId="2817483614" sldId="281"/>
            <ac:spMk id="11" creationId="{892A3F64-1078-435F-9237-FF5FD81047FA}"/>
          </ac:spMkLst>
        </pc:spChg>
        <pc:picChg chg="mod">
          <ac:chgData name="Purzer, Senay" userId="6e1e49a7-5b60-4698-8edb-ffc2c422fcda" providerId="ADAL" clId="{DFA88799-42FD-41D9-B81D-C3CF7105C3A2}" dt="2023-08-25T10:25:55.279" v="1239" actId="1076"/>
          <ac:picMkLst>
            <pc:docMk/>
            <pc:sldMk cId="2817483614" sldId="281"/>
            <ac:picMk id="8" creationId="{045E3F53-492E-42E6-ABC7-9D7D9BABCE57}"/>
          </ac:picMkLst>
        </pc:picChg>
        <pc:picChg chg="mod">
          <ac:chgData name="Purzer, Senay" userId="6e1e49a7-5b60-4698-8edb-ffc2c422fcda" providerId="ADAL" clId="{DFA88799-42FD-41D9-B81D-C3CF7105C3A2}" dt="2023-08-25T10:25:56.835" v="1240" actId="1076"/>
          <ac:picMkLst>
            <pc:docMk/>
            <pc:sldMk cId="2817483614" sldId="281"/>
            <ac:picMk id="9" creationId="{1A500600-EFF7-43D1-973F-E45BAE7FF381}"/>
          </ac:picMkLst>
        </pc:picChg>
      </pc:sldChg>
      <pc:sldChg chg="addSp delSp modSp mod">
        <pc:chgData name="Purzer, Senay" userId="6e1e49a7-5b60-4698-8edb-ffc2c422fcda" providerId="ADAL" clId="{DFA88799-42FD-41D9-B81D-C3CF7105C3A2}" dt="2023-08-25T19:16:42.524" v="3289" actId="1076"/>
        <pc:sldMkLst>
          <pc:docMk/>
          <pc:sldMk cId="274683489" sldId="290"/>
        </pc:sldMkLst>
        <pc:spChg chg="mod ord">
          <ac:chgData name="Purzer, Senay" userId="6e1e49a7-5b60-4698-8edb-ffc2c422fcda" providerId="ADAL" clId="{DFA88799-42FD-41D9-B81D-C3CF7105C3A2}" dt="2023-08-25T19:14:25.039" v="3272" actId="27636"/>
          <ac:spMkLst>
            <pc:docMk/>
            <pc:sldMk cId="274683489" sldId="290"/>
            <ac:spMk id="3" creationId="{00000000-0000-0000-0000-000000000000}"/>
          </ac:spMkLst>
        </pc:spChg>
        <pc:spChg chg="mod">
          <ac:chgData name="Purzer, Senay" userId="6e1e49a7-5b60-4698-8edb-ffc2c422fcda" providerId="ADAL" clId="{DFA88799-42FD-41D9-B81D-C3CF7105C3A2}" dt="2023-08-25T19:13:43.696" v="3257" actId="1076"/>
          <ac:spMkLst>
            <pc:docMk/>
            <pc:sldMk cId="274683489" sldId="290"/>
            <ac:spMk id="5" creationId="{CC1A9D70-A430-46E5-8808-71D4D73E9A56}"/>
          </ac:spMkLst>
        </pc:spChg>
        <pc:spChg chg="mod">
          <ac:chgData name="Purzer, Senay" userId="6e1e49a7-5b60-4698-8edb-ffc2c422fcda" providerId="ADAL" clId="{DFA88799-42FD-41D9-B81D-C3CF7105C3A2}" dt="2023-08-25T19:13:11.057" v="3248" actId="14100"/>
          <ac:spMkLst>
            <pc:docMk/>
            <pc:sldMk cId="274683489" sldId="290"/>
            <ac:spMk id="32" creationId="{4D581314-1A56-4BA1-ABDE-A0358D615990}"/>
          </ac:spMkLst>
        </pc:spChg>
        <pc:spChg chg="add mod">
          <ac:chgData name="Purzer, Senay" userId="6e1e49a7-5b60-4698-8edb-ffc2c422fcda" providerId="ADAL" clId="{DFA88799-42FD-41D9-B81D-C3CF7105C3A2}" dt="2023-08-25T19:14:28.705" v="3273" actId="1076"/>
          <ac:spMkLst>
            <pc:docMk/>
            <pc:sldMk cId="274683489" sldId="290"/>
            <ac:spMk id="33" creationId="{6A881E6B-CC34-43CC-95AD-B78008FFF004}"/>
          </ac:spMkLst>
        </pc:spChg>
        <pc:spChg chg="add mod">
          <ac:chgData name="Purzer, Senay" userId="6e1e49a7-5b60-4698-8edb-ffc2c422fcda" providerId="ADAL" clId="{DFA88799-42FD-41D9-B81D-C3CF7105C3A2}" dt="2023-08-25T19:13:25.153" v="3252" actId="1076"/>
          <ac:spMkLst>
            <pc:docMk/>
            <pc:sldMk cId="274683489" sldId="290"/>
            <ac:spMk id="34" creationId="{19BDF42D-E3BB-4A3F-A735-F3F6F9501BA8}"/>
          </ac:spMkLst>
        </pc:spChg>
        <pc:picChg chg="mod">
          <ac:chgData name="Purzer, Senay" userId="6e1e49a7-5b60-4698-8edb-ffc2c422fcda" providerId="ADAL" clId="{DFA88799-42FD-41D9-B81D-C3CF7105C3A2}" dt="2023-08-25T19:13:55.352" v="3259" actId="1076"/>
          <ac:picMkLst>
            <pc:docMk/>
            <pc:sldMk cId="274683489" sldId="290"/>
            <ac:picMk id="22" creationId="{1438509E-7697-4C2F-977F-C7FB91D651E3}"/>
          </ac:picMkLst>
        </pc:picChg>
        <pc:picChg chg="del mod">
          <ac:chgData name="Purzer, Senay" userId="6e1e49a7-5b60-4698-8edb-ffc2c422fcda" providerId="ADAL" clId="{DFA88799-42FD-41D9-B81D-C3CF7105C3A2}" dt="2023-08-25T19:14:21.944" v="3270" actId="478"/>
          <ac:picMkLst>
            <pc:docMk/>
            <pc:sldMk cId="274683489" sldId="290"/>
            <ac:picMk id="30" creationId="{24B991E6-2C17-4743-A892-244D03628E44}"/>
          </ac:picMkLst>
        </pc:picChg>
        <pc:picChg chg="mod">
          <ac:chgData name="Purzer, Senay" userId="6e1e49a7-5b60-4698-8edb-ffc2c422fcda" providerId="ADAL" clId="{DFA88799-42FD-41D9-B81D-C3CF7105C3A2}" dt="2023-08-25T17:55:10.421" v="3122" actId="1076"/>
          <ac:picMkLst>
            <pc:docMk/>
            <pc:sldMk cId="274683489" sldId="290"/>
            <ac:picMk id="31" creationId="{E5871936-1690-4604-94C8-032733BE672A}"/>
          </ac:picMkLst>
        </pc:picChg>
        <pc:picChg chg="add mod">
          <ac:chgData name="Purzer, Senay" userId="6e1e49a7-5b60-4698-8edb-ffc2c422fcda" providerId="ADAL" clId="{DFA88799-42FD-41D9-B81D-C3CF7105C3A2}" dt="2023-08-25T19:13:30.776" v="3255" actId="1076"/>
          <ac:picMkLst>
            <pc:docMk/>
            <pc:sldMk cId="274683489" sldId="290"/>
            <ac:picMk id="35" creationId="{A1448769-5D6B-4B24-A533-A81159E930E9}"/>
          </ac:picMkLst>
        </pc:picChg>
        <pc:picChg chg="add del mod">
          <ac:chgData name="Purzer, Senay" userId="6e1e49a7-5b60-4698-8edb-ffc2c422fcda" providerId="ADAL" clId="{DFA88799-42FD-41D9-B81D-C3CF7105C3A2}" dt="2023-08-25T19:16:28.555" v="3282" actId="478"/>
          <ac:picMkLst>
            <pc:docMk/>
            <pc:sldMk cId="274683489" sldId="290"/>
            <ac:picMk id="2050" creationId="{16E01BA9-4CE4-4D9E-8D4D-8EC97DB722EE}"/>
          </ac:picMkLst>
        </pc:picChg>
        <pc:picChg chg="add mod">
          <ac:chgData name="Purzer, Senay" userId="6e1e49a7-5b60-4698-8edb-ffc2c422fcda" providerId="ADAL" clId="{DFA88799-42FD-41D9-B81D-C3CF7105C3A2}" dt="2023-08-25T19:16:42.524" v="3289" actId="1076"/>
          <ac:picMkLst>
            <pc:docMk/>
            <pc:sldMk cId="274683489" sldId="290"/>
            <ac:picMk id="2052" creationId="{C460821A-6F1D-4493-92ED-4231B007D7FA}"/>
          </ac:picMkLst>
        </pc:picChg>
      </pc:sldChg>
      <pc:sldChg chg="mod ord modShow">
        <pc:chgData name="Purzer, Senay" userId="6e1e49a7-5b60-4698-8edb-ffc2c422fcda" providerId="ADAL" clId="{DFA88799-42FD-41D9-B81D-C3CF7105C3A2}" dt="2023-08-25T11:49:30.794" v="3067" actId="729"/>
        <pc:sldMkLst>
          <pc:docMk/>
          <pc:sldMk cId="1640015742" sldId="293"/>
        </pc:sldMkLst>
      </pc:sldChg>
      <pc:sldChg chg="addSp delSp modSp mod ord modShow">
        <pc:chgData name="Purzer, Senay" userId="6e1e49a7-5b60-4698-8edb-ffc2c422fcda" providerId="ADAL" clId="{DFA88799-42FD-41D9-B81D-C3CF7105C3A2}" dt="2023-08-25T18:27:34.206" v="3211" actId="478"/>
        <pc:sldMkLst>
          <pc:docMk/>
          <pc:sldMk cId="2273691362" sldId="296"/>
        </pc:sldMkLst>
        <pc:spChg chg="del">
          <ac:chgData name="Purzer, Senay" userId="6e1e49a7-5b60-4698-8edb-ffc2c422fcda" providerId="ADAL" clId="{DFA88799-42FD-41D9-B81D-C3CF7105C3A2}" dt="2023-08-25T18:27:34.206" v="3211" actId="478"/>
          <ac:spMkLst>
            <pc:docMk/>
            <pc:sldMk cId="2273691362" sldId="296"/>
            <ac:spMk id="39" creationId="{B45CFFA4-5C25-44DB-8ED2-75323E560C5E}"/>
          </ac:spMkLst>
        </pc:spChg>
        <pc:spChg chg="mod">
          <ac:chgData name="Purzer, Senay" userId="6e1e49a7-5b60-4698-8edb-ffc2c422fcda" providerId="ADAL" clId="{DFA88799-42FD-41D9-B81D-C3CF7105C3A2}" dt="2023-08-25T18:27:27.700" v="3210" actId="2711"/>
          <ac:spMkLst>
            <pc:docMk/>
            <pc:sldMk cId="2273691362" sldId="296"/>
            <ac:spMk id="40" creationId="{9CD91855-976C-408D-8F8A-A8583B987C98}"/>
          </ac:spMkLst>
        </pc:spChg>
        <pc:spChg chg="add mod">
          <ac:chgData name="Purzer, Senay" userId="6e1e49a7-5b60-4698-8edb-ffc2c422fcda" providerId="ADAL" clId="{DFA88799-42FD-41D9-B81D-C3CF7105C3A2}" dt="2023-08-25T18:27:21.023" v="3209" actId="14100"/>
          <ac:spMkLst>
            <pc:docMk/>
            <pc:sldMk cId="2273691362" sldId="296"/>
            <ac:spMk id="41" creationId="{62B19B37-EA20-4AC3-A1CD-6A5127015E61}"/>
          </ac:spMkLst>
        </pc:spChg>
      </pc:sldChg>
      <pc:sldChg chg="del">
        <pc:chgData name="Purzer, Senay" userId="6e1e49a7-5b60-4698-8edb-ffc2c422fcda" providerId="ADAL" clId="{DFA88799-42FD-41D9-B81D-C3CF7105C3A2}" dt="2023-08-24T20:11:22.730" v="192" actId="47"/>
        <pc:sldMkLst>
          <pc:docMk/>
          <pc:sldMk cId="1837008409" sldId="319"/>
        </pc:sldMkLst>
      </pc:sldChg>
      <pc:sldChg chg="modAnim">
        <pc:chgData name="Purzer, Senay" userId="6e1e49a7-5b60-4698-8edb-ffc2c422fcda" providerId="ADAL" clId="{DFA88799-42FD-41D9-B81D-C3CF7105C3A2}" dt="2023-08-25T09:54:47.111" v="475"/>
        <pc:sldMkLst>
          <pc:docMk/>
          <pc:sldMk cId="4215435352" sldId="322"/>
        </pc:sldMkLst>
      </pc:sldChg>
      <pc:sldChg chg="del">
        <pc:chgData name="Purzer, Senay" userId="6e1e49a7-5b60-4698-8edb-ffc2c422fcda" providerId="ADAL" clId="{DFA88799-42FD-41D9-B81D-C3CF7105C3A2}" dt="2023-08-24T20:11:23.474" v="193" actId="47"/>
        <pc:sldMkLst>
          <pc:docMk/>
          <pc:sldMk cId="3304143161" sldId="327"/>
        </pc:sldMkLst>
      </pc:sldChg>
      <pc:sldChg chg="addSp delSp modSp mod ord">
        <pc:chgData name="Purzer, Senay" userId="6e1e49a7-5b60-4698-8edb-ffc2c422fcda" providerId="ADAL" clId="{DFA88799-42FD-41D9-B81D-C3CF7105C3A2}" dt="2023-08-25T10:13:26.336" v="1055" actId="20577"/>
        <pc:sldMkLst>
          <pc:docMk/>
          <pc:sldMk cId="1456900021" sldId="335"/>
        </pc:sldMkLst>
        <pc:spChg chg="del mod">
          <ac:chgData name="Purzer, Senay" userId="6e1e49a7-5b60-4698-8edb-ffc2c422fcda" providerId="ADAL" clId="{DFA88799-42FD-41D9-B81D-C3CF7105C3A2}" dt="2023-08-25T10:09:31.487" v="939" actId="478"/>
          <ac:spMkLst>
            <pc:docMk/>
            <pc:sldMk cId="1456900021" sldId="335"/>
            <ac:spMk id="3" creationId="{BE94D0AC-FB72-409E-BDAD-0B29949C3013}"/>
          </ac:spMkLst>
        </pc:spChg>
        <pc:spChg chg="mod">
          <ac:chgData name="Purzer, Senay" userId="6e1e49a7-5b60-4698-8edb-ffc2c422fcda" providerId="ADAL" clId="{DFA88799-42FD-41D9-B81D-C3CF7105C3A2}" dt="2023-08-25T10:13:26.336" v="1055" actId="20577"/>
          <ac:spMkLst>
            <pc:docMk/>
            <pc:sldMk cId="1456900021" sldId="335"/>
            <ac:spMk id="7" creationId="{F5199306-CB37-4951-924C-EC99FF308936}"/>
          </ac:spMkLst>
        </pc:spChg>
        <pc:spChg chg="add mod">
          <ac:chgData name="Purzer, Senay" userId="6e1e49a7-5b60-4698-8edb-ffc2c422fcda" providerId="ADAL" clId="{DFA88799-42FD-41D9-B81D-C3CF7105C3A2}" dt="2023-08-25T10:12:55.447" v="1046" actId="1076"/>
          <ac:spMkLst>
            <pc:docMk/>
            <pc:sldMk cId="1456900021" sldId="335"/>
            <ac:spMk id="8" creationId="{256D478A-7ACC-4C4B-A97D-242F695B59BB}"/>
          </ac:spMkLst>
        </pc:spChg>
        <pc:spChg chg="add mod">
          <ac:chgData name="Purzer, Senay" userId="6e1e49a7-5b60-4698-8edb-ffc2c422fcda" providerId="ADAL" clId="{DFA88799-42FD-41D9-B81D-C3CF7105C3A2}" dt="2023-08-25T10:13:02.985" v="1048" actId="1076"/>
          <ac:spMkLst>
            <pc:docMk/>
            <pc:sldMk cId="1456900021" sldId="335"/>
            <ac:spMk id="10" creationId="{7366D520-8C9B-43E3-8D46-EA93A4AB6049}"/>
          </ac:spMkLst>
        </pc:spChg>
        <pc:spChg chg="add mod">
          <ac:chgData name="Purzer, Senay" userId="6e1e49a7-5b60-4698-8edb-ffc2c422fcda" providerId="ADAL" clId="{DFA88799-42FD-41D9-B81D-C3CF7105C3A2}" dt="2023-08-25T10:12:38.883" v="1043" actId="20577"/>
          <ac:spMkLst>
            <pc:docMk/>
            <pc:sldMk cId="1456900021" sldId="335"/>
            <ac:spMk id="12" creationId="{4D9D7D0C-644D-44A0-890A-F9F8CDBCF678}"/>
          </ac:spMkLst>
        </pc:spChg>
        <pc:spChg chg="add mod">
          <ac:chgData name="Purzer, Senay" userId="6e1e49a7-5b60-4698-8edb-ffc2c422fcda" providerId="ADAL" clId="{DFA88799-42FD-41D9-B81D-C3CF7105C3A2}" dt="2023-08-25T10:13:07.326" v="1049" actId="1076"/>
          <ac:spMkLst>
            <pc:docMk/>
            <pc:sldMk cId="1456900021" sldId="335"/>
            <ac:spMk id="14" creationId="{8B7FC844-6286-4369-B346-6D9ECF5F422B}"/>
          </ac:spMkLst>
        </pc:spChg>
        <pc:spChg chg="add del mod">
          <ac:chgData name="Purzer, Senay" userId="6e1e49a7-5b60-4698-8edb-ffc2c422fcda" providerId="ADAL" clId="{DFA88799-42FD-41D9-B81D-C3CF7105C3A2}" dt="2023-08-25T10:09:35.405" v="940" actId="478"/>
          <ac:spMkLst>
            <pc:docMk/>
            <pc:sldMk cId="1456900021" sldId="335"/>
            <ac:spMk id="16" creationId="{5EC855F3-9A20-46C5-B2C6-17311E44945C}"/>
          </ac:spMkLst>
        </pc:spChg>
        <pc:picChg chg="add mod">
          <ac:chgData name="Purzer, Senay" userId="6e1e49a7-5b60-4698-8edb-ffc2c422fcda" providerId="ADAL" clId="{DFA88799-42FD-41D9-B81D-C3CF7105C3A2}" dt="2023-08-25T10:12:59.931" v="1047" actId="1076"/>
          <ac:picMkLst>
            <pc:docMk/>
            <pc:sldMk cId="1456900021" sldId="335"/>
            <ac:picMk id="6" creationId="{BBE6B3EC-17C7-4679-B876-359F561A8723}"/>
          </ac:picMkLst>
        </pc:picChg>
      </pc:sldChg>
      <pc:sldChg chg="modSp mod">
        <pc:chgData name="Purzer, Senay" userId="6e1e49a7-5b60-4698-8edb-ffc2c422fcda" providerId="ADAL" clId="{DFA88799-42FD-41D9-B81D-C3CF7105C3A2}" dt="2023-08-24T20:12:20.945" v="235" actId="20577"/>
        <pc:sldMkLst>
          <pc:docMk/>
          <pc:sldMk cId="3652868672" sldId="336"/>
        </pc:sldMkLst>
        <pc:spChg chg="mod">
          <ac:chgData name="Purzer, Senay" userId="6e1e49a7-5b60-4698-8edb-ffc2c422fcda" providerId="ADAL" clId="{DFA88799-42FD-41D9-B81D-C3CF7105C3A2}" dt="2023-08-24T20:12:20.945" v="235" actId="20577"/>
          <ac:spMkLst>
            <pc:docMk/>
            <pc:sldMk cId="3652868672" sldId="336"/>
            <ac:spMk id="2" creationId="{21DCE802-8E16-4781-B886-E1D0D0E9DFC5}"/>
          </ac:spMkLst>
        </pc:spChg>
      </pc:sldChg>
      <pc:sldChg chg="modSp mod ord">
        <pc:chgData name="Purzer, Senay" userId="6e1e49a7-5b60-4698-8edb-ffc2c422fcda" providerId="ADAL" clId="{DFA88799-42FD-41D9-B81D-C3CF7105C3A2}" dt="2023-08-24T20:13:23.868" v="240" actId="20577"/>
        <pc:sldMkLst>
          <pc:docMk/>
          <pc:sldMk cId="2505083452" sldId="337"/>
        </pc:sldMkLst>
        <pc:spChg chg="mod">
          <ac:chgData name="Purzer, Senay" userId="6e1e49a7-5b60-4698-8edb-ffc2c422fcda" providerId="ADAL" clId="{DFA88799-42FD-41D9-B81D-C3CF7105C3A2}" dt="2023-08-24T20:13:23.868" v="240" actId="20577"/>
          <ac:spMkLst>
            <pc:docMk/>
            <pc:sldMk cId="2505083452" sldId="337"/>
            <ac:spMk id="2" creationId="{8C73197F-F383-46B5-B977-7BE7EF85DA4C}"/>
          </ac:spMkLst>
        </pc:spChg>
      </pc:sldChg>
      <pc:sldChg chg="modSp mod">
        <pc:chgData name="Purzer, Senay" userId="6e1e49a7-5b60-4698-8edb-ffc2c422fcda" providerId="ADAL" clId="{DFA88799-42FD-41D9-B81D-C3CF7105C3A2}" dt="2023-08-25T10:34:31.267" v="1413" actId="20577"/>
        <pc:sldMkLst>
          <pc:docMk/>
          <pc:sldMk cId="900406606" sldId="338"/>
        </pc:sldMkLst>
        <pc:spChg chg="mod">
          <ac:chgData name="Purzer, Senay" userId="6e1e49a7-5b60-4698-8edb-ffc2c422fcda" providerId="ADAL" clId="{DFA88799-42FD-41D9-B81D-C3CF7105C3A2}" dt="2023-08-25T10:34:31.267" v="1413" actId="20577"/>
          <ac:spMkLst>
            <pc:docMk/>
            <pc:sldMk cId="900406606" sldId="338"/>
            <ac:spMk id="2" creationId="{D40A266C-F1D9-492D-AC35-AFF781F5FD81}"/>
          </ac:spMkLst>
        </pc:spChg>
      </pc:sldChg>
      <pc:sldChg chg="del">
        <pc:chgData name="Purzer, Senay" userId="6e1e49a7-5b60-4698-8edb-ffc2c422fcda" providerId="ADAL" clId="{DFA88799-42FD-41D9-B81D-C3CF7105C3A2}" dt="2023-08-24T20:12:51.364" v="236" actId="47"/>
        <pc:sldMkLst>
          <pc:docMk/>
          <pc:sldMk cId="3424667409" sldId="339"/>
        </pc:sldMkLst>
      </pc:sldChg>
      <pc:sldChg chg="del">
        <pc:chgData name="Purzer, Senay" userId="6e1e49a7-5b60-4698-8edb-ffc2c422fcda" providerId="ADAL" clId="{DFA88799-42FD-41D9-B81D-C3CF7105C3A2}" dt="2023-08-25T10:33:15.047" v="1362" actId="47"/>
        <pc:sldMkLst>
          <pc:docMk/>
          <pc:sldMk cId="325400584" sldId="340"/>
        </pc:sldMkLst>
      </pc:sldChg>
      <pc:sldChg chg="delSp modSp new mod">
        <pc:chgData name="Purzer, Senay" userId="6e1e49a7-5b60-4698-8edb-ffc2c422fcda" providerId="ADAL" clId="{DFA88799-42FD-41D9-B81D-C3CF7105C3A2}" dt="2023-08-25T11:53:37.299" v="3099" actId="478"/>
        <pc:sldMkLst>
          <pc:docMk/>
          <pc:sldMk cId="1487347698" sldId="341"/>
        </pc:sldMkLst>
        <pc:spChg chg="mod">
          <ac:chgData name="Purzer, Senay" userId="6e1e49a7-5b60-4698-8edb-ffc2c422fcda" providerId="ADAL" clId="{DFA88799-42FD-41D9-B81D-C3CF7105C3A2}" dt="2023-08-24T20:11:06.819" v="190" actId="113"/>
          <ac:spMkLst>
            <pc:docMk/>
            <pc:sldMk cId="1487347698" sldId="341"/>
            <ac:spMk id="2" creationId="{1EB1E156-2781-4F86-98BB-AC3B32472244}"/>
          </ac:spMkLst>
        </pc:spChg>
        <pc:spChg chg="mod">
          <ac:chgData name="Purzer, Senay" userId="6e1e49a7-5b60-4698-8edb-ffc2c422fcda" providerId="ADAL" clId="{DFA88799-42FD-41D9-B81D-C3CF7105C3A2}" dt="2023-08-25T09:54:32.809" v="474" actId="20577"/>
          <ac:spMkLst>
            <pc:docMk/>
            <pc:sldMk cId="1487347698" sldId="341"/>
            <ac:spMk id="3" creationId="{668E1B00-B9BC-40E5-B2C2-1885844C31FD}"/>
          </ac:spMkLst>
        </pc:spChg>
        <pc:spChg chg="del">
          <ac:chgData name="Purzer, Senay" userId="6e1e49a7-5b60-4698-8edb-ffc2c422fcda" providerId="ADAL" clId="{DFA88799-42FD-41D9-B81D-C3CF7105C3A2}" dt="2023-08-25T11:53:37.299" v="3099" actId="478"/>
          <ac:spMkLst>
            <pc:docMk/>
            <pc:sldMk cId="1487347698" sldId="341"/>
            <ac:spMk id="4" creationId="{72EFBD36-A6D1-41A7-AB5C-FA83E579D68F}"/>
          </ac:spMkLst>
        </pc:spChg>
      </pc:sldChg>
      <pc:sldChg chg="new del">
        <pc:chgData name="Purzer, Senay" userId="6e1e49a7-5b60-4698-8edb-ffc2c422fcda" providerId="ADAL" clId="{DFA88799-42FD-41D9-B81D-C3CF7105C3A2}" dt="2023-08-25T10:06:37.037" v="851" actId="47"/>
        <pc:sldMkLst>
          <pc:docMk/>
          <pc:sldMk cId="1094676221" sldId="342"/>
        </pc:sldMkLst>
      </pc:sldChg>
      <pc:sldChg chg="modSp add mod ord">
        <pc:chgData name="Purzer, Senay" userId="6e1e49a7-5b60-4698-8edb-ffc2c422fcda" providerId="ADAL" clId="{DFA88799-42FD-41D9-B81D-C3CF7105C3A2}" dt="2023-08-25T11:13:16.230" v="2028" actId="207"/>
        <pc:sldMkLst>
          <pc:docMk/>
          <pc:sldMk cId="3748815271" sldId="342"/>
        </pc:sldMkLst>
        <pc:spChg chg="mod">
          <ac:chgData name="Purzer, Senay" userId="6e1e49a7-5b60-4698-8edb-ffc2c422fcda" providerId="ADAL" clId="{DFA88799-42FD-41D9-B81D-C3CF7105C3A2}" dt="2023-08-25T11:13:16.230" v="2028" actId="207"/>
          <ac:spMkLst>
            <pc:docMk/>
            <pc:sldMk cId="3748815271" sldId="342"/>
            <ac:spMk id="3" creationId="{668E1B00-B9BC-40E5-B2C2-1885844C31FD}"/>
          </ac:spMkLst>
        </pc:spChg>
      </pc:sldChg>
      <pc:sldChg chg="addSp delSp modSp add mod">
        <pc:chgData name="Purzer, Senay" userId="6e1e49a7-5b60-4698-8edb-ffc2c422fcda" providerId="ADAL" clId="{DFA88799-42FD-41D9-B81D-C3CF7105C3A2}" dt="2023-08-25T10:25:47.554" v="1237" actId="20577"/>
        <pc:sldMkLst>
          <pc:docMk/>
          <pc:sldMk cId="2942209268" sldId="343"/>
        </pc:sldMkLst>
        <pc:spChg chg="del">
          <ac:chgData name="Purzer, Senay" userId="6e1e49a7-5b60-4698-8edb-ffc2c422fcda" providerId="ADAL" clId="{DFA88799-42FD-41D9-B81D-C3CF7105C3A2}" dt="2023-08-25T10:17:23.486" v="1107" actId="478"/>
          <ac:spMkLst>
            <pc:docMk/>
            <pc:sldMk cId="2942209268" sldId="343"/>
            <ac:spMk id="3" creationId="{C025D814-884C-4575-A244-EDDE9D798B7C}"/>
          </ac:spMkLst>
        </pc:spChg>
        <pc:spChg chg="del">
          <ac:chgData name="Purzer, Senay" userId="6e1e49a7-5b60-4698-8edb-ffc2c422fcda" providerId="ADAL" clId="{DFA88799-42FD-41D9-B81D-C3CF7105C3A2}" dt="2023-08-25T10:17:49.116" v="1114" actId="478"/>
          <ac:spMkLst>
            <pc:docMk/>
            <pc:sldMk cId="2942209268" sldId="343"/>
            <ac:spMk id="6" creationId="{0B22893B-F057-4903-BCE9-8C48917B9D7D}"/>
          </ac:spMkLst>
        </pc:spChg>
        <pc:spChg chg="mod">
          <ac:chgData name="Purzer, Senay" userId="6e1e49a7-5b60-4698-8edb-ffc2c422fcda" providerId="ADAL" clId="{DFA88799-42FD-41D9-B81D-C3CF7105C3A2}" dt="2023-08-25T10:25:38.692" v="1233" actId="1076"/>
          <ac:spMkLst>
            <pc:docMk/>
            <pc:sldMk cId="2942209268" sldId="343"/>
            <ac:spMk id="7" creationId="{5B2AD7DF-222E-479B-9148-E48333CF49D4}"/>
          </ac:spMkLst>
        </pc:spChg>
        <pc:spChg chg="mod">
          <ac:chgData name="Purzer, Senay" userId="6e1e49a7-5b60-4698-8edb-ffc2c422fcda" providerId="ADAL" clId="{DFA88799-42FD-41D9-B81D-C3CF7105C3A2}" dt="2023-08-25T10:25:41.337" v="1234" actId="1076"/>
          <ac:spMkLst>
            <pc:docMk/>
            <pc:sldMk cId="2942209268" sldId="343"/>
            <ac:spMk id="9" creationId="{EB7E84A9-D03E-4262-89AA-34E532E8A2A7}"/>
          </ac:spMkLst>
        </pc:spChg>
        <pc:spChg chg="del mod">
          <ac:chgData name="Purzer, Senay" userId="6e1e49a7-5b60-4698-8edb-ffc2c422fcda" providerId="ADAL" clId="{DFA88799-42FD-41D9-B81D-C3CF7105C3A2}" dt="2023-08-25T10:20:13.998" v="1142" actId="21"/>
          <ac:spMkLst>
            <pc:docMk/>
            <pc:sldMk cId="2942209268" sldId="343"/>
            <ac:spMk id="10" creationId="{9E4B54F1-9147-436A-85FC-8D7A0A1B829D}"/>
          </ac:spMkLst>
        </pc:spChg>
        <pc:spChg chg="mod">
          <ac:chgData name="Purzer, Senay" userId="6e1e49a7-5b60-4698-8edb-ffc2c422fcda" providerId="ADAL" clId="{DFA88799-42FD-41D9-B81D-C3CF7105C3A2}" dt="2023-08-25T10:25:38.692" v="1233" actId="1076"/>
          <ac:spMkLst>
            <pc:docMk/>
            <pc:sldMk cId="2942209268" sldId="343"/>
            <ac:spMk id="11" creationId="{C59975FD-91FC-435A-9702-C577F09936B2}"/>
          </ac:spMkLst>
        </pc:spChg>
        <pc:spChg chg="del mod">
          <ac:chgData name="Purzer, Senay" userId="6e1e49a7-5b60-4698-8edb-ffc2c422fcda" providerId="ADAL" clId="{DFA88799-42FD-41D9-B81D-C3CF7105C3A2}" dt="2023-08-25T10:17:52.634" v="1116" actId="478"/>
          <ac:spMkLst>
            <pc:docMk/>
            <pc:sldMk cId="2942209268" sldId="343"/>
            <ac:spMk id="14" creationId="{892875DE-D739-4062-AD5C-440E56ADAE34}"/>
          </ac:spMkLst>
        </pc:spChg>
        <pc:spChg chg="add del mod">
          <ac:chgData name="Purzer, Senay" userId="6e1e49a7-5b60-4698-8edb-ffc2c422fcda" providerId="ADAL" clId="{DFA88799-42FD-41D9-B81D-C3CF7105C3A2}" dt="2023-08-25T10:17:26.345" v="1108" actId="478"/>
          <ac:spMkLst>
            <pc:docMk/>
            <pc:sldMk cId="2942209268" sldId="343"/>
            <ac:spMk id="17" creationId="{CA952CB2-DF30-4240-A10D-1DE99309E975}"/>
          </ac:spMkLst>
        </pc:spChg>
        <pc:spChg chg="add mod">
          <ac:chgData name="Purzer, Senay" userId="6e1e49a7-5b60-4698-8edb-ffc2c422fcda" providerId="ADAL" clId="{DFA88799-42FD-41D9-B81D-C3CF7105C3A2}" dt="2023-08-25T10:25:47.554" v="1237" actId="20577"/>
          <ac:spMkLst>
            <pc:docMk/>
            <pc:sldMk cId="2942209268" sldId="343"/>
            <ac:spMk id="19" creationId="{F3E97B7F-B5D8-4246-B973-2C747B4236DB}"/>
          </ac:spMkLst>
        </pc:spChg>
        <pc:picChg chg="del">
          <ac:chgData name="Purzer, Senay" userId="6e1e49a7-5b60-4698-8edb-ffc2c422fcda" providerId="ADAL" clId="{DFA88799-42FD-41D9-B81D-C3CF7105C3A2}" dt="2023-08-25T10:17:49.116" v="1114" actId="478"/>
          <ac:picMkLst>
            <pc:docMk/>
            <pc:sldMk cId="2942209268" sldId="343"/>
            <ac:picMk id="8" creationId="{4F3052EF-9E30-456C-AD17-4E91BCA3D75F}"/>
          </ac:picMkLst>
        </pc:picChg>
        <pc:picChg chg="mod">
          <ac:chgData name="Purzer, Senay" userId="6e1e49a7-5b60-4698-8edb-ffc2c422fcda" providerId="ADAL" clId="{DFA88799-42FD-41D9-B81D-C3CF7105C3A2}" dt="2023-08-25T10:25:38.692" v="1233" actId="1076"/>
          <ac:picMkLst>
            <pc:docMk/>
            <pc:sldMk cId="2942209268" sldId="343"/>
            <ac:picMk id="12" creationId="{ADBFD5DF-DE88-46CD-900C-A8195CCA03E8}"/>
          </ac:picMkLst>
        </pc:picChg>
        <pc:picChg chg="del">
          <ac:chgData name="Purzer, Senay" userId="6e1e49a7-5b60-4698-8edb-ffc2c422fcda" providerId="ADAL" clId="{DFA88799-42FD-41D9-B81D-C3CF7105C3A2}" dt="2023-08-25T10:17:54.652" v="1117" actId="478"/>
          <ac:picMkLst>
            <pc:docMk/>
            <pc:sldMk cId="2942209268" sldId="343"/>
            <ac:picMk id="13" creationId="{C3D1C974-E1C9-4770-8116-B9E372050389}"/>
          </ac:picMkLst>
        </pc:picChg>
        <pc:picChg chg="mod">
          <ac:chgData name="Purzer, Senay" userId="6e1e49a7-5b60-4698-8edb-ffc2c422fcda" providerId="ADAL" clId="{DFA88799-42FD-41D9-B81D-C3CF7105C3A2}" dt="2023-08-25T10:25:38.692" v="1233" actId="1076"/>
          <ac:picMkLst>
            <pc:docMk/>
            <pc:sldMk cId="2942209268" sldId="343"/>
            <ac:picMk id="15" creationId="{4747D1C2-1A0A-4A43-AA31-5B8B593759C5}"/>
          </ac:picMkLst>
        </pc:picChg>
        <pc:picChg chg="del mod">
          <ac:chgData name="Purzer, Senay" userId="6e1e49a7-5b60-4698-8edb-ffc2c422fcda" providerId="ADAL" clId="{DFA88799-42FD-41D9-B81D-C3CF7105C3A2}" dt="2023-08-25T10:20:13.998" v="1142" actId="21"/>
          <ac:picMkLst>
            <pc:docMk/>
            <pc:sldMk cId="2942209268" sldId="343"/>
            <ac:picMk id="16" creationId="{15B1DDC7-E46B-407B-9621-894A1878F450}"/>
          </ac:picMkLst>
        </pc:picChg>
        <pc:picChg chg="mod">
          <ac:chgData name="Purzer, Senay" userId="6e1e49a7-5b60-4698-8edb-ffc2c422fcda" providerId="ADAL" clId="{DFA88799-42FD-41D9-B81D-C3CF7105C3A2}" dt="2023-08-25T10:25:38.692" v="1233" actId="1076"/>
          <ac:picMkLst>
            <pc:docMk/>
            <pc:sldMk cId="2942209268" sldId="343"/>
            <ac:picMk id="18" creationId="{9773C922-23D0-4C5C-81CF-276C806EF2BE}"/>
          </ac:picMkLst>
        </pc:picChg>
      </pc:sldChg>
      <pc:sldChg chg="add del">
        <pc:chgData name="Purzer, Senay" userId="6e1e49a7-5b60-4698-8edb-ffc2c422fcda" providerId="ADAL" clId="{DFA88799-42FD-41D9-B81D-C3CF7105C3A2}" dt="2023-08-25T10:40:42.666" v="1425"/>
        <pc:sldMkLst>
          <pc:docMk/>
          <pc:sldMk cId="900726954" sldId="344"/>
        </pc:sldMkLst>
      </pc:sldChg>
      <pc:sldChg chg="new del">
        <pc:chgData name="Purzer, Senay" userId="6e1e49a7-5b60-4698-8edb-ffc2c422fcda" providerId="ADAL" clId="{DFA88799-42FD-41D9-B81D-C3CF7105C3A2}" dt="2023-08-25T10:25:51.406" v="1238" actId="47"/>
        <pc:sldMkLst>
          <pc:docMk/>
          <pc:sldMk cId="1947830964" sldId="344"/>
        </pc:sldMkLst>
      </pc:sldChg>
      <pc:sldChg chg="addSp modSp add mod">
        <pc:chgData name="Purzer, Senay" userId="6e1e49a7-5b60-4698-8edb-ffc2c422fcda" providerId="ADAL" clId="{DFA88799-42FD-41D9-B81D-C3CF7105C3A2}" dt="2023-08-25T18:41:27.491" v="3216" actId="20577"/>
        <pc:sldMkLst>
          <pc:docMk/>
          <pc:sldMk cId="3252396188" sldId="344"/>
        </pc:sldMkLst>
        <pc:spChg chg="mod">
          <ac:chgData name="Purzer, Senay" userId="6e1e49a7-5b60-4698-8edb-ffc2c422fcda" providerId="ADAL" clId="{DFA88799-42FD-41D9-B81D-C3CF7105C3A2}" dt="2023-08-25T18:41:27.491" v="3216" actId="20577"/>
          <ac:spMkLst>
            <pc:docMk/>
            <pc:sldMk cId="3252396188" sldId="344"/>
            <ac:spMk id="2" creationId="{F265D013-657A-417E-8D26-1AB0F33956F5}"/>
          </ac:spMkLst>
        </pc:spChg>
        <pc:graphicFrameChg chg="add mod modGraphic">
          <ac:chgData name="Purzer, Senay" userId="6e1e49a7-5b60-4698-8edb-ffc2c422fcda" providerId="ADAL" clId="{DFA88799-42FD-41D9-B81D-C3CF7105C3A2}" dt="2023-08-25T10:44:27.349" v="1455" actId="179"/>
          <ac:graphicFrameMkLst>
            <pc:docMk/>
            <pc:sldMk cId="3252396188" sldId="344"/>
            <ac:graphicFrameMk id="3" creationId="{C316E96A-10EF-4FC7-A2BB-76A1E489B085}"/>
          </ac:graphicFrameMkLst>
        </pc:graphicFrameChg>
        <pc:graphicFrameChg chg="mod">
          <ac:chgData name="Purzer, Senay" userId="6e1e49a7-5b60-4698-8edb-ffc2c422fcda" providerId="ADAL" clId="{DFA88799-42FD-41D9-B81D-C3CF7105C3A2}" dt="2023-08-25T10:43:02.236" v="1428" actId="1076"/>
          <ac:graphicFrameMkLst>
            <pc:docMk/>
            <pc:sldMk cId="3252396188" sldId="344"/>
            <ac:graphicFrameMk id="58" creationId="{FEE47615-B267-4217-A5F5-B237F73E0055}"/>
          </ac:graphicFrameMkLst>
        </pc:graphicFrameChg>
        <pc:graphicFrameChg chg="mod">
          <ac:chgData name="Purzer, Senay" userId="6e1e49a7-5b60-4698-8edb-ffc2c422fcda" providerId="ADAL" clId="{DFA88799-42FD-41D9-B81D-C3CF7105C3A2}" dt="2023-08-25T10:43:02.236" v="1428" actId="1076"/>
          <ac:graphicFrameMkLst>
            <pc:docMk/>
            <pc:sldMk cId="3252396188" sldId="344"/>
            <ac:graphicFrameMk id="63" creationId="{101FD772-4069-41D6-84A6-6413EB47BC1C}"/>
          </ac:graphicFrameMkLst>
        </pc:graphicFrameChg>
        <pc:picChg chg="add mod">
          <ac:chgData name="Purzer, Senay" userId="6e1e49a7-5b60-4698-8edb-ffc2c422fcda" providerId="ADAL" clId="{DFA88799-42FD-41D9-B81D-C3CF7105C3A2}" dt="2023-08-25T10:44:32.089" v="1456" actId="14100"/>
          <ac:picMkLst>
            <pc:docMk/>
            <pc:sldMk cId="3252396188" sldId="344"/>
            <ac:picMk id="7" creationId="{9948F880-BAE9-4E72-9BF5-53CA75B64C4A}"/>
          </ac:picMkLst>
        </pc:picChg>
      </pc:sldChg>
      <pc:sldChg chg="add del">
        <pc:chgData name="Purzer, Senay" userId="6e1e49a7-5b60-4698-8edb-ffc2c422fcda" providerId="ADAL" clId="{DFA88799-42FD-41D9-B81D-C3CF7105C3A2}" dt="2023-08-25T10:40:39.593" v="1423"/>
        <pc:sldMkLst>
          <pc:docMk/>
          <pc:sldMk cId="3520514051" sldId="344"/>
        </pc:sldMkLst>
      </pc:sldChg>
      <pc:sldChg chg="add del">
        <pc:chgData name="Purzer, Senay" userId="6e1e49a7-5b60-4698-8edb-ffc2c422fcda" providerId="ADAL" clId="{DFA88799-42FD-41D9-B81D-C3CF7105C3A2}" dt="2023-08-25T10:40:42.666" v="1425"/>
        <pc:sldMkLst>
          <pc:docMk/>
          <pc:sldMk cId="382412956" sldId="345"/>
        </pc:sldMkLst>
      </pc:sldChg>
      <pc:sldChg chg="modSp add mod">
        <pc:chgData name="Purzer, Senay" userId="6e1e49a7-5b60-4698-8edb-ffc2c422fcda" providerId="ADAL" clId="{DFA88799-42FD-41D9-B81D-C3CF7105C3A2}" dt="2023-08-25T18:41:32.741" v="3221" actId="20577"/>
        <pc:sldMkLst>
          <pc:docMk/>
          <pc:sldMk cId="851554994" sldId="345"/>
        </pc:sldMkLst>
        <pc:spChg chg="mod">
          <ac:chgData name="Purzer, Senay" userId="6e1e49a7-5b60-4698-8edb-ffc2c422fcda" providerId="ADAL" clId="{DFA88799-42FD-41D9-B81D-C3CF7105C3A2}" dt="2023-08-25T18:41:32.741" v="3221" actId="20577"/>
          <ac:spMkLst>
            <pc:docMk/>
            <pc:sldMk cId="851554994" sldId="345"/>
            <ac:spMk id="2" creationId="{F265D013-657A-417E-8D26-1AB0F33956F5}"/>
          </ac:spMkLst>
        </pc:spChg>
      </pc:sldChg>
      <pc:sldChg chg="add del">
        <pc:chgData name="Purzer, Senay" userId="6e1e49a7-5b60-4698-8edb-ffc2c422fcda" providerId="ADAL" clId="{DFA88799-42FD-41D9-B81D-C3CF7105C3A2}" dt="2023-08-25T10:40:39.593" v="1423"/>
        <pc:sldMkLst>
          <pc:docMk/>
          <pc:sldMk cId="3945390915" sldId="345"/>
        </pc:sldMkLst>
      </pc:sldChg>
      <pc:sldChg chg="addSp delSp modSp new mod">
        <pc:chgData name="Purzer, Senay" userId="6e1e49a7-5b60-4698-8edb-ffc2c422fcda" providerId="ADAL" clId="{DFA88799-42FD-41D9-B81D-C3CF7105C3A2}" dt="2023-08-25T18:41:50.132" v="3225" actId="1076"/>
        <pc:sldMkLst>
          <pc:docMk/>
          <pc:sldMk cId="3359948514" sldId="346"/>
        </pc:sldMkLst>
        <pc:spChg chg="del mod">
          <ac:chgData name="Purzer, Senay" userId="6e1e49a7-5b60-4698-8edb-ffc2c422fcda" providerId="ADAL" clId="{DFA88799-42FD-41D9-B81D-C3CF7105C3A2}" dt="2023-08-25T18:41:39.776" v="3222" actId="478"/>
          <ac:spMkLst>
            <pc:docMk/>
            <pc:sldMk cId="3359948514" sldId="346"/>
            <ac:spMk id="2" creationId="{33E8D29F-D736-4347-8C7C-2310ACB802AA}"/>
          </ac:spMkLst>
        </pc:spChg>
        <pc:spChg chg="mod">
          <ac:chgData name="Purzer, Senay" userId="6e1e49a7-5b60-4698-8edb-ffc2c422fcda" providerId="ADAL" clId="{DFA88799-42FD-41D9-B81D-C3CF7105C3A2}" dt="2023-08-25T18:41:47.883" v="3224" actId="1076"/>
          <ac:spMkLst>
            <pc:docMk/>
            <pc:sldMk cId="3359948514" sldId="346"/>
            <ac:spMk id="3" creationId="{8F34B14D-88CF-404B-B36F-ACCDAC67A6B4}"/>
          </ac:spMkLst>
        </pc:spChg>
        <pc:spChg chg="del mod">
          <ac:chgData name="Purzer, Senay" userId="6e1e49a7-5b60-4698-8edb-ffc2c422fcda" providerId="ADAL" clId="{DFA88799-42FD-41D9-B81D-C3CF7105C3A2}" dt="2023-08-25T10:48:19.568" v="1527" actId="478"/>
          <ac:spMkLst>
            <pc:docMk/>
            <pc:sldMk cId="3359948514" sldId="346"/>
            <ac:spMk id="4" creationId="{674A0685-74FA-4FD4-BA91-51CCA6783FFC}"/>
          </ac:spMkLst>
        </pc:spChg>
        <pc:spChg chg="add del mod">
          <ac:chgData name="Purzer, Senay" userId="6e1e49a7-5b60-4698-8edb-ffc2c422fcda" providerId="ADAL" clId="{DFA88799-42FD-41D9-B81D-C3CF7105C3A2}" dt="2023-08-25T18:41:41.300" v="3223" actId="478"/>
          <ac:spMkLst>
            <pc:docMk/>
            <pc:sldMk cId="3359948514" sldId="346"/>
            <ac:spMk id="7" creationId="{B2293311-843D-4359-8094-893B6B9F497B}"/>
          </ac:spMkLst>
        </pc:spChg>
        <pc:spChg chg="add mod">
          <ac:chgData name="Purzer, Senay" userId="6e1e49a7-5b60-4698-8edb-ffc2c422fcda" providerId="ADAL" clId="{DFA88799-42FD-41D9-B81D-C3CF7105C3A2}" dt="2023-08-25T18:41:50.132" v="3225" actId="1076"/>
          <ac:spMkLst>
            <pc:docMk/>
            <pc:sldMk cId="3359948514" sldId="346"/>
            <ac:spMk id="12" creationId="{A13C168D-DFBB-4151-B08D-C0C90A8D6757}"/>
          </ac:spMkLst>
        </pc:spChg>
        <pc:graphicFrameChg chg="add del mod">
          <ac:chgData name="Purzer, Senay" userId="6e1e49a7-5b60-4698-8edb-ffc2c422fcda" providerId="ADAL" clId="{DFA88799-42FD-41D9-B81D-C3CF7105C3A2}" dt="2023-08-25T10:45:44.925" v="1480"/>
          <ac:graphicFrameMkLst>
            <pc:docMk/>
            <pc:sldMk cId="3359948514" sldId="346"/>
            <ac:graphicFrameMk id="7" creationId="{1123545D-97F5-4C48-BE4B-1C09B150400E}"/>
          </ac:graphicFrameMkLst>
        </pc:graphicFrameChg>
        <pc:graphicFrameChg chg="add mod modGraphic">
          <ac:chgData name="Purzer, Senay" userId="6e1e49a7-5b60-4698-8edb-ffc2c422fcda" providerId="ADAL" clId="{DFA88799-42FD-41D9-B81D-C3CF7105C3A2}" dt="2023-08-25T10:50:42.192" v="1562" actId="14100"/>
          <ac:graphicFrameMkLst>
            <pc:docMk/>
            <pc:sldMk cId="3359948514" sldId="346"/>
            <ac:graphicFrameMk id="9" creationId="{768F0477-4E13-495C-AF0F-D371697F450B}"/>
          </ac:graphicFrameMkLst>
        </pc:graphicFrameChg>
        <pc:graphicFrameChg chg="add mod modGraphic">
          <ac:chgData name="Purzer, Senay" userId="6e1e49a7-5b60-4698-8edb-ffc2c422fcda" providerId="ADAL" clId="{DFA88799-42FD-41D9-B81D-C3CF7105C3A2}" dt="2023-08-25T10:51:36.259" v="1563" actId="1076"/>
          <ac:graphicFrameMkLst>
            <pc:docMk/>
            <pc:sldMk cId="3359948514" sldId="346"/>
            <ac:graphicFrameMk id="11" creationId="{8AD4CC6E-A174-4135-8D76-FBF1A8F81F9E}"/>
          </ac:graphicFrameMkLst>
        </pc:graphicFrameChg>
        <pc:picChg chg="add mod">
          <ac:chgData name="Purzer, Senay" userId="6e1e49a7-5b60-4698-8edb-ffc2c422fcda" providerId="ADAL" clId="{DFA88799-42FD-41D9-B81D-C3CF7105C3A2}" dt="2023-08-25T10:49:50.076" v="1553" actId="1076"/>
          <ac:picMkLst>
            <pc:docMk/>
            <pc:sldMk cId="3359948514" sldId="346"/>
            <ac:picMk id="8" creationId="{3C2F527B-8A47-4ECD-B304-6C07D8DCE31C}"/>
          </ac:picMkLst>
        </pc:picChg>
        <pc:picChg chg="add mod">
          <ac:chgData name="Purzer, Senay" userId="6e1e49a7-5b60-4698-8edb-ffc2c422fcda" providerId="ADAL" clId="{DFA88799-42FD-41D9-B81D-C3CF7105C3A2}" dt="2023-08-25T10:49:54.890" v="1554" actId="1076"/>
          <ac:picMkLst>
            <pc:docMk/>
            <pc:sldMk cId="3359948514" sldId="346"/>
            <ac:picMk id="10" creationId="{BB01105F-64B3-48C8-A8F7-0ED843100502}"/>
          </ac:picMkLst>
        </pc:picChg>
      </pc:sldChg>
      <pc:sldChg chg="addSp delSp modSp new mod">
        <pc:chgData name="Purzer, Senay" userId="6e1e49a7-5b60-4698-8edb-ffc2c422fcda" providerId="ADAL" clId="{DFA88799-42FD-41D9-B81D-C3CF7105C3A2}" dt="2023-08-25T18:07:24.593" v="3197" actId="1076"/>
        <pc:sldMkLst>
          <pc:docMk/>
          <pc:sldMk cId="1931664730" sldId="347"/>
        </pc:sldMkLst>
        <pc:spChg chg="mod">
          <ac:chgData name="Purzer, Senay" userId="6e1e49a7-5b60-4698-8edb-ffc2c422fcda" providerId="ADAL" clId="{DFA88799-42FD-41D9-B81D-C3CF7105C3A2}" dt="2023-08-25T11:13:40.928" v="2054" actId="5793"/>
          <ac:spMkLst>
            <pc:docMk/>
            <pc:sldMk cId="1931664730" sldId="347"/>
            <ac:spMk id="2" creationId="{CE8E7A94-B2D4-4FDA-BF44-E06DED0B3E04}"/>
          </ac:spMkLst>
        </pc:spChg>
        <pc:spChg chg="mod">
          <ac:chgData name="Purzer, Senay" userId="6e1e49a7-5b60-4698-8edb-ffc2c422fcda" providerId="ADAL" clId="{DFA88799-42FD-41D9-B81D-C3CF7105C3A2}" dt="2023-08-25T11:22:27.182" v="2494" actId="313"/>
          <ac:spMkLst>
            <pc:docMk/>
            <pc:sldMk cId="1931664730" sldId="347"/>
            <ac:spMk id="3" creationId="{69ACCBA5-CDA9-4B02-A15C-5B0825D6AFAE}"/>
          </ac:spMkLst>
        </pc:spChg>
        <pc:spChg chg="mod">
          <ac:chgData name="Purzer, Senay" userId="6e1e49a7-5b60-4698-8edb-ffc2c422fcda" providerId="ADAL" clId="{DFA88799-42FD-41D9-B81D-C3CF7105C3A2}" dt="2023-08-25T11:37:38.916" v="2837" actId="20577"/>
          <ac:spMkLst>
            <pc:docMk/>
            <pc:sldMk cId="1931664730" sldId="347"/>
            <ac:spMk id="4" creationId="{B6A73A23-6AF6-436D-89DB-2EA907A98FCB}"/>
          </ac:spMkLst>
        </pc:spChg>
        <pc:spChg chg="add mod">
          <ac:chgData name="Purzer, Senay" userId="6e1e49a7-5b60-4698-8edb-ffc2c422fcda" providerId="ADAL" clId="{DFA88799-42FD-41D9-B81D-C3CF7105C3A2}" dt="2023-08-25T11:27:46.749" v="2526" actId="164"/>
          <ac:spMkLst>
            <pc:docMk/>
            <pc:sldMk cId="1931664730" sldId="347"/>
            <ac:spMk id="7" creationId="{1778B040-67D5-4F6C-8483-DDF0F7662539}"/>
          </ac:spMkLst>
        </pc:spChg>
        <pc:spChg chg="add mod">
          <ac:chgData name="Purzer, Senay" userId="6e1e49a7-5b60-4698-8edb-ffc2c422fcda" providerId="ADAL" clId="{DFA88799-42FD-41D9-B81D-C3CF7105C3A2}" dt="2023-08-25T11:27:46.749" v="2526" actId="164"/>
          <ac:spMkLst>
            <pc:docMk/>
            <pc:sldMk cId="1931664730" sldId="347"/>
            <ac:spMk id="8" creationId="{2CB4178A-FEC0-4AEA-9398-2388B5054458}"/>
          </ac:spMkLst>
        </pc:spChg>
        <pc:spChg chg="add mod">
          <ac:chgData name="Purzer, Senay" userId="6e1e49a7-5b60-4698-8edb-ffc2c422fcda" providerId="ADAL" clId="{DFA88799-42FD-41D9-B81D-C3CF7105C3A2}" dt="2023-08-25T11:27:46.749" v="2526" actId="164"/>
          <ac:spMkLst>
            <pc:docMk/>
            <pc:sldMk cId="1931664730" sldId="347"/>
            <ac:spMk id="9" creationId="{BCB87E2C-3ABF-4B12-9F55-C4CBB053E1B0}"/>
          </ac:spMkLst>
        </pc:spChg>
        <pc:spChg chg="add mod">
          <ac:chgData name="Purzer, Senay" userId="6e1e49a7-5b60-4698-8edb-ffc2c422fcda" providerId="ADAL" clId="{DFA88799-42FD-41D9-B81D-C3CF7105C3A2}" dt="2023-08-25T11:27:46.749" v="2526" actId="164"/>
          <ac:spMkLst>
            <pc:docMk/>
            <pc:sldMk cId="1931664730" sldId="347"/>
            <ac:spMk id="10" creationId="{B905BB2A-5E59-4A56-88CE-F6585C458A7D}"/>
          </ac:spMkLst>
        </pc:spChg>
        <pc:spChg chg="add del mod">
          <ac:chgData name="Purzer, Senay" userId="6e1e49a7-5b60-4698-8edb-ffc2c422fcda" providerId="ADAL" clId="{DFA88799-42FD-41D9-B81D-C3CF7105C3A2}" dt="2023-08-25T11:25:56.087" v="2508" actId="478"/>
          <ac:spMkLst>
            <pc:docMk/>
            <pc:sldMk cId="1931664730" sldId="347"/>
            <ac:spMk id="11" creationId="{3F0CEF4D-4BA5-412C-AA8E-09AA02FEE0D1}"/>
          </ac:spMkLst>
        </pc:spChg>
        <pc:spChg chg="add mod">
          <ac:chgData name="Purzer, Senay" userId="6e1e49a7-5b60-4698-8edb-ffc2c422fcda" providerId="ADAL" clId="{DFA88799-42FD-41D9-B81D-C3CF7105C3A2}" dt="2023-08-25T11:27:46.749" v="2526" actId="164"/>
          <ac:spMkLst>
            <pc:docMk/>
            <pc:sldMk cId="1931664730" sldId="347"/>
            <ac:spMk id="12" creationId="{85A6E8E8-BB09-4F43-8715-A9F50D4C457D}"/>
          </ac:spMkLst>
        </pc:spChg>
        <pc:spChg chg="add mod">
          <ac:chgData name="Purzer, Senay" userId="6e1e49a7-5b60-4698-8edb-ffc2c422fcda" providerId="ADAL" clId="{DFA88799-42FD-41D9-B81D-C3CF7105C3A2}" dt="2023-08-25T11:27:46.749" v="2526" actId="164"/>
          <ac:spMkLst>
            <pc:docMk/>
            <pc:sldMk cId="1931664730" sldId="347"/>
            <ac:spMk id="13" creationId="{AFA8AAE1-EBF7-47D6-AA64-25A10EE4A9A0}"/>
          </ac:spMkLst>
        </pc:spChg>
        <pc:spChg chg="add mod">
          <ac:chgData name="Purzer, Senay" userId="6e1e49a7-5b60-4698-8edb-ffc2c422fcda" providerId="ADAL" clId="{DFA88799-42FD-41D9-B81D-C3CF7105C3A2}" dt="2023-08-25T11:27:46.749" v="2526" actId="164"/>
          <ac:spMkLst>
            <pc:docMk/>
            <pc:sldMk cId="1931664730" sldId="347"/>
            <ac:spMk id="14" creationId="{985A036F-7E97-4457-8637-3496ACB7BCF1}"/>
          </ac:spMkLst>
        </pc:spChg>
        <pc:spChg chg="add mod">
          <ac:chgData name="Purzer, Senay" userId="6e1e49a7-5b60-4698-8edb-ffc2c422fcda" providerId="ADAL" clId="{DFA88799-42FD-41D9-B81D-C3CF7105C3A2}" dt="2023-08-25T11:27:46.749" v="2526" actId="164"/>
          <ac:spMkLst>
            <pc:docMk/>
            <pc:sldMk cId="1931664730" sldId="347"/>
            <ac:spMk id="15" creationId="{1B314275-6ED5-47FF-BF6A-4432A90C785E}"/>
          </ac:spMkLst>
        </pc:spChg>
        <pc:spChg chg="add mod">
          <ac:chgData name="Purzer, Senay" userId="6e1e49a7-5b60-4698-8edb-ffc2c422fcda" providerId="ADAL" clId="{DFA88799-42FD-41D9-B81D-C3CF7105C3A2}" dt="2023-08-25T11:27:46.749" v="2526" actId="164"/>
          <ac:spMkLst>
            <pc:docMk/>
            <pc:sldMk cId="1931664730" sldId="347"/>
            <ac:spMk id="16" creationId="{B4FB7303-80BB-425C-A9AF-A622A1325872}"/>
          </ac:spMkLst>
        </pc:spChg>
        <pc:spChg chg="add mod">
          <ac:chgData name="Purzer, Senay" userId="6e1e49a7-5b60-4698-8edb-ffc2c422fcda" providerId="ADAL" clId="{DFA88799-42FD-41D9-B81D-C3CF7105C3A2}" dt="2023-08-25T11:27:46.749" v="2526" actId="164"/>
          <ac:spMkLst>
            <pc:docMk/>
            <pc:sldMk cId="1931664730" sldId="347"/>
            <ac:spMk id="17" creationId="{AB274AFD-D3F4-43B2-8D26-9FE8C2BD8FE3}"/>
          </ac:spMkLst>
        </pc:spChg>
        <pc:spChg chg="add mod">
          <ac:chgData name="Purzer, Senay" userId="6e1e49a7-5b60-4698-8edb-ffc2c422fcda" providerId="ADAL" clId="{DFA88799-42FD-41D9-B81D-C3CF7105C3A2}" dt="2023-08-25T11:27:46.749" v="2526" actId="164"/>
          <ac:spMkLst>
            <pc:docMk/>
            <pc:sldMk cId="1931664730" sldId="347"/>
            <ac:spMk id="19" creationId="{8F51E26F-A377-48D5-8860-4D2B5D5EC157}"/>
          </ac:spMkLst>
        </pc:spChg>
        <pc:spChg chg="add mod">
          <ac:chgData name="Purzer, Senay" userId="6e1e49a7-5b60-4698-8edb-ffc2c422fcda" providerId="ADAL" clId="{DFA88799-42FD-41D9-B81D-C3CF7105C3A2}" dt="2023-08-25T11:36:36.052" v="2813" actId="1076"/>
          <ac:spMkLst>
            <pc:docMk/>
            <pc:sldMk cId="1931664730" sldId="347"/>
            <ac:spMk id="23" creationId="{89166BA3-5E8B-459C-875F-16815F56874F}"/>
          </ac:spMkLst>
        </pc:spChg>
        <pc:grpChg chg="add mod">
          <ac:chgData name="Purzer, Senay" userId="6e1e49a7-5b60-4698-8edb-ffc2c422fcda" providerId="ADAL" clId="{DFA88799-42FD-41D9-B81D-C3CF7105C3A2}" dt="2023-08-25T11:36:21.500" v="2809" actId="1076"/>
          <ac:grpSpMkLst>
            <pc:docMk/>
            <pc:sldMk cId="1931664730" sldId="347"/>
            <ac:grpSpMk id="18" creationId="{B38523D5-9407-4176-BA34-0833C102E65E}"/>
          </ac:grpSpMkLst>
        </pc:grpChg>
        <pc:picChg chg="add mod">
          <ac:chgData name="Purzer, Senay" userId="6e1e49a7-5b60-4698-8edb-ffc2c422fcda" providerId="ADAL" clId="{DFA88799-42FD-41D9-B81D-C3CF7105C3A2}" dt="2023-08-25T18:07:24.593" v="3197" actId="1076"/>
          <ac:picMkLst>
            <pc:docMk/>
            <pc:sldMk cId="1931664730" sldId="347"/>
            <ac:picMk id="20" creationId="{B8BAF023-3312-4AB3-AAC5-01B89A5D9D1E}"/>
          </ac:picMkLst>
        </pc:picChg>
        <pc:picChg chg="add del mod">
          <ac:chgData name="Purzer, Senay" userId="6e1e49a7-5b60-4698-8edb-ffc2c422fcda" providerId="ADAL" clId="{DFA88799-42FD-41D9-B81D-C3CF7105C3A2}" dt="2023-08-25T18:07:18.159" v="3195" actId="478"/>
          <ac:picMkLst>
            <pc:docMk/>
            <pc:sldMk cId="1931664730" sldId="347"/>
            <ac:picMk id="21" creationId="{51233111-4B1C-4DD7-BE40-BFF70CD7F8AC}"/>
          </ac:picMkLst>
        </pc:picChg>
        <pc:picChg chg="add del mod">
          <ac:chgData name="Purzer, Senay" userId="6e1e49a7-5b60-4698-8edb-ffc2c422fcda" providerId="ADAL" clId="{DFA88799-42FD-41D9-B81D-C3CF7105C3A2}" dt="2023-08-25T11:27:29.906" v="2524" actId="478"/>
          <ac:picMkLst>
            <pc:docMk/>
            <pc:sldMk cId="1931664730" sldId="347"/>
            <ac:picMk id="3074" creationId="{27CF08B9-F9D5-4B45-AB1A-08AC57C2FCE7}"/>
          </ac:picMkLst>
        </pc:picChg>
      </pc:sldChg>
      <pc:sldChg chg="modSp add mod">
        <pc:chgData name="Purzer, Senay" userId="6e1e49a7-5b60-4698-8edb-ffc2c422fcda" providerId="ADAL" clId="{DFA88799-42FD-41D9-B81D-C3CF7105C3A2}" dt="2023-08-25T11:13:27.263" v="2030" actId="207"/>
        <pc:sldMkLst>
          <pc:docMk/>
          <pc:sldMk cId="80456019" sldId="348"/>
        </pc:sldMkLst>
        <pc:spChg chg="mod">
          <ac:chgData name="Purzer, Senay" userId="6e1e49a7-5b60-4698-8edb-ffc2c422fcda" providerId="ADAL" clId="{DFA88799-42FD-41D9-B81D-C3CF7105C3A2}" dt="2023-08-25T11:13:27.263" v="2030" actId="207"/>
          <ac:spMkLst>
            <pc:docMk/>
            <pc:sldMk cId="80456019" sldId="348"/>
            <ac:spMk id="3" creationId="{668E1B00-B9BC-40E5-B2C2-1885844C31FD}"/>
          </ac:spMkLst>
        </pc:spChg>
      </pc:sldChg>
      <pc:sldChg chg="addSp delSp modSp new mod">
        <pc:chgData name="Purzer, Senay" userId="6e1e49a7-5b60-4698-8edb-ffc2c422fcda" providerId="ADAL" clId="{DFA88799-42FD-41D9-B81D-C3CF7105C3A2}" dt="2023-08-25T18:06:21.789" v="3189" actId="113"/>
        <pc:sldMkLst>
          <pc:docMk/>
          <pc:sldMk cId="886977890" sldId="349"/>
        </pc:sldMkLst>
        <pc:spChg chg="mod">
          <ac:chgData name="Purzer, Senay" userId="6e1e49a7-5b60-4698-8edb-ffc2c422fcda" providerId="ADAL" clId="{DFA88799-42FD-41D9-B81D-C3CF7105C3A2}" dt="2023-08-25T11:42:09.621" v="2936" actId="20577"/>
          <ac:spMkLst>
            <pc:docMk/>
            <pc:sldMk cId="886977890" sldId="349"/>
            <ac:spMk id="2" creationId="{1A994553-B98D-4E79-A46A-F92E7CA70BD7}"/>
          </ac:spMkLst>
        </pc:spChg>
        <pc:spChg chg="del mod">
          <ac:chgData name="Purzer, Senay" userId="6e1e49a7-5b60-4698-8edb-ffc2c422fcda" providerId="ADAL" clId="{DFA88799-42FD-41D9-B81D-C3CF7105C3A2}" dt="2023-08-25T11:43:51.479" v="2950" actId="478"/>
          <ac:spMkLst>
            <pc:docMk/>
            <pc:sldMk cId="886977890" sldId="349"/>
            <ac:spMk id="3" creationId="{AE0A8A18-74F1-42D5-B2FF-D28A18983AC7}"/>
          </ac:spMkLst>
        </pc:spChg>
        <pc:spChg chg="del">
          <ac:chgData name="Purzer, Senay" userId="6e1e49a7-5b60-4698-8edb-ffc2c422fcda" providerId="ADAL" clId="{DFA88799-42FD-41D9-B81D-C3CF7105C3A2}" dt="2023-08-25T11:33:24.315" v="2614"/>
          <ac:spMkLst>
            <pc:docMk/>
            <pc:sldMk cId="886977890" sldId="349"/>
            <ac:spMk id="4" creationId="{69655766-B246-42BF-9683-498EF08DD855}"/>
          </ac:spMkLst>
        </pc:spChg>
        <pc:spChg chg="add mod">
          <ac:chgData name="Purzer, Senay" userId="6e1e49a7-5b60-4698-8edb-ffc2c422fcda" providerId="ADAL" clId="{DFA88799-42FD-41D9-B81D-C3CF7105C3A2}" dt="2023-08-25T18:06:21.789" v="3189" actId="113"/>
          <ac:spMkLst>
            <pc:docMk/>
            <pc:sldMk cId="886977890" sldId="349"/>
            <ac:spMk id="7" creationId="{E46D991F-2486-4D3E-A1BE-0A98CD8A7D5B}"/>
          </ac:spMkLst>
        </pc:spChg>
      </pc:sldChg>
      <pc:sldChg chg="add del">
        <pc:chgData name="Purzer, Senay" userId="6e1e49a7-5b60-4698-8edb-ffc2c422fcda" providerId="ADAL" clId="{DFA88799-42FD-41D9-B81D-C3CF7105C3A2}" dt="2023-08-25T11:32:29.814" v="2603"/>
        <pc:sldMkLst>
          <pc:docMk/>
          <pc:sldMk cId="1448472924" sldId="350"/>
        </pc:sldMkLst>
      </pc:sldChg>
      <pc:sldChg chg="addSp delSp modSp add mod">
        <pc:chgData name="Purzer, Senay" userId="6e1e49a7-5b60-4698-8edb-ffc2c422fcda" providerId="ADAL" clId="{DFA88799-42FD-41D9-B81D-C3CF7105C3A2}" dt="2023-08-25T11:55:52.222" v="3101" actId="1076"/>
        <pc:sldMkLst>
          <pc:docMk/>
          <pc:sldMk cId="1698966355" sldId="350"/>
        </pc:sldMkLst>
        <pc:spChg chg="mod">
          <ac:chgData name="Purzer, Senay" userId="6e1e49a7-5b60-4698-8edb-ffc2c422fcda" providerId="ADAL" clId="{DFA88799-42FD-41D9-B81D-C3CF7105C3A2}" dt="2023-08-25T11:55:52.222" v="3101" actId="1076"/>
          <ac:spMkLst>
            <pc:docMk/>
            <pc:sldMk cId="1698966355" sldId="350"/>
            <ac:spMk id="2" creationId="{00000000-0000-0000-0000-000000000000}"/>
          </ac:spMkLst>
        </pc:spChg>
        <pc:spChg chg="add del mod">
          <ac:chgData name="Purzer, Senay" userId="6e1e49a7-5b60-4698-8edb-ffc2c422fcda" providerId="ADAL" clId="{DFA88799-42FD-41D9-B81D-C3CF7105C3A2}" dt="2023-08-25T11:45:32.818" v="3001" actId="478"/>
          <ac:spMkLst>
            <pc:docMk/>
            <pc:sldMk cId="1698966355" sldId="350"/>
            <ac:spMk id="148" creationId="{341C85DD-24B1-4490-97D9-EE4415B47E63}"/>
          </ac:spMkLst>
        </pc:spChg>
        <pc:spChg chg="add del mod">
          <ac:chgData name="Purzer, Senay" userId="6e1e49a7-5b60-4698-8edb-ffc2c422fcda" providerId="ADAL" clId="{DFA88799-42FD-41D9-B81D-C3CF7105C3A2}" dt="2023-08-25T11:45:24.236" v="2999" actId="478"/>
          <ac:spMkLst>
            <pc:docMk/>
            <pc:sldMk cId="1698966355" sldId="350"/>
            <ac:spMk id="149" creationId="{539773D6-E6FE-48F1-B3DE-F87CF6F84988}"/>
          </ac:spMkLst>
        </pc:spChg>
        <pc:spChg chg="add mod">
          <ac:chgData name="Purzer, Senay" userId="6e1e49a7-5b60-4698-8edb-ffc2c422fcda" providerId="ADAL" clId="{DFA88799-42FD-41D9-B81D-C3CF7105C3A2}" dt="2023-08-25T11:49:12.677" v="3065" actId="114"/>
          <ac:spMkLst>
            <pc:docMk/>
            <pc:sldMk cId="1698966355" sldId="350"/>
            <ac:spMk id="150" creationId="{D2BA4E26-92B0-4702-AB48-76F8CB78CF3A}"/>
          </ac:spMkLst>
        </pc:spChg>
        <pc:spChg chg="add mod">
          <ac:chgData name="Purzer, Senay" userId="6e1e49a7-5b60-4698-8edb-ffc2c422fcda" providerId="ADAL" clId="{DFA88799-42FD-41D9-B81D-C3CF7105C3A2}" dt="2023-08-25T11:49:15.467" v="3066" actId="114"/>
          <ac:spMkLst>
            <pc:docMk/>
            <pc:sldMk cId="1698966355" sldId="350"/>
            <ac:spMk id="151" creationId="{1C65E2FF-5BC3-4F62-9E03-638C4EF24DCA}"/>
          </ac:spMkLst>
        </pc:spChg>
        <pc:grpChg chg="del">
          <ac:chgData name="Purzer, Senay" userId="6e1e49a7-5b60-4698-8edb-ffc2c422fcda" providerId="ADAL" clId="{DFA88799-42FD-41D9-B81D-C3CF7105C3A2}" dt="2023-08-25T11:32:41.404" v="2607" actId="478"/>
          <ac:grpSpMkLst>
            <pc:docMk/>
            <pc:sldMk cId="1698966355" sldId="350"/>
            <ac:grpSpMk id="69" creationId="{49CC013D-D11C-47E4-BA77-C04710FE31FB}"/>
          </ac:grpSpMkLst>
        </pc:grpChg>
        <pc:cxnChg chg="mod">
          <ac:chgData name="Purzer, Senay" userId="6e1e49a7-5b60-4698-8edb-ffc2c422fcda" providerId="ADAL" clId="{DFA88799-42FD-41D9-B81D-C3CF7105C3A2}" dt="2023-08-25T11:32:41.404" v="2607" actId="478"/>
          <ac:cxnSpMkLst>
            <pc:docMk/>
            <pc:sldMk cId="1698966355" sldId="350"/>
            <ac:cxnSpMk id="136" creationId="{DAAB1920-4997-4250-A78A-B49615D33A7B}"/>
          </ac:cxnSpMkLst>
        </pc:cxnChg>
        <pc:cxnChg chg="mod">
          <ac:chgData name="Purzer, Senay" userId="6e1e49a7-5b60-4698-8edb-ffc2c422fcda" providerId="ADAL" clId="{DFA88799-42FD-41D9-B81D-C3CF7105C3A2}" dt="2023-08-25T11:32:41.404" v="2607" actId="478"/>
          <ac:cxnSpMkLst>
            <pc:docMk/>
            <pc:sldMk cId="1698966355" sldId="350"/>
            <ac:cxnSpMk id="137" creationId="{4647C28A-3E2C-4862-9428-D689D0E53405}"/>
          </ac:cxnSpMkLst>
        </pc:cxnChg>
        <pc:cxnChg chg="mod">
          <ac:chgData name="Purzer, Senay" userId="6e1e49a7-5b60-4698-8edb-ffc2c422fcda" providerId="ADAL" clId="{DFA88799-42FD-41D9-B81D-C3CF7105C3A2}" dt="2023-08-25T11:32:41.404" v="2607" actId="478"/>
          <ac:cxnSpMkLst>
            <pc:docMk/>
            <pc:sldMk cId="1698966355" sldId="350"/>
            <ac:cxnSpMk id="138" creationId="{504B4348-1AF0-47AA-9DBA-7141A6A6EF3F}"/>
          </ac:cxnSpMkLst>
        </pc:cxnChg>
        <pc:cxnChg chg="mod">
          <ac:chgData name="Purzer, Senay" userId="6e1e49a7-5b60-4698-8edb-ffc2c422fcda" providerId="ADAL" clId="{DFA88799-42FD-41D9-B81D-C3CF7105C3A2}" dt="2023-08-25T11:32:41.404" v="2607" actId="478"/>
          <ac:cxnSpMkLst>
            <pc:docMk/>
            <pc:sldMk cId="1698966355" sldId="350"/>
            <ac:cxnSpMk id="139" creationId="{440A1967-3FFD-4F09-B854-FDA0D91EDC33}"/>
          </ac:cxnSpMkLst>
        </pc:cxnChg>
        <pc:cxnChg chg="mod">
          <ac:chgData name="Purzer, Senay" userId="6e1e49a7-5b60-4698-8edb-ffc2c422fcda" providerId="ADAL" clId="{DFA88799-42FD-41D9-B81D-C3CF7105C3A2}" dt="2023-08-25T11:32:41.404" v="2607" actId="478"/>
          <ac:cxnSpMkLst>
            <pc:docMk/>
            <pc:sldMk cId="1698966355" sldId="350"/>
            <ac:cxnSpMk id="140" creationId="{2D0A4477-7F1E-4E15-9CA2-05558A91FEDE}"/>
          </ac:cxnSpMkLst>
        </pc:cxnChg>
        <pc:cxnChg chg="mod">
          <ac:chgData name="Purzer, Senay" userId="6e1e49a7-5b60-4698-8edb-ffc2c422fcda" providerId="ADAL" clId="{DFA88799-42FD-41D9-B81D-C3CF7105C3A2}" dt="2023-08-25T11:32:41.404" v="2607" actId="478"/>
          <ac:cxnSpMkLst>
            <pc:docMk/>
            <pc:sldMk cId="1698966355" sldId="350"/>
            <ac:cxnSpMk id="141" creationId="{659586AF-2704-44C7-9553-F2E121D67974}"/>
          </ac:cxnSpMkLst>
        </pc:cxnChg>
      </pc:sldChg>
      <pc:sldChg chg="add del">
        <pc:chgData name="Purzer, Senay" userId="6e1e49a7-5b60-4698-8edb-ffc2c422fcda" providerId="ADAL" clId="{DFA88799-42FD-41D9-B81D-C3CF7105C3A2}" dt="2023-08-25T11:32:33.044" v="2605"/>
        <pc:sldMkLst>
          <pc:docMk/>
          <pc:sldMk cId="4244563739" sldId="350"/>
        </pc:sldMkLst>
      </pc:sldChg>
      <pc:sldMasterChg chg="modSldLayout">
        <pc:chgData name="Purzer, Senay" userId="6e1e49a7-5b60-4698-8edb-ffc2c422fcda" providerId="ADAL" clId="{DFA88799-42FD-41D9-B81D-C3CF7105C3A2}" dt="2023-08-25T11:53:11.487" v="3097" actId="478"/>
        <pc:sldMasterMkLst>
          <pc:docMk/>
          <pc:sldMasterMk cId="4238424401" sldId="2147483648"/>
        </pc:sldMasterMkLst>
        <pc:sldLayoutChg chg="delSp mod">
          <pc:chgData name="Purzer, Senay" userId="6e1e49a7-5b60-4698-8edb-ffc2c422fcda" providerId="ADAL" clId="{DFA88799-42FD-41D9-B81D-C3CF7105C3A2}" dt="2023-08-25T11:52:41.008" v="3079" actId="478"/>
          <pc:sldLayoutMkLst>
            <pc:docMk/>
            <pc:sldMasterMk cId="4238424401" sldId="2147483648"/>
            <pc:sldLayoutMk cId="1041694535" sldId="2147483649"/>
          </pc:sldLayoutMkLst>
          <pc:spChg chg="del">
            <ac:chgData name="Purzer, Senay" userId="6e1e49a7-5b60-4698-8edb-ffc2c422fcda" providerId="ADAL" clId="{DFA88799-42FD-41D9-B81D-C3CF7105C3A2}" dt="2023-08-25T11:52:41.008" v="3079" actId="478"/>
            <ac:spMkLst>
              <pc:docMk/>
              <pc:sldMasterMk cId="4238424401" sldId="2147483648"/>
              <pc:sldLayoutMk cId="1041694535" sldId="2147483649"/>
              <ac:spMk id="4" creationId="{00000000-0000-0000-0000-000000000000}"/>
            </ac:spMkLst>
          </pc:spChg>
          <pc:spChg chg="del">
            <ac:chgData name="Purzer, Senay" userId="6e1e49a7-5b60-4698-8edb-ffc2c422fcda" providerId="ADAL" clId="{DFA88799-42FD-41D9-B81D-C3CF7105C3A2}" dt="2023-08-25T11:52:38.391" v="3077" actId="478"/>
            <ac:spMkLst>
              <pc:docMk/>
              <pc:sldMasterMk cId="4238424401" sldId="2147483648"/>
              <pc:sldLayoutMk cId="1041694535" sldId="2147483649"/>
              <ac:spMk id="5" creationId="{00000000-0000-0000-0000-000000000000}"/>
            </ac:spMkLst>
          </pc:spChg>
          <pc:spChg chg="del">
            <ac:chgData name="Purzer, Senay" userId="6e1e49a7-5b60-4698-8edb-ffc2c422fcda" providerId="ADAL" clId="{DFA88799-42FD-41D9-B81D-C3CF7105C3A2}" dt="2023-08-25T11:52:39.575" v="3078" actId="478"/>
            <ac:spMkLst>
              <pc:docMk/>
              <pc:sldMasterMk cId="4238424401" sldId="2147483648"/>
              <pc:sldLayoutMk cId="1041694535" sldId="2147483649"/>
              <ac:spMk id="6" creationId="{00000000-0000-0000-0000-000000000000}"/>
            </ac:spMkLst>
          </pc:spChg>
        </pc:sldLayoutChg>
        <pc:sldLayoutChg chg="delSp mod">
          <pc:chgData name="Purzer, Senay" userId="6e1e49a7-5b60-4698-8edb-ffc2c422fcda" providerId="ADAL" clId="{DFA88799-42FD-41D9-B81D-C3CF7105C3A2}" dt="2023-08-25T11:52:45.838" v="3082" actId="478"/>
          <pc:sldLayoutMkLst>
            <pc:docMk/>
            <pc:sldMasterMk cId="4238424401" sldId="2147483648"/>
            <pc:sldLayoutMk cId="1378423998" sldId="2147483650"/>
          </pc:sldLayoutMkLst>
          <pc:spChg chg="del">
            <ac:chgData name="Purzer, Senay" userId="6e1e49a7-5b60-4698-8edb-ffc2c422fcda" providerId="ADAL" clId="{DFA88799-42FD-41D9-B81D-C3CF7105C3A2}" dt="2023-08-25T11:52:43.065" v="3080" actId="478"/>
            <ac:spMkLst>
              <pc:docMk/>
              <pc:sldMasterMk cId="4238424401" sldId="2147483648"/>
              <pc:sldLayoutMk cId="1378423998" sldId="2147483650"/>
              <ac:spMk id="4" creationId="{00000000-0000-0000-0000-000000000000}"/>
            </ac:spMkLst>
          </pc:spChg>
          <pc:spChg chg="del">
            <ac:chgData name="Purzer, Senay" userId="6e1e49a7-5b60-4698-8edb-ffc2c422fcda" providerId="ADAL" clId="{DFA88799-42FD-41D9-B81D-C3CF7105C3A2}" dt="2023-08-25T11:52:44.991" v="3081" actId="478"/>
            <ac:spMkLst>
              <pc:docMk/>
              <pc:sldMasterMk cId="4238424401" sldId="2147483648"/>
              <pc:sldLayoutMk cId="1378423998" sldId="2147483650"/>
              <ac:spMk id="5" creationId="{00000000-0000-0000-0000-000000000000}"/>
            </ac:spMkLst>
          </pc:spChg>
          <pc:spChg chg="del">
            <ac:chgData name="Purzer, Senay" userId="6e1e49a7-5b60-4698-8edb-ffc2c422fcda" providerId="ADAL" clId="{DFA88799-42FD-41D9-B81D-C3CF7105C3A2}" dt="2023-08-25T11:52:45.838" v="3082" actId="478"/>
            <ac:spMkLst>
              <pc:docMk/>
              <pc:sldMasterMk cId="4238424401" sldId="2147483648"/>
              <pc:sldLayoutMk cId="1378423998" sldId="2147483650"/>
              <ac:spMk id="6" creationId="{00000000-0000-0000-0000-000000000000}"/>
            </ac:spMkLst>
          </pc:spChg>
        </pc:sldLayoutChg>
        <pc:sldLayoutChg chg="delSp mod">
          <pc:chgData name="Purzer, Senay" userId="6e1e49a7-5b60-4698-8edb-ffc2c422fcda" providerId="ADAL" clId="{DFA88799-42FD-41D9-B81D-C3CF7105C3A2}" dt="2023-08-25T11:52:52.960" v="3085" actId="478"/>
          <pc:sldLayoutMkLst>
            <pc:docMk/>
            <pc:sldMasterMk cId="4238424401" sldId="2147483648"/>
            <pc:sldLayoutMk cId="2115753428" sldId="2147483651"/>
          </pc:sldLayoutMkLst>
          <pc:spChg chg="del">
            <ac:chgData name="Purzer, Senay" userId="6e1e49a7-5b60-4698-8edb-ffc2c422fcda" providerId="ADAL" clId="{DFA88799-42FD-41D9-B81D-C3CF7105C3A2}" dt="2023-08-25T11:52:48.259" v="3083" actId="478"/>
            <ac:spMkLst>
              <pc:docMk/>
              <pc:sldMasterMk cId="4238424401" sldId="2147483648"/>
              <pc:sldLayoutMk cId="2115753428" sldId="2147483651"/>
              <ac:spMk id="4" creationId="{00000000-0000-0000-0000-000000000000}"/>
            </ac:spMkLst>
          </pc:spChg>
          <pc:spChg chg="del">
            <ac:chgData name="Purzer, Senay" userId="6e1e49a7-5b60-4698-8edb-ffc2c422fcda" providerId="ADAL" clId="{DFA88799-42FD-41D9-B81D-C3CF7105C3A2}" dt="2023-08-25T11:52:52.262" v="3084" actId="478"/>
            <ac:spMkLst>
              <pc:docMk/>
              <pc:sldMasterMk cId="4238424401" sldId="2147483648"/>
              <pc:sldLayoutMk cId="2115753428" sldId="2147483651"/>
              <ac:spMk id="5" creationId="{00000000-0000-0000-0000-000000000000}"/>
            </ac:spMkLst>
          </pc:spChg>
          <pc:spChg chg="del">
            <ac:chgData name="Purzer, Senay" userId="6e1e49a7-5b60-4698-8edb-ffc2c422fcda" providerId="ADAL" clId="{DFA88799-42FD-41D9-B81D-C3CF7105C3A2}" dt="2023-08-25T11:52:52.960" v="3085" actId="478"/>
            <ac:spMkLst>
              <pc:docMk/>
              <pc:sldMasterMk cId="4238424401" sldId="2147483648"/>
              <pc:sldLayoutMk cId="2115753428" sldId="2147483651"/>
              <ac:spMk id="6" creationId="{00000000-0000-0000-0000-000000000000}"/>
            </ac:spMkLst>
          </pc:spChg>
        </pc:sldLayoutChg>
        <pc:sldLayoutChg chg="delSp mod">
          <pc:chgData name="Purzer, Senay" userId="6e1e49a7-5b60-4698-8edb-ffc2c422fcda" providerId="ADAL" clId="{DFA88799-42FD-41D9-B81D-C3CF7105C3A2}" dt="2023-08-25T11:52:58.390" v="3088" actId="478"/>
          <pc:sldLayoutMkLst>
            <pc:docMk/>
            <pc:sldMasterMk cId="4238424401" sldId="2147483648"/>
            <pc:sldLayoutMk cId="607088840" sldId="2147483652"/>
          </pc:sldLayoutMkLst>
          <pc:spChg chg="del">
            <ac:chgData name="Purzer, Senay" userId="6e1e49a7-5b60-4698-8edb-ffc2c422fcda" providerId="ADAL" clId="{DFA88799-42FD-41D9-B81D-C3CF7105C3A2}" dt="2023-08-25T11:52:55.223" v="3086" actId="478"/>
            <ac:spMkLst>
              <pc:docMk/>
              <pc:sldMasterMk cId="4238424401" sldId="2147483648"/>
              <pc:sldLayoutMk cId="607088840" sldId="2147483652"/>
              <ac:spMk id="5" creationId="{00000000-0000-0000-0000-000000000000}"/>
            </ac:spMkLst>
          </pc:spChg>
          <pc:spChg chg="del">
            <ac:chgData name="Purzer, Senay" userId="6e1e49a7-5b60-4698-8edb-ffc2c422fcda" providerId="ADAL" clId="{DFA88799-42FD-41D9-B81D-C3CF7105C3A2}" dt="2023-08-25T11:52:56.975" v="3087" actId="478"/>
            <ac:spMkLst>
              <pc:docMk/>
              <pc:sldMasterMk cId="4238424401" sldId="2147483648"/>
              <pc:sldLayoutMk cId="607088840" sldId="2147483652"/>
              <ac:spMk id="6" creationId="{00000000-0000-0000-0000-000000000000}"/>
            </ac:spMkLst>
          </pc:spChg>
          <pc:spChg chg="del">
            <ac:chgData name="Purzer, Senay" userId="6e1e49a7-5b60-4698-8edb-ffc2c422fcda" providerId="ADAL" clId="{DFA88799-42FD-41D9-B81D-C3CF7105C3A2}" dt="2023-08-25T11:52:58.390" v="3088" actId="478"/>
            <ac:spMkLst>
              <pc:docMk/>
              <pc:sldMasterMk cId="4238424401" sldId="2147483648"/>
              <pc:sldLayoutMk cId="607088840" sldId="2147483652"/>
              <ac:spMk id="7" creationId="{00000000-0000-0000-0000-000000000000}"/>
            </ac:spMkLst>
          </pc:spChg>
        </pc:sldLayoutChg>
        <pc:sldLayoutChg chg="delSp mod">
          <pc:chgData name="Purzer, Senay" userId="6e1e49a7-5b60-4698-8edb-ffc2c422fcda" providerId="ADAL" clId="{DFA88799-42FD-41D9-B81D-C3CF7105C3A2}" dt="2023-08-25T11:53:03.206" v="3091" actId="478"/>
          <pc:sldLayoutMkLst>
            <pc:docMk/>
            <pc:sldMasterMk cId="4238424401" sldId="2147483648"/>
            <pc:sldLayoutMk cId="2837609601" sldId="2147483653"/>
          </pc:sldLayoutMkLst>
          <pc:spChg chg="del">
            <ac:chgData name="Purzer, Senay" userId="6e1e49a7-5b60-4698-8edb-ffc2c422fcda" providerId="ADAL" clId="{DFA88799-42FD-41D9-B81D-C3CF7105C3A2}" dt="2023-08-25T11:53:01.054" v="3089" actId="478"/>
            <ac:spMkLst>
              <pc:docMk/>
              <pc:sldMasterMk cId="4238424401" sldId="2147483648"/>
              <pc:sldLayoutMk cId="2837609601" sldId="2147483653"/>
              <ac:spMk id="7" creationId="{00000000-0000-0000-0000-000000000000}"/>
            </ac:spMkLst>
          </pc:spChg>
          <pc:spChg chg="del">
            <ac:chgData name="Purzer, Senay" userId="6e1e49a7-5b60-4698-8edb-ffc2c422fcda" providerId="ADAL" clId="{DFA88799-42FD-41D9-B81D-C3CF7105C3A2}" dt="2023-08-25T11:53:02.056" v="3090" actId="478"/>
            <ac:spMkLst>
              <pc:docMk/>
              <pc:sldMasterMk cId="4238424401" sldId="2147483648"/>
              <pc:sldLayoutMk cId="2837609601" sldId="2147483653"/>
              <ac:spMk id="8" creationId="{00000000-0000-0000-0000-000000000000}"/>
            </ac:spMkLst>
          </pc:spChg>
          <pc:spChg chg="del">
            <ac:chgData name="Purzer, Senay" userId="6e1e49a7-5b60-4698-8edb-ffc2c422fcda" providerId="ADAL" clId="{DFA88799-42FD-41D9-B81D-C3CF7105C3A2}" dt="2023-08-25T11:53:03.206" v="3091" actId="478"/>
            <ac:spMkLst>
              <pc:docMk/>
              <pc:sldMasterMk cId="4238424401" sldId="2147483648"/>
              <pc:sldLayoutMk cId="2837609601" sldId="2147483653"/>
              <ac:spMk id="9" creationId="{00000000-0000-0000-0000-000000000000}"/>
            </ac:spMkLst>
          </pc:spChg>
        </pc:sldLayoutChg>
        <pc:sldLayoutChg chg="delSp mod">
          <pc:chgData name="Purzer, Senay" userId="6e1e49a7-5b60-4698-8edb-ffc2c422fcda" providerId="ADAL" clId="{DFA88799-42FD-41D9-B81D-C3CF7105C3A2}" dt="2023-08-25T11:53:06.688" v="3094" actId="478"/>
          <pc:sldLayoutMkLst>
            <pc:docMk/>
            <pc:sldMasterMk cId="4238424401" sldId="2147483648"/>
            <pc:sldLayoutMk cId="2459648197" sldId="2147483654"/>
          </pc:sldLayoutMkLst>
          <pc:spChg chg="del">
            <ac:chgData name="Purzer, Senay" userId="6e1e49a7-5b60-4698-8edb-ffc2c422fcda" providerId="ADAL" clId="{DFA88799-42FD-41D9-B81D-C3CF7105C3A2}" dt="2023-08-25T11:53:04.917" v="3092" actId="478"/>
            <ac:spMkLst>
              <pc:docMk/>
              <pc:sldMasterMk cId="4238424401" sldId="2147483648"/>
              <pc:sldLayoutMk cId="2459648197" sldId="2147483654"/>
              <ac:spMk id="3" creationId="{00000000-0000-0000-0000-000000000000}"/>
            </ac:spMkLst>
          </pc:spChg>
          <pc:spChg chg="del">
            <ac:chgData name="Purzer, Senay" userId="6e1e49a7-5b60-4698-8edb-ffc2c422fcda" providerId="ADAL" clId="{DFA88799-42FD-41D9-B81D-C3CF7105C3A2}" dt="2023-08-25T11:53:05.739" v="3093" actId="478"/>
            <ac:spMkLst>
              <pc:docMk/>
              <pc:sldMasterMk cId="4238424401" sldId="2147483648"/>
              <pc:sldLayoutMk cId="2459648197" sldId="2147483654"/>
              <ac:spMk id="4" creationId="{00000000-0000-0000-0000-000000000000}"/>
            </ac:spMkLst>
          </pc:spChg>
          <pc:spChg chg="del">
            <ac:chgData name="Purzer, Senay" userId="6e1e49a7-5b60-4698-8edb-ffc2c422fcda" providerId="ADAL" clId="{DFA88799-42FD-41D9-B81D-C3CF7105C3A2}" dt="2023-08-25T11:53:06.688" v="3094" actId="478"/>
            <ac:spMkLst>
              <pc:docMk/>
              <pc:sldMasterMk cId="4238424401" sldId="2147483648"/>
              <pc:sldLayoutMk cId="2459648197" sldId="2147483654"/>
              <ac:spMk id="5" creationId="{00000000-0000-0000-0000-000000000000}"/>
            </ac:spMkLst>
          </pc:spChg>
        </pc:sldLayoutChg>
        <pc:sldLayoutChg chg="delSp mod">
          <pc:chgData name="Purzer, Senay" userId="6e1e49a7-5b60-4698-8edb-ffc2c422fcda" providerId="ADAL" clId="{DFA88799-42FD-41D9-B81D-C3CF7105C3A2}" dt="2023-08-25T11:53:11.487" v="3097" actId="478"/>
          <pc:sldLayoutMkLst>
            <pc:docMk/>
            <pc:sldMasterMk cId="4238424401" sldId="2147483648"/>
            <pc:sldLayoutMk cId="1955915193" sldId="2147483655"/>
          </pc:sldLayoutMkLst>
          <pc:spChg chg="del">
            <ac:chgData name="Purzer, Senay" userId="6e1e49a7-5b60-4698-8edb-ffc2c422fcda" providerId="ADAL" clId="{DFA88799-42FD-41D9-B81D-C3CF7105C3A2}" dt="2023-08-25T11:53:08.609" v="3095" actId="478"/>
            <ac:spMkLst>
              <pc:docMk/>
              <pc:sldMasterMk cId="4238424401" sldId="2147483648"/>
              <pc:sldLayoutMk cId="1955915193" sldId="2147483655"/>
              <ac:spMk id="2" creationId="{00000000-0000-0000-0000-000000000000}"/>
            </ac:spMkLst>
          </pc:spChg>
          <pc:spChg chg="del">
            <ac:chgData name="Purzer, Senay" userId="6e1e49a7-5b60-4698-8edb-ffc2c422fcda" providerId="ADAL" clId="{DFA88799-42FD-41D9-B81D-C3CF7105C3A2}" dt="2023-08-25T11:53:10.521" v="3096" actId="478"/>
            <ac:spMkLst>
              <pc:docMk/>
              <pc:sldMasterMk cId="4238424401" sldId="2147483648"/>
              <pc:sldLayoutMk cId="1955915193" sldId="2147483655"/>
              <ac:spMk id="3" creationId="{00000000-0000-0000-0000-000000000000}"/>
            </ac:spMkLst>
          </pc:spChg>
          <pc:spChg chg="del">
            <ac:chgData name="Purzer, Senay" userId="6e1e49a7-5b60-4698-8edb-ffc2c422fcda" providerId="ADAL" clId="{DFA88799-42FD-41D9-B81D-C3CF7105C3A2}" dt="2023-08-25T11:53:11.487" v="3097" actId="478"/>
            <ac:spMkLst>
              <pc:docMk/>
              <pc:sldMasterMk cId="4238424401" sldId="2147483648"/>
              <pc:sldLayoutMk cId="1955915193" sldId="2147483655"/>
              <ac:spMk id="4"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93177" tIns="46589" rIns="93177" bIns="46589" rtlCol="0"/>
          <a:lstStyle>
            <a:lvl1pPr algn="r">
              <a:defRPr sz="1200"/>
            </a:lvl1pPr>
          </a:lstStyle>
          <a:p>
            <a:fld id="{8133A9C0-2E01-419D-816D-1995428EC9FC}" type="datetimeFigureOut">
              <a:rPr lang="en-US" smtClean="0"/>
              <a:t>8/25/2023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F1D8417-1D5C-477A-95AB-F8D58F098CF1}" type="slidenum">
              <a:rPr lang="en-US" smtClean="0"/>
              <a:t>‹#›</a:t>
            </a:fld>
            <a:endParaRPr lang="en-US"/>
          </a:p>
        </p:txBody>
      </p:sp>
    </p:spTree>
    <p:extLst>
      <p:ext uri="{BB962C8B-B14F-4D97-AF65-F5344CB8AC3E}">
        <p14:creationId xmlns:p14="http://schemas.microsoft.com/office/powerpoint/2010/main" val="2444258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Roboto" panose="02000000000000000000" pitchFamily="2" charset="0"/>
              </a:rPr>
              <a:t>The Engineering Design Coaching Tool is an instructional scaffold designed to promote student reasoning through discourse </a:t>
            </a:r>
            <a:r>
              <a:rPr lang="en-US" b="0" i="0" dirty="0" err="1">
                <a:solidFill>
                  <a:srgbClr val="374151"/>
                </a:solidFill>
                <a:effectLst/>
                <a:latin typeface="Roboto" panose="02000000000000000000" pitchFamily="2" charset="0"/>
              </a:rPr>
              <a:t>centred</a:t>
            </a:r>
            <a:r>
              <a:rPr lang="en-US" b="0" i="0" dirty="0">
                <a:solidFill>
                  <a:srgbClr val="374151"/>
                </a:solidFill>
                <a:effectLst/>
                <a:latin typeface="Roboto" panose="02000000000000000000" pitchFamily="2" charset="0"/>
              </a:rPr>
              <a:t> around the negotiation of design risk and benefits.  This tool is particularly effective in promoting student agency and design reasoning through planned questioning. The session includes a presentation of two frameworks. The Honeycomb of Engineering Framework represents design practices connected through the central practice of negotiation. The Design Reasoning Quadrants Framework represents fluency across four types of reasoning necessary for effective design: experiential reasoning, trade-offs reasoning, first-principles reasoning, and futures reasoning. </a:t>
            </a:r>
            <a:r>
              <a:rPr lang="en-US" b="0" i="0" dirty="0" err="1">
                <a:solidFill>
                  <a:srgbClr val="374151"/>
                </a:solidFill>
                <a:effectLst/>
                <a:latin typeface="Roboto" panose="02000000000000000000" pitchFamily="2" charset="0"/>
              </a:rPr>
              <a:t>Centred</a:t>
            </a:r>
            <a:r>
              <a:rPr lang="en-US" b="0" i="0" dirty="0">
                <a:solidFill>
                  <a:srgbClr val="374151"/>
                </a:solidFill>
                <a:effectLst/>
                <a:latin typeface="Roboto" panose="02000000000000000000" pitchFamily="2" charset="0"/>
              </a:rPr>
              <a:t> on the negotiation of risks and benefits, a core practice of engineering, the framework allows classroom discourse and questioning necessary for sustainable and ethically-conscientious ways of creating, monitoring, managing, and improving technological systems.</a:t>
            </a:r>
            <a:endParaRPr lang="en-US" dirty="0"/>
          </a:p>
        </p:txBody>
      </p:sp>
      <p:sp>
        <p:nvSpPr>
          <p:cNvPr id="4" name="Slide Number Placeholder 3"/>
          <p:cNvSpPr>
            <a:spLocks noGrp="1"/>
          </p:cNvSpPr>
          <p:nvPr>
            <p:ph type="sldNum" sz="quarter" idx="5"/>
          </p:nvPr>
        </p:nvSpPr>
        <p:spPr/>
        <p:txBody>
          <a:bodyPr/>
          <a:lstStyle/>
          <a:p>
            <a:fld id="{8F1D8417-1D5C-477A-95AB-F8D58F098CF1}" type="slidenum">
              <a:rPr lang="en-US" smtClean="0"/>
              <a:t>1</a:t>
            </a:fld>
            <a:endParaRPr lang="en-US"/>
          </a:p>
        </p:txBody>
      </p:sp>
    </p:spTree>
    <p:extLst>
      <p:ext uri="{BB962C8B-B14F-4D97-AF65-F5344CB8AC3E}">
        <p14:creationId xmlns:p14="http://schemas.microsoft.com/office/powerpoint/2010/main" val="3989225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sz="1800" i="1" dirty="0">
                <a:latin typeface="Times New Roman" panose="02020603050405020304" pitchFamily="18" charset="0"/>
                <a:ea typeface="Times New Roman" panose="02020603050405020304" pitchFamily="18" charset="0"/>
              </a:rPr>
              <a:t>The practice of negotiation in engineering can be considered as analogous to argumentation in science. Engineering is creating, monitoring, managing, and improving technological systems through the careful negotiation of risks and benefits. The Honeycomb of Engineering framework describes engineering with an epistemological lens first but then articulate its pedagogical translations. Engineering encompasses different types of inquiries:  user-centered design, design-build-test, engineering optimization, engineering science, engineering analysis, reverse engineering. In addition, engineering design is a flexible and adoptable vehicle that can be used to guide different types of engineering inquiries, with the negotiation of risk and benefits at the center of this process. My goal is to broaden the view of engineering education from simply being defined as a hands-on approach and uncover the underestimated potential of engineering for education. Engineering education can promote a diverse range of outcomes such as purposeful utilization of students’ cultural heritage and assets, develop reasoning necessary for learning but also sustainable and ethically-conscientious design; and build students’ agency and decision-making skills.</a:t>
            </a:r>
            <a:endParaRPr lang="en-US" sz="1800" dirty="0">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F1D8417-1D5C-477A-95AB-F8D58F098CF1}" type="slidenum">
              <a:rPr lang="en-US" smtClean="0"/>
              <a:t>25</a:t>
            </a:fld>
            <a:endParaRPr lang="en-US"/>
          </a:p>
        </p:txBody>
      </p:sp>
    </p:spTree>
    <p:extLst>
      <p:ext uri="{BB962C8B-B14F-4D97-AF65-F5344CB8AC3E}">
        <p14:creationId xmlns:p14="http://schemas.microsoft.com/office/powerpoint/2010/main" val="3316735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pPr>
            <a:r>
              <a:rPr lang="en-US" dirty="0">
                <a:latin typeface="Times New Roman"/>
                <a:ea typeface="Calibri" panose="020F0502020204030204" pitchFamily="34" charset="0"/>
                <a:cs typeface="Times New Roman"/>
              </a:rPr>
              <a:t>The student design </a:t>
            </a:r>
            <a:r>
              <a:rPr lang="en-US" sz="1200" dirty="0">
                <a:effectLst/>
                <a:latin typeface="Times New Roman"/>
                <a:ea typeface="Calibri" panose="020F0502020204030204" pitchFamily="34" charset="0"/>
                <a:cs typeface="Times New Roman"/>
              </a:rPr>
              <a:t>journal elicited students reasoning </a:t>
            </a:r>
            <a:r>
              <a:rPr lang="en-US" dirty="0">
                <a:latin typeface="Times New Roman"/>
                <a:ea typeface="Calibri" panose="020F0502020204030204" pitchFamily="34" charset="0"/>
                <a:cs typeface="Times New Roman"/>
              </a:rPr>
              <a:t>through some</a:t>
            </a:r>
            <a:r>
              <a:rPr lang="en-US" sz="1200" dirty="0">
                <a:effectLst/>
                <a:latin typeface="Times New Roman"/>
                <a:ea typeface="Calibri" panose="020F0502020204030204" pitchFamily="34" charset="0"/>
                <a:cs typeface="Times New Roman"/>
              </a:rPr>
              <a:t> questions</a:t>
            </a:r>
            <a:r>
              <a:rPr lang="en-US" dirty="0">
                <a:latin typeface="Times New Roman"/>
                <a:ea typeface="Calibri" panose="020F0502020204030204" pitchFamily="34" charset="0"/>
                <a:cs typeface="Times New Roman"/>
              </a:rPr>
              <a:t> such as</a:t>
            </a:r>
            <a:r>
              <a:rPr lang="en-US" sz="1200" dirty="0">
                <a:effectLst/>
                <a:latin typeface="Times New Roman"/>
                <a:ea typeface="Calibri" panose="020F0502020204030204" pitchFamily="34" charset="0"/>
                <a:cs typeface="Times New Roman"/>
              </a:rPr>
              <a:t>:</a:t>
            </a:r>
          </a:p>
          <a:p>
            <a:pPr marL="342900" marR="0" lvl="0" indent="-342900" algn="just">
              <a:lnSpc>
                <a:spcPct val="107000"/>
              </a:lnSpc>
              <a:spcBef>
                <a:spcPts val="0"/>
              </a:spcBef>
              <a:spcAft>
                <a:spcPts val="0"/>
              </a:spcAft>
              <a:buFont typeface="Symbol" pitchFamily="2" charset="2"/>
              <a:buChar char=""/>
            </a:pPr>
            <a:r>
              <a:rPr lang="en-US" sz="1200" dirty="0">
                <a:effectLst/>
                <a:latin typeface="Times New Roman" panose="02020603050405020304" pitchFamily="18" charset="0"/>
                <a:ea typeface="Calibri" panose="020F0502020204030204" pitchFamily="34" charset="0"/>
              </a:rPr>
              <a:t>How did you change the design variable(s)?</a:t>
            </a:r>
            <a:endParaRPr lang="en-US" sz="1200" dirty="0">
              <a:effectLst/>
              <a:latin typeface="Calibri" panose="020F0502020204030204" pitchFamily="34" charset="0"/>
              <a:ea typeface="Calibri" panose="020F0502020204030204" pitchFamily="34" charset="0"/>
            </a:endParaRPr>
          </a:p>
          <a:p>
            <a:pPr marL="342900" marR="0" lvl="0" indent="-342900" algn="just">
              <a:lnSpc>
                <a:spcPct val="107000"/>
              </a:lnSpc>
              <a:spcBef>
                <a:spcPts val="0"/>
              </a:spcBef>
              <a:spcAft>
                <a:spcPts val="0"/>
              </a:spcAft>
              <a:buFont typeface="Symbol" pitchFamily="2" charset="2"/>
              <a:buChar char=""/>
            </a:pPr>
            <a:r>
              <a:rPr lang="en-US" sz="1200" dirty="0">
                <a:effectLst/>
                <a:latin typeface="Times New Roman" panose="02020603050405020304" pitchFamily="18" charset="0"/>
                <a:ea typeface="Calibri" panose="020F0502020204030204" pitchFamily="34" charset="0"/>
              </a:rPr>
              <a:t>Why did you change the design variable(s)?</a:t>
            </a:r>
          </a:p>
          <a:p>
            <a:pPr marL="342900" marR="0" lvl="0" indent="-342900" algn="just" defTabSz="914400" rtl="0" eaLnBrk="1" fontAlgn="auto" latinLnBrk="0" hangingPunct="1">
              <a:lnSpc>
                <a:spcPct val="107000"/>
              </a:lnSpc>
              <a:spcBef>
                <a:spcPts val="0"/>
              </a:spcBef>
              <a:spcAft>
                <a:spcPts val="0"/>
              </a:spcAft>
              <a:buClrTx/>
              <a:buSzTx/>
              <a:buFont typeface="Symbol" pitchFamily="2" charset="2"/>
              <a:buChar char=""/>
              <a:tabLst/>
              <a:defRPr/>
            </a:pPr>
            <a:r>
              <a:rPr lang="en-US" sz="1800" dirty="0">
                <a:effectLst/>
                <a:latin typeface="Times New Roman" panose="02020603050405020304" pitchFamily="18" charset="0"/>
                <a:ea typeface="Calibri" panose="020F0502020204030204" pitchFamily="34" charset="0"/>
              </a:rPr>
              <a:t>What can you learn from this iteration?</a:t>
            </a:r>
            <a:endParaRPr lang="en-US" dirty="0"/>
          </a:p>
          <a:p>
            <a:pPr marL="342900" indent="-342900" algn="just">
              <a:lnSpc>
                <a:spcPct val="107000"/>
              </a:lnSpc>
              <a:buFont typeface="Symbol" pitchFamily="2" charset="2"/>
              <a:buChar char=""/>
            </a:pPr>
            <a:endParaRPr lang="en-US" sz="1800" dirty="0">
              <a:latin typeface="Times New Roman"/>
              <a:cs typeface="Times New Roman"/>
            </a:endParaRPr>
          </a:p>
          <a:p>
            <a:pPr algn="just">
              <a:lnSpc>
                <a:spcPct val="107000"/>
              </a:lnSpc>
            </a:pPr>
            <a:r>
              <a:rPr lang="en-US" sz="1800" dirty="0">
                <a:latin typeface="Times New Roman"/>
                <a:cs typeface="Times New Roman"/>
              </a:rPr>
              <a:t>While making optimization, students changed those variables to produce as much energy as possible for their solar farm design and to reduce cost,  you can see on the left side of the page.</a:t>
            </a:r>
          </a:p>
        </p:txBody>
      </p:sp>
      <p:sp>
        <p:nvSpPr>
          <p:cNvPr id="4" name="Slide Number Placeholder 3"/>
          <p:cNvSpPr>
            <a:spLocks noGrp="1"/>
          </p:cNvSpPr>
          <p:nvPr>
            <p:ph type="sldNum" sz="quarter" idx="5"/>
          </p:nvPr>
        </p:nvSpPr>
        <p:spPr/>
        <p:txBody>
          <a:bodyPr/>
          <a:lstStyle/>
          <a:p>
            <a:fld id="{8F1D8417-1D5C-477A-95AB-F8D58F098CF1}" type="slidenum">
              <a:rPr lang="en-US" smtClean="0"/>
              <a:t>27</a:t>
            </a:fld>
            <a:endParaRPr lang="en-US"/>
          </a:p>
        </p:txBody>
      </p:sp>
    </p:spTree>
    <p:extLst>
      <p:ext uri="{BB962C8B-B14F-4D97-AF65-F5344CB8AC3E}">
        <p14:creationId xmlns:p14="http://schemas.microsoft.com/office/powerpoint/2010/main" val="47327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Times New Roman"/>
                <a:ea typeface="Calibri" panose="020F0502020204030204" pitchFamily="34" charset="0"/>
                <a:cs typeface="Times New Roman"/>
              </a:rPr>
              <a:t>Here is the overview of our</a:t>
            </a:r>
            <a:r>
              <a:rPr lang="en-US" sz="1800" dirty="0">
                <a:effectLst/>
                <a:latin typeface="Times New Roman"/>
                <a:ea typeface="Calibri" panose="020F0502020204030204" pitchFamily="34" charset="0"/>
                <a:cs typeface="Times New Roman"/>
              </a:rPr>
              <a:t> results.</a:t>
            </a:r>
            <a:r>
              <a:rPr lang="en-US" sz="1800" dirty="0">
                <a:latin typeface="Times New Roman"/>
                <a:ea typeface="Calibri" panose="020F0502020204030204" pitchFamily="34" charset="0"/>
                <a:cs typeface="Times New Roman"/>
              </a:rPr>
              <a:t> </a:t>
            </a:r>
            <a:endParaRPr lang="en-US" sz="1800" dirty="0">
              <a:effectLst/>
              <a:latin typeface="Times New Roman" panose="02020603050405020304" pitchFamily="18" charset="0"/>
              <a:ea typeface="Calibri" panose="020F0502020204030204" pitchFamily="34" charset="0"/>
            </a:endParaRPr>
          </a:p>
          <a:p>
            <a:r>
              <a:rPr lang="en-US" sz="1800" dirty="0">
                <a:latin typeface="Times New Roman"/>
                <a:ea typeface="Calibri" panose="020F0502020204030204" pitchFamily="34" charset="0"/>
                <a:cs typeface="Times New Roman"/>
              </a:rPr>
              <a:t>That includes case study students' quotation</a:t>
            </a:r>
            <a:r>
              <a:rPr lang="en-US" sz="1800" dirty="0">
                <a:effectLst/>
                <a:latin typeface="Times New Roman"/>
                <a:ea typeface="Calibri" panose="020F0502020204030204" pitchFamily="34" charset="0"/>
                <a:cs typeface="Times New Roman"/>
              </a:rPr>
              <a:t> based on different type of reasoning</a:t>
            </a:r>
          </a:p>
          <a:p>
            <a:r>
              <a:rPr lang="en-US" sz="1800" dirty="0">
                <a:effectLst/>
                <a:latin typeface="Times New Roman"/>
                <a:cs typeface="Times New Roman"/>
              </a:rPr>
              <a:t>Normalized gains, as well.</a:t>
            </a:r>
            <a:r>
              <a:rPr lang="en-US" sz="1800" dirty="0">
                <a:latin typeface="Times New Roman"/>
                <a:cs typeface="Times New Roman"/>
              </a:rPr>
              <a:t> </a:t>
            </a:r>
            <a:endParaRPr lang="en-US" dirty="0"/>
          </a:p>
        </p:txBody>
      </p:sp>
      <p:sp>
        <p:nvSpPr>
          <p:cNvPr id="4" name="Slide Number Placeholder 3"/>
          <p:cNvSpPr>
            <a:spLocks noGrp="1"/>
          </p:cNvSpPr>
          <p:nvPr>
            <p:ph type="sldNum" sz="quarter" idx="5"/>
          </p:nvPr>
        </p:nvSpPr>
        <p:spPr/>
        <p:txBody>
          <a:bodyPr/>
          <a:lstStyle/>
          <a:p>
            <a:fld id="{8F1D8417-1D5C-477A-95AB-F8D58F098CF1}" type="slidenum">
              <a:rPr lang="en-US" smtClean="0"/>
              <a:t>28</a:t>
            </a:fld>
            <a:endParaRPr lang="en-US"/>
          </a:p>
        </p:txBody>
      </p:sp>
    </p:spTree>
    <p:extLst>
      <p:ext uri="{BB962C8B-B14F-4D97-AF65-F5344CB8AC3E}">
        <p14:creationId xmlns:p14="http://schemas.microsoft.com/office/powerpoint/2010/main" val="2659563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Engineering is the creation, monitoring, management, and improvement of technological systems through the careful negotiation of risks and benefits.</a:t>
            </a:r>
          </a:p>
          <a:p>
            <a:pPr marL="640594" lvl="1" indent="-174708">
              <a:lnSpc>
                <a:spcPct val="90000"/>
              </a:lnSpc>
              <a:spcBef>
                <a:spcPts val="510"/>
              </a:spcBef>
              <a:buFont typeface="Arial"/>
              <a:buChar char="•"/>
            </a:pPr>
            <a:r>
              <a:rPr lang="en-US" dirty="0"/>
              <a:t>Engineering is multi-facetted with different types of inquiries</a:t>
            </a:r>
            <a:endParaRPr lang="en-US" dirty="0">
              <a:cs typeface="Calibri"/>
            </a:endParaRPr>
          </a:p>
          <a:p>
            <a:pPr marL="640594" lvl="1" indent="-174708">
              <a:lnSpc>
                <a:spcPct val="90000"/>
              </a:lnSpc>
              <a:spcBef>
                <a:spcPts val="510"/>
              </a:spcBef>
              <a:buFont typeface="Arial"/>
              <a:buChar char="•"/>
            </a:pPr>
            <a:r>
              <a:rPr lang="en-US" dirty="0"/>
              <a:t>The design process is adoptable to different types of engineering inquiries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F1D8417-1D5C-477A-95AB-F8D58F098CF1}" type="slidenum">
              <a:rPr lang="en-US" smtClean="0"/>
              <a:t>3</a:t>
            </a:fld>
            <a:endParaRPr lang="en-US"/>
          </a:p>
        </p:txBody>
      </p:sp>
    </p:spTree>
    <p:extLst>
      <p:ext uri="{BB962C8B-B14F-4D97-AF65-F5344CB8AC3E}">
        <p14:creationId xmlns:p14="http://schemas.microsoft.com/office/powerpoint/2010/main" val="22687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Engineering is the creation, monitoring, management, and improvement of technological systems through the careful negotiation of risks and benefits.</a:t>
            </a:r>
          </a:p>
          <a:p>
            <a:pPr marL="640594" lvl="1" indent="-174708">
              <a:lnSpc>
                <a:spcPct val="90000"/>
              </a:lnSpc>
              <a:spcBef>
                <a:spcPts val="510"/>
              </a:spcBef>
              <a:buFont typeface="Arial"/>
              <a:buChar char="•"/>
            </a:pPr>
            <a:r>
              <a:rPr lang="en-US" dirty="0"/>
              <a:t>Engineering is multi-facetted with different types of inquiries</a:t>
            </a:r>
            <a:endParaRPr lang="en-US" dirty="0">
              <a:cs typeface="Calibri"/>
            </a:endParaRPr>
          </a:p>
          <a:p>
            <a:pPr marL="640594" lvl="1" indent="-174708">
              <a:lnSpc>
                <a:spcPct val="90000"/>
              </a:lnSpc>
              <a:spcBef>
                <a:spcPts val="510"/>
              </a:spcBef>
              <a:buFont typeface="Arial"/>
              <a:buChar char="•"/>
            </a:pPr>
            <a:r>
              <a:rPr lang="en-US" dirty="0"/>
              <a:t>The design process is adoptable to different types of engineering inquiries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F1D8417-1D5C-477A-95AB-F8D58F098CF1}" type="slidenum">
              <a:rPr lang="en-US" smtClean="0"/>
              <a:t>4</a:t>
            </a:fld>
            <a:endParaRPr lang="en-US"/>
          </a:p>
        </p:txBody>
      </p:sp>
    </p:spTree>
    <p:extLst>
      <p:ext uri="{BB962C8B-B14F-4D97-AF65-F5344CB8AC3E}">
        <p14:creationId xmlns:p14="http://schemas.microsoft.com/office/powerpoint/2010/main" val="2863036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65887"/>
            <a:fld id="{988F3A2B-14A6-8F47-B753-A658CA12576A}" type="slidenum">
              <a:rPr lang="en-US">
                <a:solidFill>
                  <a:prstClr val="black"/>
                </a:solidFill>
                <a:latin typeface="Calibri" panose="020F0502020204030204"/>
              </a:rPr>
              <a:pPr defTabSz="465887"/>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026734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p>
        </p:txBody>
      </p:sp>
      <p:sp>
        <p:nvSpPr>
          <p:cNvPr id="4" name="Slide Number Placeholder 3"/>
          <p:cNvSpPr>
            <a:spLocks noGrp="1"/>
          </p:cNvSpPr>
          <p:nvPr>
            <p:ph type="sldNum" sz="quarter" idx="5"/>
          </p:nvPr>
        </p:nvSpPr>
        <p:spPr/>
        <p:txBody>
          <a:bodyPr/>
          <a:lstStyle/>
          <a:p>
            <a:pPr defTabSz="465887"/>
            <a:fld id="{988F3A2B-14A6-8F47-B753-A658CA12576A}" type="slidenum">
              <a:rPr lang="en-US">
                <a:solidFill>
                  <a:prstClr val="black"/>
                </a:solidFill>
                <a:latin typeface="Calibri" panose="020F0502020204030204"/>
              </a:rPr>
              <a:pPr defTabSz="465887"/>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206300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988F3A2B-14A6-8F47-B753-A658CA12576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5708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Google Sans"/>
              </a:rPr>
              <a:t>If we define heat transfer as the rate at which an object transfers energy and this rate depends on: </a:t>
            </a:r>
            <a:r>
              <a:rPr lang="en-US" b="0" i="0" dirty="0">
                <a:solidFill>
                  <a:srgbClr val="040C28"/>
                </a:solidFill>
                <a:effectLst/>
                <a:latin typeface="Google Sans"/>
              </a:rPr>
              <a:t>the surface area, volume and material of the object and the nature of the surface with which the object is in contact</a:t>
            </a:r>
            <a:r>
              <a:rPr lang="en-US" b="0" i="0" dirty="0">
                <a:solidFill>
                  <a:srgbClr val="202124"/>
                </a:solidFill>
                <a:effectLst/>
                <a:latin typeface="Google Sans"/>
              </a:rPr>
              <a:t>. </a:t>
            </a:r>
          </a:p>
          <a:p>
            <a:r>
              <a:rPr lang="en-US" b="0" i="0" dirty="0">
                <a:solidFill>
                  <a:srgbClr val="202124"/>
                </a:solidFill>
                <a:effectLst/>
                <a:latin typeface="Google Sans"/>
              </a:rPr>
              <a:t>The bigger the temperature difference between a body and its surroundings, the faster the rate at which heat is transferred.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Purzer, Quintana-Cifuentes, &amp; Lingam (2021). </a:t>
            </a:r>
            <a:r>
              <a:rPr kumimoji="0" lang="en-US" sz="12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https://docs.lib.purdue.edu/eneoer/1</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07141-F14B-4743-8AD5-D2542B61E9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8989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Google Sans"/>
              </a:rPr>
              <a:t>If we define heat transfer as the rate at which an object transfers energy and this rate depends on: </a:t>
            </a:r>
            <a:r>
              <a:rPr lang="en-US" b="0" i="0" dirty="0">
                <a:solidFill>
                  <a:srgbClr val="040C28"/>
                </a:solidFill>
                <a:effectLst/>
                <a:latin typeface="Google Sans"/>
              </a:rPr>
              <a:t>the surface area, volume and material of the object and the nature of the surface with which the object is in contact</a:t>
            </a:r>
            <a:r>
              <a:rPr lang="en-US" b="0" i="0" dirty="0">
                <a:solidFill>
                  <a:srgbClr val="202124"/>
                </a:solidFill>
                <a:effectLst/>
                <a:latin typeface="Google Sans"/>
              </a:rPr>
              <a:t>. </a:t>
            </a:r>
          </a:p>
          <a:p>
            <a:r>
              <a:rPr lang="en-US" b="0" i="0" dirty="0">
                <a:solidFill>
                  <a:srgbClr val="202124"/>
                </a:solidFill>
                <a:effectLst/>
                <a:latin typeface="Google Sans"/>
              </a:rPr>
              <a:t>The bigger the temperature difference between a body and its surroundings, the faster the rate at which heat is transferred.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Purzer, Quintana-Cifuentes, &amp; Lingam (2021). </a:t>
            </a:r>
            <a:r>
              <a:rPr kumimoji="0" lang="en-US" sz="12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https://docs.lib.purdue.edu/eneoer/1</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07141-F14B-4743-8AD5-D2542B61E9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6593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dirty="0">
                <a:latin typeface="Times New Roman" panose="02020603050405020304" pitchFamily="18" charset="0"/>
                <a:ea typeface="Times New Roman" panose="02020603050405020304" pitchFamily="18" charset="0"/>
              </a:rPr>
              <a:t>Taking an epistemological position, I created the Honeycomb of Engineering framework, which recognized multiple inquiries of engineering but also provide the pedagogical translations of these inquiries. The Honeycomb of Engineering takes an epistemological perspective to outline a classification of six types of engineering inquiries:</a:t>
            </a:r>
          </a:p>
        </p:txBody>
      </p:sp>
      <p:sp>
        <p:nvSpPr>
          <p:cNvPr id="4" name="Slide Number Placeholder 3"/>
          <p:cNvSpPr>
            <a:spLocks noGrp="1"/>
          </p:cNvSpPr>
          <p:nvPr>
            <p:ph type="sldNum" sz="quarter" idx="10"/>
          </p:nvPr>
        </p:nvSpPr>
        <p:spPr/>
        <p:txBody>
          <a:bodyPr/>
          <a:lstStyle/>
          <a:p>
            <a:fld id="{A7537E94-5690-E64F-AB60-7E08FDF2162B}" type="slidenum">
              <a:rPr lang="en-US" smtClean="0"/>
              <a:t>23</a:t>
            </a:fld>
            <a:endParaRPr lang="en-US"/>
          </a:p>
        </p:txBody>
      </p:sp>
    </p:spTree>
    <p:extLst>
      <p:ext uri="{BB962C8B-B14F-4D97-AF65-F5344CB8AC3E}">
        <p14:creationId xmlns:p14="http://schemas.microsoft.com/office/powerpoint/2010/main" val="1567851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41694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50381-D44D-FB41-88B5-950BCD061B55}" type="datetime1">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9F194-62D7-4CCB-9C8F-8096C2CC0182}" type="slidenum">
              <a:rPr lang="en-US" smtClean="0"/>
              <a:t>‹#›</a:t>
            </a:fld>
            <a:endParaRPr lang="en-US"/>
          </a:p>
        </p:txBody>
      </p:sp>
    </p:spTree>
    <p:extLst>
      <p:ext uri="{BB962C8B-B14F-4D97-AF65-F5344CB8AC3E}">
        <p14:creationId xmlns:p14="http://schemas.microsoft.com/office/powerpoint/2010/main" val="4210352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86EE6-B00F-3844-9B88-2717C57005A5}" type="datetime1">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9F194-62D7-4CCB-9C8F-8096C2CC0182}" type="slidenum">
              <a:rPr lang="en-US" smtClean="0"/>
              <a:t>‹#›</a:t>
            </a:fld>
            <a:endParaRPr lang="en-US"/>
          </a:p>
        </p:txBody>
      </p:sp>
    </p:spTree>
    <p:extLst>
      <p:ext uri="{BB962C8B-B14F-4D97-AF65-F5344CB8AC3E}">
        <p14:creationId xmlns:p14="http://schemas.microsoft.com/office/powerpoint/2010/main" val="3312425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8/25/2023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17134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65821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02930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8/25/2023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10504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8/25/2023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79792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8/25/2023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79711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6707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33592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8423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270982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459743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455508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2082801" y="1597306"/>
            <a:ext cx="7991193" cy="1384995"/>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2082800" y="3813008"/>
            <a:ext cx="7560675"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a:solidFill>
                  <a:schemeClr val="accent1"/>
                </a:solidFill>
                <a:effectLst/>
                <a:latin typeface="Acumin Pro" panose="020B0504020202020204" pitchFamily="34" charset="77"/>
              </a:rPr>
              <a:t>https://</a:t>
            </a:r>
            <a:r>
              <a:rPr lang="en-US" err="1">
                <a:solidFill>
                  <a:schemeClr val="accent1"/>
                </a:solidFill>
                <a:effectLst/>
                <a:latin typeface="Acumin Pro" panose="020B0504020202020204" pitchFamily="34" charset="77"/>
              </a:rPr>
              <a:t>support.office.com</a:t>
            </a:r>
            <a:r>
              <a:rPr lang="en-US">
                <a:solidFill>
                  <a:schemeClr val="accent1"/>
                </a:solidFill>
                <a:effectLst/>
                <a:latin typeface="Acumin Pro" panose="020B0504020202020204" pitchFamily="34" charset="77"/>
              </a:rPr>
              <a:t>/</a:t>
            </a:r>
            <a:r>
              <a:rPr lang="en-US" err="1">
                <a:solidFill>
                  <a:schemeClr val="accent1"/>
                </a:solidFill>
                <a:effectLst/>
                <a:latin typeface="Acumin Pro" panose="020B0504020202020204" pitchFamily="34" charset="77"/>
              </a:rPr>
              <a:t>en</a:t>
            </a:r>
            <a:r>
              <a:rPr lang="en-US">
                <a:solidFill>
                  <a:schemeClr val="accent1"/>
                </a:solidFill>
                <a:effectLst/>
                <a:latin typeface="Acumin Pro" panose="020B0504020202020204" pitchFamily="34" charset="77"/>
              </a:rPr>
              <a:t>-us/article/Make-your-PowerPoint-presentations-accessible-6f7772b2-2f33-4bd2-8ca7-dae3b2b3ef25</a:t>
            </a:r>
            <a:endParaRPr lang="en-US">
              <a:solidFill>
                <a:schemeClr val="accent1"/>
              </a:solidFill>
            </a:endParaRPr>
          </a:p>
        </p:txBody>
      </p:sp>
      <p:pic>
        <p:nvPicPr>
          <p:cNvPr id="11" name="Picture 10">
            <a:extLst>
              <a:ext uri="{FF2B5EF4-FFF2-40B4-BE49-F238E27FC236}">
                <a16:creationId xmlns:a16="http://schemas.microsoft.com/office/drawing/2014/main" id="{8162130A-04F0-EA43-819C-5BE62EE2E2E6}"/>
              </a:ext>
            </a:extLst>
          </p:cNvPr>
          <p:cNvPicPr>
            <a:picLocks noChangeAspect="1"/>
          </p:cNvPicPr>
          <p:nvPr userDrawn="1"/>
        </p:nvPicPr>
        <p:blipFill>
          <a:blip r:embed="rId2"/>
          <a:stretch>
            <a:fillRect/>
          </a:stretch>
        </p:blipFill>
        <p:spPr>
          <a:xfrm>
            <a:off x="1130402" y="6076164"/>
            <a:ext cx="4747468" cy="377004"/>
          </a:xfrm>
          <a:prstGeom prst="rect">
            <a:avLst/>
          </a:prstGeom>
        </p:spPr>
      </p:pic>
      <p:sp>
        <p:nvSpPr>
          <p:cNvPr id="7" name="Date"/>
          <p:cNvSpPr>
            <a:spLocks noGrp="1"/>
          </p:cNvSpPr>
          <p:nvPr>
            <p:ph type="dt" sz="half" idx="10"/>
          </p:nvPr>
        </p:nvSpPr>
        <p:spPr>
          <a:xfrm>
            <a:off x="9248505" y="6220740"/>
            <a:ext cx="1021891" cy="323968"/>
          </a:xfrm>
        </p:spPr>
        <p:txBody>
          <a:bodyPr/>
          <a:lstStyle>
            <a:lvl1pPr>
              <a:defRPr>
                <a:solidFill>
                  <a:schemeClr val="bg1">
                    <a:alpha val="70000"/>
                  </a:schemeClr>
                </a:solidFill>
              </a:defRPr>
            </a:lvl1pPr>
          </a:lstStyle>
          <a:p>
            <a:fld id="{D47A9A36-4EB0-BF46-AE48-7CDA251B954B}" type="datetime1">
              <a:rPr lang="en-US" smtClean="0"/>
              <a:t>8/25/2023</a:t>
            </a:fld>
            <a:endParaRPr lang="en-US"/>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9050116"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69022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guide id="4" pos="5952">
          <p15:clr>
            <a:srgbClr val="FBAE40"/>
          </p15:clr>
        </p15:guide>
        <p15:guide id="5" pos="6848">
          <p15:clr>
            <a:srgbClr val="FBAE40"/>
          </p15:clr>
        </p15:guide>
        <p15:guide id="6" orient="horz" pos="4080">
          <p15:clr>
            <a:srgbClr val="FBAE40"/>
          </p15:clr>
        </p15:guide>
        <p15:guide id="7" pos="131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2114272" y="1501742"/>
            <a:ext cx="7911945"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a:t>Title Slide </a:t>
            </a:r>
            <a:r>
              <a:rPr lang="en-US" err="1"/>
              <a:t>Acumin</a:t>
            </a:r>
            <a:r>
              <a:rPr lang="en-US"/>
              <a:t> Pro Extra Cond Bold Italic 60</a:t>
            </a:r>
          </a:p>
        </p:txBody>
      </p:sp>
      <p:sp>
        <p:nvSpPr>
          <p:cNvPr id="3" name="Subtitle"/>
          <p:cNvSpPr>
            <a:spLocks noGrp="1"/>
          </p:cNvSpPr>
          <p:nvPr>
            <p:ph type="subTitle" idx="1" hasCustomPrompt="1"/>
          </p:nvPr>
        </p:nvSpPr>
        <p:spPr>
          <a:xfrm>
            <a:off x="2114271" y="3937834"/>
            <a:ext cx="7096269"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a:t>
            </a:r>
            <a:r>
              <a:rPr lang="en-US" err="1"/>
              <a:t>Acumin</a:t>
            </a:r>
            <a:r>
              <a:rPr lang="en-US"/>
              <a:t> Pro Semi Cond Bold 22 </a:t>
            </a:r>
            <a:r>
              <a:rPr lang="en-US" err="1"/>
              <a:t>pt</a:t>
            </a:r>
            <a:endParaRPr lang="en-US"/>
          </a:p>
        </p:txBody>
      </p:sp>
      <p:sp>
        <p:nvSpPr>
          <p:cNvPr id="7" name="Date"/>
          <p:cNvSpPr>
            <a:spLocks noGrp="1"/>
          </p:cNvSpPr>
          <p:nvPr>
            <p:ph type="dt" sz="half" idx="10"/>
          </p:nvPr>
        </p:nvSpPr>
        <p:spPr>
          <a:xfrm>
            <a:off x="9109166" y="6226694"/>
            <a:ext cx="1161231" cy="323968"/>
          </a:xfrm>
        </p:spPr>
        <p:txBody>
          <a:bodyPr/>
          <a:lstStyle>
            <a:lvl1pPr>
              <a:defRPr>
                <a:solidFill>
                  <a:schemeClr val="accent4">
                    <a:alpha val="70000"/>
                  </a:schemeClr>
                </a:solidFill>
              </a:defRPr>
            </a:lvl1pPr>
          </a:lstStyle>
          <a:p>
            <a:fld id="{049DC8E1-D369-0F48-9062-BB068AFD07CE}" type="datetime1">
              <a:rPr lang="en-US" smtClean="0"/>
              <a:pPr/>
              <a:t>8/25/2023</a:t>
            </a:fld>
            <a:endParaRPr lang="en-US"/>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1"/>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9050116"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12E1410-0EFA-CE4A-9064-F9587E28DF3A}"/>
              </a:ext>
            </a:extLst>
          </p:cNvPr>
          <p:cNvPicPr>
            <a:picLocks noChangeAspect="1"/>
          </p:cNvPicPr>
          <p:nvPr userDrawn="1"/>
        </p:nvPicPr>
        <p:blipFill>
          <a:blip r:embed="rId2"/>
          <a:stretch>
            <a:fillRect/>
          </a:stretch>
        </p:blipFill>
        <p:spPr>
          <a:xfrm>
            <a:off x="1130402" y="6076164"/>
            <a:ext cx="4747468" cy="377004"/>
          </a:xfrm>
          <a:prstGeom prst="rect">
            <a:avLst/>
          </a:prstGeom>
        </p:spPr>
      </p:pic>
    </p:spTree>
    <p:extLst>
      <p:ext uri="{BB962C8B-B14F-4D97-AF65-F5344CB8AC3E}">
        <p14:creationId xmlns:p14="http://schemas.microsoft.com/office/powerpoint/2010/main" val="362545118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960">
          <p15:clr>
            <a:srgbClr val="FBAE40"/>
          </p15:clr>
        </p15:guide>
        <p15:guide id="4" pos="5952">
          <p15:clr>
            <a:srgbClr val="FBAE40"/>
          </p15:clr>
        </p15:guide>
        <p15:guide id="5" pos="6848">
          <p15:clr>
            <a:srgbClr val="FBAE40"/>
          </p15:clr>
        </p15:guide>
        <p15:guide id="6" orient="horz" pos="4080">
          <p15:clr>
            <a:srgbClr val="FBAE40"/>
          </p15:clr>
        </p15:guide>
        <p15:guide id="7" pos="134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1149751" y="0"/>
            <a:ext cx="9900212"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504670" y="437030"/>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a:t>Title </a:t>
            </a:r>
            <a:r>
              <a:rPr lang="en-US" err="1"/>
              <a:t>Acumin</a:t>
            </a:r>
            <a:r>
              <a:rPr lang="en-US"/>
              <a:t> Pro Extra Cond Bold Italic 36 </a:t>
            </a:r>
            <a:r>
              <a:rPr lang="en-US" err="1"/>
              <a:t>pt</a:t>
            </a:r>
            <a:endParaRPr lang="en-US"/>
          </a:p>
        </p:txBody>
      </p:sp>
      <p:sp>
        <p:nvSpPr>
          <p:cNvPr id="3" name="Subhead"/>
          <p:cNvSpPr>
            <a:spLocks noGrp="1"/>
          </p:cNvSpPr>
          <p:nvPr>
            <p:ph type="subTitle" idx="1" hasCustomPrompt="1"/>
          </p:nvPr>
        </p:nvSpPr>
        <p:spPr>
          <a:xfrm>
            <a:off x="1504669" y="1345167"/>
            <a:ext cx="9234308"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a:t>
            </a:r>
            <a:r>
              <a:rPr lang="en-US" err="1"/>
              <a:t>Acumin</a:t>
            </a:r>
            <a:r>
              <a:rPr lang="en-US"/>
              <a:t> Pro Semi Cond Bold 22 </a:t>
            </a:r>
            <a:r>
              <a:rPr lang="en-US" err="1"/>
              <a:t>pt</a:t>
            </a:r>
            <a:endParaRPr lang="en-US"/>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2082800" y="1917389"/>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a:t>Bulleted copy. </a:t>
            </a:r>
            <a:r>
              <a:rPr lang="en-US" err="1"/>
              <a:t>Acumin</a:t>
            </a:r>
            <a:r>
              <a:rPr lang="en-US"/>
              <a:t> Pro Reg 18 pt. Keep it short with bite-size chunks of information.</a:t>
            </a:r>
          </a:p>
          <a:p>
            <a:pPr lvl="0"/>
            <a:endParaRPr lang="en-US"/>
          </a:p>
          <a:p>
            <a:pPr lvl="0"/>
            <a:r>
              <a:rPr lang="en-US"/>
              <a:t>Bulleted copy. </a:t>
            </a:r>
            <a:r>
              <a:rPr lang="en-US" err="1"/>
              <a:t>Acumin</a:t>
            </a:r>
            <a:r>
              <a:rPr lang="en-US"/>
              <a:t> Pro Reg 18 pt. Keep it short with bite-size chunks of information.</a:t>
            </a:r>
          </a:p>
          <a:p>
            <a:pPr lvl="0"/>
            <a:endParaRPr lang="en-US"/>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a:t>Bulleted copy. </a:t>
            </a:r>
            <a:r>
              <a:rPr lang="en-US" err="1"/>
              <a:t>Acumin</a:t>
            </a:r>
            <a:r>
              <a:rPr lang="en-US"/>
              <a:t> Pro Reg 18 pt. Keep it short with bite-size chunks of information.</a:t>
            </a:r>
          </a:p>
          <a:p>
            <a:pPr lvl="0"/>
            <a:endParaRPr lang="en-US"/>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a:t>Bulleted copy. </a:t>
            </a:r>
            <a:r>
              <a:rPr lang="en-US" err="1"/>
              <a:t>Acumin</a:t>
            </a:r>
            <a:r>
              <a:rPr lang="en-US"/>
              <a:t> Pro Reg 18 pt. Keep it short with bite-size chunks of information.</a:t>
            </a:r>
          </a:p>
          <a:p>
            <a:pPr lvl="0"/>
            <a:endParaRPr lang="en-US"/>
          </a:p>
        </p:txBody>
      </p:sp>
      <p:sp>
        <p:nvSpPr>
          <p:cNvPr id="7" name="Date"/>
          <p:cNvSpPr>
            <a:spLocks noGrp="1"/>
          </p:cNvSpPr>
          <p:nvPr>
            <p:ph type="dt" sz="half" idx="10"/>
          </p:nvPr>
        </p:nvSpPr>
        <p:spPr>
          <a:xfrm>
            <a:off x="9178836" y="6220740"/>
            <a:ext cx="1091561" cy="323968"/>
          </a:xfrm>
        </p:spPr>
        <p:txBody>
          <a:bodyPr/>
          <a:lstStyle>
            <a:lvl1pPr>
              <a:defRPr>
                <a:solidFill>
                  <a:schemeClr val="bg1">
                    <a:alpha val="70000"/>
                  </a:schemeClr>
                </a:solidFill>
              </a:defRPr>
            </a:lvl1pPr>
          </a:lstStyle>
          <a:p>
            <a:fld id="{93C70D44-4D52-E745-B943-20C0DA58653C}" type="datetime1">
              <a:rPr lang="en-US" smtClean="0"/>
              <a:pPr/>
              <a:t>8/25/2023</a:t>
            </a:fld>
            <a:endParaRPr lang="en-US"/>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9050116"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C86F0F51-A7A6-BD43-9808-C4187596BCEB}"/>
              </a:ext>
            </a:extLst>
          </p:cNvPr>
          <p:cNvPicPr>
            <a:picLocks noChangeAspect="1"/>
          </p:cNvPicPr>
          <p:nvPr userDrawn="1"/>
        </p:nvPicPr>
        <p:blipFill>
          <a:blip r:embed="rId2"/>
          <a:stretch>
            <a:fillRect/>
          </a:stretch>
        </p:blipFill>
        <p:spPr>
          <a:xfrm>
            <a:off x="1130402" y="6076164"/>
            <a:ext cx="4747468" cy="377004"/>
          </a:xfrm>
          <a:prstGeom prst="rect">
            <a:avLst/>
          </a:prstGeom>
        </p:spPr>
      </p:pic>
    </p:spTree>
    <p:extLst>
      <p:ext uri="{BB962C8B-B14F-4D97-AF65-F5344CB8AC3E}">
        <p14:creationId xmlns:p14="http://schemas.microsoft.com/office/powerpoint/2010/main" val="149986481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960">
          <p15:clr>
            <a:srgbClr val="FBAE40"/>
          </p15:clr>
        </p15:guide>
        <p15:guide id="4" pos="5952">
          <p15:clr>
            <a:srgbClr val="FBAE40"/>
          </p15:clr>
        </p15:guide>
        <p15:guide id="5" pos="6848">
          <p15:clr>
            <a:srgbClr val="FBAE40"/>
          </p15:clr>
        </p15:guide>
        <p15:guide id="6" orient="horz" pos="4080">
          <p15:clr>
            <a:srgbClr val="FBAE40"/>
          </p15:clr>
        </p15:guide>
        <p15:guide id="7" pos="131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1149751" y="0"/>
            <a:ext cx="9900212"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504670" y="437030"/>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a:t>Title </a:t>
            </a:r>
            <a:r>
              <a:rPr lang="en-US" err="1"/>
              <a:t>Acumin</a:t>
            </a:r>
            <a:r>
              <a:rPr lang="en-US"/>
              <a:t> Pro Extra Cond Bold Italic 36 </a:t>
            </a:r>
            <a:r>
              <a:rPr lang="en-US" err="1"/>
              <a:t>pt</a:t>
            </a:r>
            <a:endParaRPr lang="en-US"/>
          </a:p>
        </p:txBody>
      </p:sp>
      <p:sp>
        <p:nvSpPr>
          <p:cNvPr id="3" name="Subhead"/>
          <p:cNvSpPr>
            <a:spLocks noGrp="1"/>
          </p:cNvSpPr>
          <p:nvPr>
            <p:ph type="subTitle" idx="1" hasCustomPrompt="1"/>
          </p:nvPr>
        </p:nvSpPr>
        <p:spPr>
          <a:xfrm>
            <a:off x="1504668" y="1345166"/>
            <a:ext cx="9234304"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a:t>
            </a:r>
            <a:r>
              <a:rPr lang="en-US" err="1"/>
              <a:t>Acumin</a:t>
            </a:r>
            <a:r>
              <a:rPr lang="en-US"/>
              <a:t> Pro Semi Cond Bold 22 </a:t>
            </a:r>
            <a:r>
              <a:rPr lang="en-US" err="1"/>
              <a:t>pt</a:t>
            </a:r>
            <a:endParaRPr lang="en-US"/>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504669" y="1917389"/>
            <a:ext cx="4591332"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a:t>Bulleted copy. </a:t>
            </a:r>
            <a:r>
              <a:rPr lang="en-US" err="1"/>
              <a:t>Acumin</a:t>
            </a:r>
            <a:r>
              <a:rPr lang="en-US"/>
              <a:t> Pro Reg 18 pt. Keep it short with bite-size chunks of information.</a:t>
            </a:r>
          </a:p>
          <a:p>
            <a:pPr lvl="0"/>
            <a:endParaRPr lang="en-US"/>
          </a:p>
          <a:p>
            <a:pPr lvl="0"/>
            <a:r>
              <a:rPr lang="en-US"/>
              <a:t>Bulleted copy. </a:t>
            </a:r>
            <a:r>
              <a:rPr lang="en-US" err="1"/>
              <a:t>Acumin</a:t>
            </a:r>
            <a:r>
              <a:rPr lang="en-US"/>
              <a:t> Pro Reg 18 pt. Keep it short with bite-size chunks of information.</a:t>
            </a:r>
          </a:p>
          <a:p>
            <a:pPr lvl="0"/>
            <a:endParaRPr lang="en-US"/>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a:t>Bulleted copy. </a:t>
            </a:r>
            <a:r>
              <a:rPr lang="en-US" err="1"/>
              <a:t>Acumin</a:t>
            </a:r>
            <a:r>
              <a:rPr lang="en-US"/>
              <a:t> Pro Reg 18 pt. Keep it short with bite-size chunks of information.</a:t>
            </a:r>
          </a:p>
          <a:p>
            <a:pPr lvl="0"/>
            <a:endParaRPr lang="en-US"/>
          </a:p>
          <a:p>
            <a:pPr lvl="0"/>
            <a:endParaRPr lang="en-US"/>
          </a:p>
        </p:txBody>
      </p: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6354234" y="1920876"/>
            <a:ext cx="5287433"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a:t>Insert picture or chart here</a:t>
            </a:r>
          </a:p>
        </p:txBody>
      </p:sp>
      <p:sp>
        <p:nvSpPr>
          <p:cNvPr id="7" name="Date"/>
          <p:cNvSpPr>
            <a:spLocks noGrp="1"/>
          </p:cNvSpPr>
          <p:nvPr>
            <p:ph type="dt" sz="half" idx="10"/>
          </p:nvPr>
        </p:nvSpPr>
        <p:spPr>
          <a:xfrm>
            <a:off x="9248503" y="6220740"/>
            <a:ext cx="1021893" cy="323968"/>
          </a:xfrm>
        </p:spPr>
        <p:txBody>
          <a:bodyPr/>
          <a:lstStyle>
            <a:lvl1pPr>
              <a:defRPr>
                <a:solidFill>
                  <a:schemeClr val="bg1">
                    <a:alpha val="70000"/>
                  </a:schemeClr>
                </a:solidFill>
              </a:defRPr>
            </a:lvl1pPr>
          </a:lstStyle>
          <a:p>
            <a:fld id="{4127BF28-8E52-EB4D-8A7B-6C7DC4946F53}" type="datetime1">
              <a:rPr lang="en-US" smtClean="0"/>
              <a:t>8/25/2023</a:t>
            </a:fld>
            <a:endParaRPr lang="en-US"/>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9050116"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7107CD4A-3F83-964D-B6FE-EF0ACDA29039}"/>
              </a:ext>
            </a:extLst>
          </p:cNvPr>
          <p:cNvPicPr>
            <a:picLocks noChangeAspect="1"/>
          </p:cNvPicPr>
          <p:nvPr userDrawn="1"/>
        </p:nvPicPr>
        <p:blipFill>
          <a:blip r:embed="rId2"/>
          <a:stretch>
            <a:fillRect/>
          </a:stretch>
        </p:blipFill>
        <p:spPr>
          <a:xfrm>
            <a:off x="1130402" y="6076164"/>
            <a:ext cx="4747468" cy="377004"/>
          </a:xfrm>
          <a:prstGeom prst="rect">
            <a:avLst/>
          </a:prstGeom>
        </p:spPr>
      </p:pic>
    </p:spTree>
    <p:extLst>
      <p:ext uri="{BB962C8B-B14F-4D97-AF65-F5344CB8AC3E}">
        <p14:creationId xmlns:p14="http://schemas.microsoft.com/office/powerpoint/2010/main" val="108678522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guide id="4" pos="5952">
          <p15:clr>
            <a:srgbClr val="FBAE40"/>
          </p15:clr>
        </p15:guide>
        <p15:guide id="5" pos="6848">
          <p15:clr>
            <a:srgbClr val="FBAE40"/>
          </p15:clr>
        </p15:guide>
        <p15:guide id="6" orient="horz" pos="40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p>
        </p:txBody>
      </p:sp>
      <p:sp>
        <p:nvSpPr>
          <p:cNvPr id="3" name="Photo caption"/>
          <p:cNvSpPr>
            <a:spLocks noGrp="1"/>
          </p:cNvSpPr>
          <p:nvPr>
            <p:ph type="subTitle" idx="1" hasCustomPrompt="1"/>
          </p:nvPr>
        </p:nvSpPr>
        <p:spPr>
          <a:xfrm>
            <a:off x="7301170" y="219206"/>
            <a:ext cx="3574087" cy="1107996"/>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Brief photo caption. Place in top left or right corner. </a:t>
            </a:r>
            <a:r>
              <a:rPr lang="en-US" err="1"/>
              <a:t>Acumin</a:t>
            </a:r>
            <a:r>
              <a:rPr lang="en-US"/>
              <a:t> Pro Bold 18 pt. Make text black or white for legibility.</a:t>
            </a:r>
          </a:p>
        </p:txBody>
      </p:sp>
      <p:sp>
        <p:nvSpPr>
          <p:cNvPr id="7" name="Date"/>
          <p:cNvSpPr>
            <a:spLocks noGrp="1"/>
          </p:cNvSpPr>
          <p:nvPr>
            <p:ph type="dt" sz="half" idx="10"/>
          </p:nvPr>
        </p:nvSpPr>
        <p:spPr>
          <a:xfrm>
            <a:off x="9248512" y="6220740"/>
            <a:ext cx="1021885" cy="323968"/>
          </a:xfrm>
        </p:spPr>
        <p:txBody>
          <a:bodyPr/>
          <a:lstStyle>
            <a:lvl1pPr>
              <a:defRPr>
                <a:solidFill>
                  <a:schemeClr val="bg1">
                    <a:alpha val="70000"/>
                  </a:schemeClr>
                </a:solidFill>
              </a:defRPr>
            </a:lvl1pPr>
          </a:lstStyle>
          <a:p>
            <a:fld id="{D47A9A36-4EB0-BF46-AE48-7CDA251B954B}" type="datetime1">
              <a:rPr lang="en-US" smtClean="0"/>
              <a:t>8/25/2023</a:t>
            </a:fld>
            <a:endParaRPr lang="en-US"/>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9050116"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DA769FC1-9600-9E4D-A10C-5F83F09578F8}"/>
              </a:ext>
            </a:extLst>
          </p:cNvPr>
          <p:cNvPicPr>
            <a:picLocks noChangeAspect="1"/>
          </p:cNvPicPr>
          <p:nvPr userDrawn="1"/>
        </p:nvPicPr>
        <p:blipFill>
          <a:blip r:embed="rId2"/>
          <a:stretch>
            <a:fillRect/>
          </a:stretch>
        </p:blipFill>
        <p:spPr>
          <a:xfrm>
            <a:off x="1130402" y="6076164"/>
            <a:ext cx="4747468" cy="377004"/>
          </a:xfrm>
          <a:prstGeom prst="rect">
            <a:avLst/>
          </a:prstGeom>
        </p:spPr>
      </p:pic>
    </p:spTree>
    <p:extLst>
      <p:ext uri="{BB962C8B-B14F-4D97-AF65-F5344CB8AC3E}">
        <p14:creationId xmlns:p14="http://schemas.microsoft.com/office/powerpoint/2010/main" val="264182692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960">
          <p15:clr>
            <a:srgbClr val="FBAE40"/>
          </p15:clr>
        </p15:guide>
        <p15:guide id="4" pos="5952">
          <p15:clr>
            <a:srgbClr val="FBAE40"/>
          </p15:clr>
        </p15:guide>
        <p15:guide id="5" pos="6848">
          <p15:clr>
            <a:srgbClr val="FBAE40"/>
          </p15:clr>
        </p15:guide>
        <p15:guide id="6" orient="horz" pos="40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893545" y="1466567"/>
            <a:ext cx="6419331"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a:t>123</a:t>
            </a:r>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head"/>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a:t>Fact or highlight. </a:t>
            </a:r>
            <a:r>
              <a:rPr lang="en-US" err="1"/>
              <a:t>Acumin</a:t>
            </a:r>
            <a:r>
              <a:rPr lang="en-US"/>
              <a:t> Pro Medium 24 pt. Keep it short with bite-size chunks of information.</a:t>
            </a:r>
          </a:p>
        </p:txBody>
      </p:sp>
      <p:sp>
        <p:nvSpPr>
          <p:cNvPr id="7" name="Date"/>
          <p:cNvSpPr>
            <a:spLocks noGrp="1"/>
          </p:cNvSpPr>
          <p:nvPr>
            <p:ph type="dt" sz="half" idx="10"/>
          </p:nvPr>
        </p:nvSpPr>
        <p:spPr>
          <a:xfrm>
            <a:off x="9178836" y="6220740"/>
            <a:ext cx="1091561" cy="323968"/>
          </a:xfrm>
        </p:spPr>
        <p:txBody>
          <a:bodyPr/>
          <a:lstStyle>
            <a:lvl1pPr>
              <a:defRPr>
                <a:solidFill>
                  <a:schemeClr val="bg1">
                    <a:alpha val="70000"/>
                  </a:schemeClr>
                </a:solidFill>
              </a:defRPr>
            </a:lvl1pPr>
          </a:lstStyle>
          <a:p>
            <a:fld id="{FAD1387E-80EC-0440-B45B-53847462FAF4}" type="datetime1">
              <a:rPr lang="en-US" smtClean="0"/>
              <a:t>8/25/2023</a:t>
            </a:fld>
            <a:endParaRPr lang="en-US"/>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9050116"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6FB4A59E-AC74-7241-85A5-1CFD433783F0}"/>
              </a:ext>
            </a:extLst>
          </p:cNvPr>
          <p:cNvPicPr>
            <a:picLocks noChangeAspect="1"/>
          </p:cNvPicPr>
          <p:nvPr userDrawn="1"/>
        </p:nvPicPr>
        <p:blipFill>
          <a:blip r:embed="rId2"/>
          <a:stretch>
            <a:fillRect/>
          </a:stretch>
        </p:blipFill>
        <p:spPr>
          <a:xfrm>
            <a:off x="1130402" y="6076164"/>
            <a:ext cx="4747468" cy="377004"/>
          </a:xfrm>
          <a:prstGeom prst="rect">
            <a:avLst/>
          </a:prstGeom>
        </p:spPr>
      </p:pic>
    </p:spTree>
    <p:extLst>
      <p:ext uri="{BB962C8B-B14F-4D97-AF65-F5344CB8AC3E}">
        <p14:creationId xmlns:p14="http://schemas.microsoft.com/office/powerpoint/2010/main" val="331789575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960">
          <p15:clr>
            <a:srgbClr val="FBAE40"/>
          </p15:clr>
        </p15:guide>
        <p15:guide id="4" pos="5952">
          <p15:clr>
            <a:srgbClr val="FBAE40"/>
          </p15:clr>
        </p15:guide>
        <p15:guide id="5" pos="6848">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114272" y="1521334"/>
            <a:ext cx="7334529"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2114270" y="2548210"/>
            <a:ext cx="733452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a:t>Conclusion, call to action or contact information. </a:t>
            </a:r>
            <a:r>
              <a:rPr lang="en-US" err="1"/>
              <a:t>Acumin</a:t>
            </a:r>
            <a:r>
              <a:rPr lang="en-US"/>
              <a:t> Pro Reg 18 pt. Keep it short with bite-size chunks of information.</a:t>
            </a:r>
          </a:p>
        </p:txBody>
      </p:sp>
      <p:sp>
        <p:nvSpPr>
          <p:cNvPr id="7" name="Date"/>
          <p:cNvSpPr>
            <a:spLocks noGrp="1"/>
          </p:cNvSpPr>
          <p:nvPr>
            <p:ph type="dt" sz="half" idx="10"/>
          </p:nvPr>
        </p:nvSpPr>
        <p:spPr>
          <a:xfrm>
            <a:off x="9109166" y="6226694"/>
            <a:ext cx="1161231" cy="323968"/>
          </a:xfrm>
        </p:spPr>
        <p:txBody>
          <a:bodyPr/>
          <a:lstStyle>
            <a:lvl1pPr>
              <a:defRPr>
                <a:solidFill>
                  <a:schemeClr val="accent4">
                    <a:alpha val="70000"/>
                  </a:schemeClr>
                </a:solidFill>
              </a:defRPr>
            </a:lvl1pPr>
          </a:lstStyle>
          <a:p>
            <a:fld id="{69E19CAC-2325-1047-B0FD-9C1EACA0A0AE}" type="datetime1">
              <a:rPr lang="en-US" smtClean="0"/>
              <a:pPr/>
              <a:t>8/25/2023</a:t>
            </a:fld>
            <a:endParaRPr lang="en-US"/>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1"/>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9050116"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0F393CD-D10E-7E43-81FF-F1E1F537C018}"/>
              </a:ext>
            </a:extLst>
          </p:cNvPr>
          <p:cNvPicPr>
            <a:picLocks noChangeAspect="1"/>
          </p:cNvPicPr>
          <p:nvPr userDrawn="1"/>
        </p:nvPicPr>
        <p:blipFill>
          <a:blip r:embed="rId2"/>
          <a:stretch>
            <a:fillRect/>
          </a:stretch>
        </p:blipFill>
        <p:spPr>
          <a:xfrm>
            <a:off x="1130402" y="6076164"/>
            <a:ext cx="4747468" cy="377004"/>
          </a:xfrm>
          <a:prstGeom prst="rect">
            <a:avLst/>
          </a:prstGeom>
        </p:spPr>
      </p:pic>
    </p:spTree>
    <p:extLst>
      <p:ext uri="{BB962C8B-B14F-4D97-AF65-F5344CB8AC3E}">
        <p14:creationId xmlns:p14="http://schemas.microsoft.com/office/powerpoint/2010/main" val="295196811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960">
          <p15:clr>
            <a:srgbClr val="FBAE40"/>
          </p15:clr>
        </p15:guide>
        <p15:guide id="4" pos="5952">
          <p15:clr>
            <a:srgbClr val="FBAE40"/>
          </p15:clr>
        </p15:guide>
        <p15:guide id="5" pos="6848">
          <p15:clr>
            <a:srgbClr val="FBAE40"/>
          </p15:clr>
        </p15:guide>
        <p15:guide id="6" orient="horz" pos="4080">
          <p15:clr>
            <a:srgbClr val="FBAE40"/>
          </p15:clr>
        </p15:guide>
        <p15:guide id="7" pos="131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1157534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A8CC6-F497-46B8-9DE6-9665D346CC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71A4F8-3307-4706-8C15-74D0831297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751941-025F-4128-9EB3-D3C395F948FC}"/>
              </a:ext>
            </a:extLst>
          </p:cNvPr>
          <p:cNvSpPr>
            <a:spLocks noGrp="1"/>
          </p:cNvSpPr>
          <p:nvPr>
            <p:ph type="dt" sz="half" idx="10"/>
          </p:nvPr>
        </p:nvSpPr>
        <p:spPr/>
        <p:txBody>
          <a:bodyPr/>
          <a:lstStyle/>
          <a:p>
            <a:fld id="{91E376DE-A7A2-426B-97B8-8B7EF6A1691C}" type="datetimeFigureOut">
              <a:rPr lang="en-US" smtClean="0"/>
              <a:t>8/25/2023</a:t>
            </a:fld>
            <a:endParaRPr lang="en-US"/>
          </a:p>
        </p:txBody>
      </p:sp>
      <p:sp>
        <p:nvSpPr>
          <p:cNvPr id="5" name="Footer Placeholder 4">
            <a:extLst>
              <a:ext uri="{FF2B5EF4-FFF2-40B4-BE49-F238E27FC236}">
                <a16:creationId xmlns:a16="http://schemas.microsoft.com/office/drawing/2014/main" id="{A103A82F-25B5-4AF6-AEB7-03530C811C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806523-B586-4A8C-A512-4D203F05C953}"/>
              </a:ext>
            </a:extLst>
          </p:cNvPr>
          <p:cNvSpPr>
            <a:spLocks noGrp="1"/>
          </p:cNvSpPr>
          <p:nvPr>
            <p:ph type="sldNum" sz="quarter" idx="12"/>
          </p:nvPr>
        </p:nvSpPr>
        <p:spPr/>
        <p:txBody>
          <a:bodyPr/>
          <a:lstStyle/>
          <a:p>
            <a:fld id="{3E4F986E-9736-4F55-B415-94CA630C6282}" type="slidenum">
              <a:rPr lang="en-US" smtClean="0"/>
              <a:t>‹#›</a:t>
            </a:fld>
            <a:endParaRPr lang="en-US"/>
          </a:p>
        </p:txBody>
      </p:sp>
    </p:spTree>
    <p:extLst>
      <p:ext uri="{BB962C8B-B14F-4D97-AF65-F5344CB8AC3E}">
        <p14:creationId xmlns:p14="http://schemas.microsoft.com/office/powerpoint/2010/main" val="42795042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E8F86-7D64-4D2F-9DA0-479AE411E7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507F8D-2A16-4BA1-AE36-2BDB92E0FAD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B42A43-B9D4-48BD-9600-C20FD393C594}"/>
              </a:ext>
            </a:extLst>
          </p:cNvPr>
          <p:cNvSpPr>
            <a:spLocks noGrp="1"/>
          </p:cNvSpPr>
          <p:nvPr>
            <p:ph type="dt" sz="half" idx="10"/>
          </p:nvPr>
        </p:nvSpPr>
        <p:spPr/>
        <p:txBody>
          <a:bodyPr/>
          <a:lstStyle/>
          <a:p>
            <a:fld id="{91E376DE-A7A2-426B-97B8-8B7EF6A1691C}" type="datetimeFigureOut">
              <a:rPr lang="en-US" smtClean="0"/>
              <a:t>8/25/2023</a:t>
            </a:fld>
            <a:endParaRPr lang="en-US"/>
          </a:p>
        </p:txBody>
      </p:sp>
      <p:sp>
        <p:nvSpPr>
          <p:cNvPr id="5" name="Footer Placeholder 4">
            <a:extLst>
              <a:ext uri="{FF2B5EF4-FFF2-40B4-BE49-F238E27FC236}">
                <a16:creationId xmlns:a16="http://schemas.microsoft.com/office/drawing/2014/main" id="{04E50893-9B55-4A57-B3F4-C4C3DCC4B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4ED80-1BC1-4044-9A7B-87AFAA0342C3}"/>
              </a:ext>
            </a:extLst>
          </p:cNvPr>
          <p:cNvSpPr>
            <a:spLocks noGrp="1"/>
          </p:cNvSpPr>
          <p:nvPr>
            <p:ph type="sldNum" sz="quarter" idx="12"/>
          </p:nvPr>
        </p:nvSpPr>
        <p:spPr/>
        <p:txBody>
          <a:bodyPr/>
          <a:lstStyle/>
          <a:p>
            <a:fld id="{3E4F986E-9736-4F55-B415-94CA630C6282}" type="slidenum">
              <a:rPr lang="en-US" smtClean="0"/>
              <a:t>‹#›</a:t>
            </a:fld>
            <a:endParaRPr lang="en-US"/>
          </a:p>
        </p:txBody>
      </p:sp>
    </p:spTree>
    <p:extLst>
      <p:ext uri="{BB962C8B-B14F-4D97-AF65-F5344CB8AC3E}">
        <p14:creationId xmlns:p14="http://schemas.microsoft.com/office/powerpoint/2010/main" val="702224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A5513-2058-4581-B844-3BD2F1D617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172EB5-93B5-4A5E-88C0-B1C73A77FC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E6E0393-00C2-4563-9B0D-593AE9C4A3A9}"/>
              </a:ext>
            </a:extLst>
          </p:cNvPr>
          <p:cNvSpPr>
            <a:spLocks noGrp="1"/>
          </p:cNvSpPr>
          <p:nvPr>
            <p:ph type="dt" sz="half" idx="10"/>
          </p:nvPr>
        </p:nvSpPr>
        <p:spPr/>
        <p:txBody>
          <a:bodyPr/>
          <a:lstStyle/>
          <a:p>
            <a:fld id="{91E376DE-A7A2-426B-97B8-8B7EF6A1691C}" type="datetimeFigureOut">
              <a:rPr lang="en-US" smtClean="0"/>
              <a:t>8/25/2023</a:t>
            </a:fld>
            <a:endParaRPr lang="en-US"/>
          </a:p>
        </p:txBody>
      </p:sp>
      <p:sp>
        <p:nvSpPr>
          <p:cNvPr id="5" name="Footer Placeholder 4">
            <a:extLst>
              <a:ext uri="{FF2B5EF4-FFF2-40B4-BE49-F238E27FC236}">
                <a16:creationId xmlns:a16="http://schemas.microsoft.com/office/drawing/2014/main" id="{198F2F85-53EA-4D60-9834-F25DC937D1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722C39-2DBC-4D37-B838-B29AD5BA16FD}"/>
              </a:ext>
            </a:extLst>
          </p:cNvPr>
          <p:cNvSpPr>
            <a:spLocks noGrp="1"/>
          </p:cNvSpPr>
          <p:nvPr>
            <p:ph type="sldNum" sz="quarter" idx="12"/>
          </p:nvPr>
        </p:nvSpPr>
        <p:spPr/>
        <p:txBody>
          <a:bodyPr/>
          <a:lstStyle/>
          <a:p>
            <a:fld id="{3E4F986E-9736-4F55-B415-94CA630C6282}" type="slidenum">
              <a:rPr lang="en-US" smtClean="0"/>
              <a:t>‹#›</a:t>
            </a:fld>
            <a:endParaRPr lang="en-US"/>
          </a:p>
        </p:txBody>
      </p:sp>
    </p:spTree>
    <p:extLst>
      <p:ext uri="{BB962C8B-B14F-4D97-AF65-F5344CB8AC3E}">
        <p14:creationId xmlns:p14="http://schemas.microsoft.com/office/powerpoint/2010/main" val="10826613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A6791-424A-4FC2-80AA-48D63CC00D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5BBF4A-C3E3-41F4-8655-34130CCC053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41E8B9-CF79-4EB7-89DF-1F0088119DE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31565A-2510-408D-BD24-EA917B3FF245}"/>
              </a:ext>
            </a:extLst>
          </p:cNvPr>
          <p:cNvSpPr>
            <a:spLocks noGrp="1"/>
          </p:cNvSpPr>
          <p:nvPr>
            <p:ph type="dt" sz="half" idx="10"/>
          </p:nvPr>
        </p:nvSpPr>
        <p:spPr/>
        <p:txBody>
          <a:bodyPr/>
          <a:lstStyle/>
          <a:p>
            <a:fld id="{91E376DE-A7A2-426B-97B8-8B7EF6A1691C}" type="datetimeFigureOut">
              <a:rPr lang="en-US" smtClean="0"/>
              <a:t>8/25/2023</a:t>
            </a:fld>
            <a:endParaRPr lang="en-US"/>
          </a:p>
        </p:txBody>
      </p:sp>
      <p:sp>
        <p:nvSpPr>
          <p:cNvPr id="6" name="Footer Placeholder 5">
            <a:extLst>
              <a:ext uri="{FF2B5EF4-FFF2-40B4-BE49-F238E27FC236}">
                <a16:creationId xmlns:a16="http://schemas.microsoft.com/office/drawing/2014/main" id="{94B4C0D6-6D54-4758-8B4D-2A26FFBBAA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6BD499-9183-4C9C-9579-36DF199CCCF1}"/>
              </a:ext>
            </a:extLst>
          </p:cNvPr>
          <p:cNvSpPr>
            <a:spLocks noGrp="1"/>
          </p:cNvSpPr>
          <p:nvPr>
            <p:ph type="sldNum" sz="quarter" idx="12"/>
          </p:nvPr>
        </p:nvSpPr>
        <p:spPr/>
        <p:txBody>
          <a:bodyPr/>
          <a:lstStyle/>
          <a:p>
            <a:fld id="{3E4F986E-9736-4F55-B415-94CA630C6282}" type="slidenum">
              <a:rPr lang="en-US" smtClean="0"/>
              <a:t>‹#›</a:t>
            </a:fld>
            <a:endParaRPr lang="en-US"/>
          </a:p>
        </p:txBody>
      </p:sp>
    </p:spTree>
    <p:extLst>
      <p:ext uri="{BB962C8B-B14F-4D97-AF65-F5344CB8AC3E}">
        <p14:creationId xmlns:p14="http://schemas.microsoft.com/office/powerpoint/2010/main" val="23349575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0B848-D1F4-4D99-B976-E1BB065F85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FD4875-8E59-4D7B-82A6-DE75729605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6F7491E-413A-447F-8722-43D29F5128E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DD16CD-11C6-418B-801E-373EF1199D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16C15C5-EB91-4A96-AF50-A6D6353E96A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51BF1E-729D-410D-A90E-DA429FC97C93}"/>
              </a:ext>
            </a:extLst>
          </p:cNvPr>
          <p:cNvSpPr>
            <a:spLocks noGrp="1"/>
          </p:cNvSpPr>
          <p:nvPr>
            <p:ph type="dt" sz="half" idx="10"/>
          </p:nvPr>
        </p:nvSpPr>
        <p:spPr/>
        <p:txBody>
          <a:bodyPr/>
          <a:lstStyle/>
          <a:p>
            <a:fld id="{91E376DE-A7A2-426B-97B8-8B7EF6A1691C}" type="datetimeFigureOut">
              <a:rPr lang="en-US" smtClean="0"/>
              <a:t>8/25/2023</a:t>
            </a:fld>
            <a:endParaRPr lang="en-US"/>
          </a:p>
        </p:txBody>
      </p:sp>
      <p:sp>
        <p:nvSpPr>
          <p:cNvPr id="8" name="Footer Placeholder 7">
            <a:extLst>
              <a:ext uri="{FF2B5EF4-FFF2-40B4-BE49-F238E27FC236}">
                <a16:creationId xmlns:a16="http://schemas.microsoft.com/office/drawing/2014/main" id="{E6A9F68E-4221-4372-8D77-71684765A8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5174A6-67C1-48D9-A760-25EAD018AD1A}"/>
              </a:ext>
            </a:extLst>
          </p:cNvPr>
          <p:cNvSpPr>
            <a:spLocks noGrp="1"/>
          </p:cNvSpPr>
          <p:nvPr>
            <p:ph type="sldNum" sz="quarter" idx="12"/>
          </p:nvPr>
        </p:nvSpPr>
        <p:spPr/>
        <p:txBody>
          <a:bodyPr/>
          <a:lstStyle/>
          <a:p>
            <a:fld id="{3E4F986E-9736-4F55-B415-94CA630C6282}" type="slidenum">
              <a:rPr lang="en-US" smtClean="0"/>
              <a:t>‹#›</a:t>
            </a:fld>
            <a:endParaRPr lang="en-US"/>
          </a:p>
        </p:txBody>
      </p:sp>
    </p:spTree>
    <p:extLst>
      <p:ext uri="{BB962C8B-B14F-4D97-AF65-F5344CB8AC3E}">
        <p14:creationId xmlns:p14="http://schemas.microsoft.com/office/powerpoint/2010/main" val="3884990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28D21-F902-4B12-8EAC-3F17D8CAEA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0059AA-2144-462E-88B0-3EC92B1DF37A}"/>
              </a:ext>
            </a:extLst>
          </p:cNvPr>
          <p:cNvSpPr>
            <a:spLocks noGrp="1"/>
          </p:cNvSpPr>
          <p:nvPr>
            <p:ph type="dt" sz="half" idx="10"/>
          </p:nvPr>
        </p:nvSpPr>
        <p:spPr/>
        <p:txBody>
          <a:bodyPr/>
          <a:lstStyle/>
          <a:p>
            <a:fld id="{91E376DE-A7A2-426B-97B8-8B7EF6A1691C}" type="datetimeFigureOut">
              <a:rPr lang="en-US" smtClean="0"/>
              <a:t>8/25/2023</a:t>
            </a:fld>
            <a:endParaRPr lang="en-US"/>
          </a:p>
        </p:txBody>
      </p:sp>
      <p:sp>
        <p:nvSpPr>
          <p:cNvPr id="4" name="Footer Placeholder 3">
            <a:extLst>
              <a:ext uri="{FF2B5EF4-FFF2-40B4-BE49-F238E27FC236}">
                <a16:creationId xmlns:a16="http://schemas.microsoft.com/office/drawing/2014/main" id="{70BB7B36-8A0F-46D8-877F-D66A9ECA5A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D08D1E-7167-4657-8EF7-8BD789C51504}"/>
              </a:ext>
            </a:extLst>
          </p:cNvPr>
          <p:cNvSpPr>
            <a:spLocks noGrp="1"/>
          </p:cNvSpPr>
          <p:nvPr>
            <p:ph type="sldNum" sz="quarter" idx="12"/>
          </p:nvPr>
        </p:nvSpPr>
        <p:spPr/>
        <p:txBody>
          <a:bodyPr/>
          <a:lstStyle/>
          <a:p>
            <a:fld id="{3E4F986E-9736-4F55-B415-94CA630C6282}" type="slidenum">
              <a:rPr lang="en-US" smtClean="0"/>
              <a:t>‹#›</a:t>
            </a:fld>
            <a:endParaRPr lang="en-US"/>
          </a:p>
        </p:txBody>
      </p:sp>
    </p:spTree>
    <p:extLst>
      <p:ext uri="{BB962C8B-B14F-4D97-AF65-F5344CB8AC3E}">
        <p14:creationId xmlns:p14="http://schemas.microsoft.com/office/powerpoint/2010/main" val="33988823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069297-0E69-4BBB-8C01-06A3C5226A1F}"/>
              </a:ext>
            </a:extLst>
          </p:cNvPr>
          <p:cNvSpPr>
            <a:spLocks noGrp="1"/>
          </p:cNvSpPr>
          <p:nvPr>
            <p:ph type="dt" sz="half" idx="10"/>
          </p:nvPr>
        </p:nvSpPr>
        <p:spPr/>
        <p:txBody>
          <a:bodyPr/>
          <a:lstStyle/>
          <a:p>
            <a:fld id="{91E376DE-A7A2-426B-97B8-8B7EF6A1691C}" type="datetimeFigureOut">
              <a:rPr lang="en-US" smtClean="0"/>
              <a:t>8/25/2023</a:t>
            </a:fld>
            <a:endParaRPr lang="en-US"/>
          </a:p>
        </p:txBody>
      </p:sp>
      <p:sp>
        <p:nvSpPr>
          <p:cNvPr id="3" name="Footer Placeholder 2">
            <a:extLst>
              <a:ext uri="{FF2B5EF4-FFF2-40B4-BE49-F238E27FC236}">
                <a16:creationId xmlns:a16="http://schemas.microsoft.com/office/drawing/2014/main" id="{1AFE65BF-EB8A-44E2-9E44-238EBADCC9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BE43B-C261-4EED-95C9-2F787D684B9D}"/>
              </a:ext>
            </a:extLst>
          </p:cNvPr>
          <p:cNvSpPr>
            <a:spLocks noGrp="1"/>
          </p:cNvSpPr>
          <p:nvPr>
            <p:ph type="sldNum" sz="quarter" idx="12"/>
          </p:nvPr>
        </p:nvSpPr>
        <p:spPr/>
        <p:txBody>
          <a:bodyPr/>
          <a:lstStyle/>
          <a:p>
            <a:fld id="{3E4F986E-9736-4F55-B415-94CA630C6282}" type="slidenum">
              <a:rPr lang="en-US" smtClean="0"/>
              <a:t>‹#›</a:t>
            </a:fld>
            <a:endParaRPr lang="en-US"/>
          </a:p>
        </p:txBody>
      </p:sp>
    </p:spTree>
    <p:extLst>
      <p:ext uri="{BB962C8B-B14F-4D97-AF65-F5344CB8AC3E}">
        <p14:creationId xmlns:p14="http://schemas.microsoft.com/office/powerpoint/2010/main" val="33656458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1AA00-1313-491C-A9E1-D2863CEC16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AD22D6-60EC-4C87-B46D-B9BF7C20CE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8802CC-CA4A-407B-9200-B134C3B8B9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C6BDF2-8D14-44AD-8879-29AE84670C14}"/>
              </a:ext>
            </a:extLst>
          </p:cNvPr>
          <p:cNvSpPr>
            <a:spLocks noGrp="1"/>
          </p:cNvSpPr>
          <p:nvPr>
            <p:ph type="dt" sz="half" idx="10"/>
          </p:nvPr>
        </p:nvSpPr>
        <p:spPr/>
        <p:txBody>
          <a:bodyPr/>
          <a:lstStyle/>
          <a:p>
            <a:fld id="{91E376DE-A7A2-426B-97B8-8B7EF6A1691C}" type="datetimeFigureOut">
              <a:rPr lang="en-US" smtClean="0"/>
              <a:t>8/25/2023</a:t>
            </a:fld>
            <a:endParaRPr lang="en-US"/>
          </a:p>
        </p:txBody>
      </p:sp>
      <p:sp>
        <p:nvSpPr>
          <p:cNvPr id="6" name="Footer Placeholder 5">
            <a:extLst>
              <a:ext uri="{FF2B5EF4-FFF2-40B4-BE49-F238E27FC236}">
                <a16:creationId xmlns:a16="http://schemas.microsoft.com/office/drawing/2014/main" id="{3990BD92-CE73-4671-A120-115BE0F841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16427E-5A58-4597-86E3-0A9E372FFD71}"/>
              </a:ext>
            </a:extLst>
          </p:cNvPr>
          <p:cNvSpPr>
            <a:spLocks noGrp="1"/>
          </p:cNvSpPr>
          <p:nvPr>
            <p:ph type="sldNum" sz="quarter" idx="12"/>
          </p:nvPr>
        </p:nvSpPr>
        <p:spPr/>
        <p:txBody>
          <a:bodyPr/>
          <a:lstStyle/>
          <a:p>
            <a:fld id="{3E4F986E-9736-4F55-B415-94CA630C6282}" type="slidenum">
              <a:rPr lang="en-US" smtClean="0"/>
              <a:t>‹#›</a:t>
            </a:fld>
            <a:endParaRPr lang="en-US"/>
          </a:p>
        </p:txBody>
      </p:sp>
    </p:spTree>
    <p:extLst>
      <p:ext uri="{BB962C8B-B14F-4D97-AF65-F5344CB8AC3E}">
        <p14:creationId xmlns:p14="http://schemas.microsoft.com/office/powerpoint/2010/main" val="7560923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5FEED-1C9B-4196-ADF3-2EE4B78B86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B1468E-AF19-4229-BDAC-3CACC64FF0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04A7FE-D4E0-477C-ACA0-9ACCFCBB5B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A25AFD-F72A-4C93-B264-4448A18CE27A}"/>
              </a:ext>
            </a:extLst>
          </p:cNvPr>
          <p:cNvSpPr>
            <a:spLocks noGrp="1"/>
          </p:cNvSpPr>
          <p:nvPr>
            <p:ph type="dt" sz="half" idx="10"/>
          </p:nvPr>
        </p:nvSpPr>
        <p:spPr/>
        <p:txBody>
          <a:bodyPr/>
          <a:lstStyle/>
          <a:p>
            <a:fld id="{91E376DE-A7A2-426B-97B8-8B7EF6A1691C}" type="datetimeFigureOut">
              <a:rPr lang="en-US" smtClean="0"/>
              <a:t>8/25/2023</a:t>
            </a:fld>
            <a:endParaRPr lang="en-US"/>
          </a:p>
        </p:txBody>
      </p:sp>
      <p:sp>
        <p:nvSpPr>
          <p:cNvPr id="6" name="Footer Placeholder 5">
            <a:extLst>
              <a:ext uri="{FF2B5EF4-FFF2-40B4-BE49-F238E27FC236}">
                <a16:creationId xmlns:a16="http://schemas.microsoft.com/office/drawing/2014/main" id="{4E9FF998-E34A-4BFE-97E3-A12F75F63C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D1B13C-F410-428A-9511-9AF35A7738C6}"/>
              </a:ext>
            </a:extLst>
          </p:cNvPr>
          <p:cNvSpPr>
            <a:spLocks noGrp="1"/>
          </p:cNvSpPr>
          <p:nvPr>
            <p:ph type="sldNum" sz="quarter" idx="12"/>
          </p:nvPr>
        </p:nvSpPr>
        <p:spPr/>
        <p:txBody>
          <a:bodyPr/>
          <a:lstStyle/>
          <a:p>
            <a:fld id="{3E4F986E-9736-4F55-B415-94CA630C6282}" type="slidenum">
              <a:rPr lang="en-US" smtClean="0"/>
              <a:t>‹#›</a:t>
            </a:fld>
            <a:endParaRPr lang="en-US"/>
          </a:p>
        </p:txBody>
      </p:sp>
    </p:spTree>
    <p:extLst>
      <p:ext uri="{BB962C8B-B14F-4D97-AF65-F5344CB8AC3E}">
        <p14:creationId xmlns:p14="http://schemas.microsoft.com/office/powerpoint/2010/main" val="41625509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72402-E3CA-4F9B-866D-D8AF8C6653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49A04B-B0A8-4365-B21D-A066AACE519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F09631-B3FB-46C9-AE22-3F5AA0AF4419}"/>
              </a:ext>
            </a:extLst>
          </p:cNvPr>
          <p:cNvSpPr>
            <a:spLocks noGrp="1"/>
          </p:cNvSpPr>
          <p:nvPr>
            <p:ph type="dt" sz="half" idx="10"/>
          </p:nvPr>
        </p:nvSpPr>
        <p:spPr/>
        <p:txBody>
          <a:bodyPr/>
          <a:lstStyle/>
          <a:p>
            <a:fld id="{91E376DE-A7A2-426B-97B8-8B7EF6A1691C}" type="datetimeFigureOut">
              <a:rPr lang="en-US" smtClean="0"/>
              <a:t>8/25/2023</a:t>
            </a:fld>
            <a:endParaRPr lang="en-US"/>
          </a:p>
        </p:txBody>
      </p:sp>
      <p:sp>
        <p:nvSpPr>
          <p:cNvPr id="5" name="Footer Placeholder 4">
            <a:extLst>
              <a:ext uri="{FF2B5EF4-FFF2-40B4-BE49-F238E27FC236}">
                <a16:creationId xmlns:a16="http://schemas.microsoft.com/office/drawing/2014/main" id="{4627E970-29EF-4B55-BBA6-4CE24A6FC9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11621C-62EF-4CCA-8B1D-5795FC987083}"/>
              </a:ext>
            </a:extLst>
          </p:cNvPr>
          <p:cNvSpPr>
            <a:spLocks noGrp="1"/>
          </p:cNvSpPr>
          <p:nvPr>
            <p:ph type="sldNum" sz="quarter" idx="12"/>
          </p:nvPr>
        </p:nvSpPr>
        <p:spPr/>
        <p:txBody>
          <a:bodyPr/>
          <a:lstStyle/>
          <a:p>
            <a:fld id="{3E4F986E-9736-4F55-B415-94CA630C6282}" type="slidenum">
              <a:rPr lang="en-US" smtClean="0"/>
              <a:t>‹#›</a:t>
            </a:fld>
            <a:endParaRPr lang="en-US"/>
          </a:p>
        </p:txBody>
      </p:sp>
    </p:spTree>
    <p:extLst>
      <p:ext uri="{BB962C8B-B14F-4D97-AF65-F5344CB8AC3E}">
        <p14:creationId xmlns:p14="http://schemas.microsoft.com/office/powerpoint/2010/main" val="473692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7088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77B4AD-E252-45E8-A46C-C459658BEE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6EE22A-B78C-4DE9-8764-8A9625CBC28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0FE6A3-4DF4-4AA5-9CA9-5542D704F752}"/>
              </a:ext>
            </a:extLst>
          </p:cNvPr>
          <p:cNvSpPr>
            <a:spLocks noGrp="1"/>
          </p:cNvSpPr>
          <p:nvPr>
            <p:ph type="dt" sz="half" idx="10"/>
          </p:nvPr>
        </p:nvSpPr>
        <p:spPr/>
        <p:txBody>
          <a:bodyPr/>
          <a:lstStyle/>
          <a:p>
            <a:fld id="{91E376DE-A7A2-426B-97B8-8B7EF6A1691C}" type="datetimeFigureOut">
              <a:rPr lang="en-US" smtClean="0"/>
              <a:t>8/25/2023</a:t>
            </a:fld>
            <a:endParaRPr lang="en-US"/>
          </a:p>
        </p:txBody>
      </p:sp>
      <p:sp>
        <p:nvSpPr>
          <p:cNvPr id="5" name="Footer Placeholder 4">
            <a:extLst>
              <a:ext uri="{FF2B5EF4-FFF2-40B4-BE49-F238E27FC236}">
                <a16:creationId xmlns:a16="http://schemas.microsoft.com/office/drawing/2014/main" id="{7E13F19E-5CFF-449B-B3B4-2FC1F1D70F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6941D5-9529-4FE9-988B-D55A0B1B742A}"/>
              </a:ext>
            </a:extLst>
          </p:cNvPr>
          <p:cNvSpPr>
            <a:spLocks noGrp="1"/>
          </p:cNvSpPr>
          <p:nvPr>
            <p:ph type="sldNum" sz="quarter" idx="12"/>
          </p:nvPr>
        </p:nvSpPr>
        <p:spPr/>
        <p:txBody>
          <a:bodyPr/>
          <a:lstStyle/>
          <a:p>
            <a:fld id="{3E4F986E-9736-4F55-B415-94CA630C6282}" type="slidenum">
              <a:rPr lang="en-US" smtClean="0"/>
              <a:t>‹#›</a:t>
            </a:fld>
            <a:endParaRPr lang="en-US"/>
          </a:p>
        </p:txBody>
      </p:sp>
    </p:spTree>
    <p:extLst>
      <p:ext uri="{BB962C8B-B14F-4D97-AF65-F5344CB8AC3E}">
        <p14:creationId xmlns:p14="http://schemas.microsoft.com/office/powerpoint/2010/main" val="3638992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760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59648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5915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E76023-E12A-EC43-BF2F-84BD4AAB5F4D}" type="datetime1">
              <a:rPr lang="en-US" smtClean="0"/>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09F194-62D7-4CCB-9C8F-8096C2CC0182}" type="slidenum">
              <a:rPr lang="en-US" smtClean="0"/>
              <a:t>‹#›</a:t>
            </a:fld>
            <a:endParaRPr lang="en-US"/>
          </a:p>
        </p:txBody>
      </p:sp>
    </p:spTree>
    <p:extLst>
      <p:ext uri="{BB962C8B-B14F-4D97-AF65-F5344CB8AC3E}">
        <p14:creationId xmlns:p14="http://schemas.microsoft.com/office/powerpoint/2010/main" val="326604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DB4A48D-7D96-9946-800D-EC8BB109D424}" type="datetime1">
              <a:rPr lang="en-US" smtClean="0"/>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09F194-62D7-4CCB-9C8F-8096C2CC0182}" type="slidenum">
              <a:rPr lang="en-US" smtClean="0"/>
              <a:t>‹#›</a:t>
            </a:fld>
            <a:endParaRPr lang="en-US"/>
          </a:p>
        </p:txBody>
      </p:sp>
    </p:spTree>
    <p:extLst>
      <p:ext uri="{BB962C8B-B14F-4D97-AF65-F5344CB8AC3E}">
        <p14:creationId xmlns:p14="http://schemas.microsoft.com/office/powerpoint/2010/main" val="1551580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FE37F-EC84-0C49-A4D9-7F6F561D785E}" type="datetime1">
              <a:rPr lang="en-US" smtClean="0"/>
              <a:t>8/25/2023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09F194-62D7-4CCB-9C8F-8096C2CC0182}" type="slidenum">
              <a:rPr lang="en-US" smtClean="0"/>
              <a:t>‹#›</a:t>
            </a:fld>
            <a:endParaRPr lang="en-US"/>
          </a:p>
        </p:txBody>
      </p:sp>
    </p:spTree>
    <p:extLst>
      <p:ext uri="{BB962C8B-B14F-4D97-AF65-F5344CB8AC3E}">
        <p14:creationId xmlns:p14="http://schemas.microsoft.com/office/powerpoint/2010/main" val="4238424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8/25/2023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4017779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09166" y="6227670"/>
            <a:ext cx="1161231"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8/25/2023</a:t>
            </a:fld>
            <a:endParaRPr lang="en-US"/>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454381" y="6200875"/>
            <a:ext cx="48768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a:p>
        </p:txBody>
      </p:sp>
    </p:spTree>
    <p:extLst>
      <p:ext uri="{BB962C8B-B14F-4D97-AF65-F5344CB8AC3E}">
        <p14:creationId xmlns:p14="http://schemas.microsoft.com/office/powerpoint/2010/main" val="2884226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405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C75B96-B386-4066-85C5-E9B1855FDF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E09649-B23A-49C6-A71F-059F18B17F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71A57F-9024-44DA-B99A-77E40D648D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376DE-A7A2-426B-97B8-8B7EF6A1691C}" type="datetimeFigureOut">
              <a:rPr lang="en-US" smtClean="0"/>
              <a:t>8/25/2023</a:t>
            </a:fld>
            <a:endParaRPr lang="en-US"/>
          </a:p>
        </p:txBody>
      </p:sp>
      <p:sp>
        <p:nvSpPr>
          <p:cNvPr id="5" name="Footer Placeholder 4">
            <a:extLst>
              <a:ext uri="{FF2B5EF4-FFF2-40B4-BE49-F238E27FC236}">
                <a16:creationId xmlns:a16="http://schemas.microsoft.com/office/drawing/2014/main" id="{52B65F61-7780-464B-BCE3-65F0B8F9D9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3A0190C-C9F0-4394-AA45-5A19C49A1B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4F986E-9736-4F55-B415-94CA630C6282}" type="slidenum">
              <a:rPr lang="en-US" smtClean="0"/>
              <a:t>‹#›</a:t>
            </a:fld>
            <a:endParaRPr lang="en-US"/>
          </a:p>
        </p:txBody>
      </p:sp>
    </p:spTree>
    <p:extLst>
      <p:ext uri="{BB962C8B-B14F-4D97-AF65-F5344CB8AC3E}">
        <p14:creationId xmlns:p14="http://schemas.microsoft.com/office/powerpoint/2010/main" val="421358037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web.ics.purdue.edu/~spurzer/esera2023"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25.xml"/><Relationship Id="rId5" Type="http://schemas.microsoft.com/office/2007/relationships/hdphoto" Target="../media/hdphoto3.wdp"/><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hyperlink" Target="https://www.publicdomainpictures.net/view-image.php?image=76557" TargetMode="External"/><Relationship Id="rId2" Type="http://schemas.openxmlformats.org/officeDocument/2006/relationships/image" Target="../media/image21.jp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hyperlink" Target="https://doi.org/10.1002/jee.20441"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hyperlink" Target="https://virtual.oxfordabstracts.com/#/event/3790/session/80106" TargetMode="External"/><Relationship Id="rId4" Type="http://schemas.openxmlformats.org/officeDocument/2006/relationships/hyperlink" Target="https://virtual.oxfordabstracts.com/#/event/3790/submission/1290"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doi.org/10.1186/s43031-019-0010-0" TargetMode="External"/><Relationship Id="rId2" Type="http://schemas.openxmlformats.org/officeDocument/2006/relationships/hyperlink" Target="https://intofuture.org/aladdin.html" TargetMode="External"/><Relationship Id="rId1" Type="http://schemas.openxmlformats.org/officeDocument/2006/relationships/slideLayout" Target="../slideLayouts/slideLayout25.xml"/><Relationship Id="rId5" Type="http://schemas.openxmlformats.org/officeDocument/2006/relationships/hyperlink" Target="https://doi.org/10.1002/jee.20441" TargetMode="External"/><Relationship Id="rId4" Type="http://schemas.openxmlformats.org/officeDocument/2006/relationships/hyperlink" Target="https://par.nsf.gov/biblio/10396304"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virtual.oxfordabstracts.com/#/event/3790/submission/1290" TargetMode="External"/><Relationship Id="rId3" Type="http://schemas.openxmlformats.org/officeDocument/2006/relationships/image" Target="../media/image22.jpeg"/><Relationship Id="rId7" Type="http://schemas.openxmlformats.org/officeDocument/2006/relationships/hyperlink" Target="mailto:purzer@purdue.edu" TargetMode="External"/><Relationship Id="rId12"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5.png"/><Relationship Id="rId5" Type="http://schemas.openxmlformats.org/officeDocument/2006/relationships/image" Target="../media/image24.png"/><Relationship Id="rId10" Type="http://schemas.openxmlformats.org/officeDocument/2006/relationships/hyperlink" Target="https://web.ics.purdue.edu/~spurzer/esera2023" TargetMode="External"/><Relationship Id="rId4" Type="http://schemas.openxmlformats.org/officeDocument/2006/relationships/image" Target="../media/image23.jpeg"/><Relationship Id="rId9" Type="http://schemas.openxmlformats.org/officeDocument/2006/relationships/hyperlink" Target="https://virtual.oxfordabstracts.com/#/event/3790/session/80106"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doi.org/10.1016/j.tsc.2013.07.006"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s://doi.org/10.1002/jee.20441"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5.xml"/><Relationship Id="rId1" Type="http://schemas.openxmlformats.org/officeDocument/2006/relationships/tags" Target="../tags/tag1.xml"/><Relationship Id="rId4" Type="http://schemas.openxmlformats.org/officeDocument/2006/relationships/hyperlink" Target="https://par.nsf.gov/biblio/10396304"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intofuture.org/aladdin.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2114" y="697671"/>
            <a:ext cx="10566475" cy="2560836"/>
          </a:xfrm>
        </p:spPr>
        <p:txBody>
          <a:bodyPr>
            <a:normAutofit fontScale="90000"/>
          </a:bodyPr>
          <a:lstStyle/>
          <a:p>
            <a:br>
              <a:rPr lang="en-US" sz="4400" b="0" i="0" cap="small" dirty="0">
                <a:effectLst/>
                <a:latin typeface="Roboto" panose="02000000000000000000" pitchFamily="2" charset="0"/>
              </a:rPr>
            </a:br>
            <a:r>
              <a:rPr lang="en-US" sz="2200" b="0" i="0" cap="small" dirty="0">
                <a:effectLst/>
                <a:latin typeface="Roboto" panose="02000000000000000000" pitchFamily="2" charset="0"/>
              </a:rPr>
              <a:t>workshop</a:t>
            </a:r>
            <a:br>
              <a:rPr lang="en-US" sz="4400" b="0" i="0" cap="small" dirty="0">
                <a:effectLst/>
                <a:latin typeface="Roboto" panose="02000000000000000000" pitchFamily="2" charset="0"/>
              </a:rPr>
            </a:br>
            <a:r>
              <a:rPr lang="en-US" sz="4400" dirty="0">
                <a:effectLst/>
                <a:latin typeface="Calibri" panose="020F0502020204030204" pitchFamily="34" charset="0"/>
                <a:ea typeface="Calibri" panose="020F0502020204030204" pitchFamily="34" charset="0"/>
                <a:cs typeface="Calibri" panose="020F0502020204030204" pitchFamily="34" charset="0"/>
              </a:rPr>
              <a:t>Engineering Design Coaching Tool for Sustainability and Ethically-conscientious Education</a:t>
            </a:r>
            <a:endParaRPr lang="en-US" sz="4400" b="0" i="0" cap="small" dirty="0">
              <a:effectLst/>
              <a:latin typeface="+mn-lt"/>
            </a:endParaRPr>
          </a:p>
        </p:txBody>
      </p:sp>
      <p:sp>
        <p:nvSpPr>
          <p:cNvPr id="3" name="Subtitle 2"/>
          <p:cNvSpPr>
            <a:spLocks noGrp="1"/>
          </p:cNvSpPr>
          <p:nvPr>
            <p:ph type="subTitle" idx="1"/>
          </p:nvPr>
        </p:nvSpPr>
        <p:spPr>
          <a:xfrm>
            <a:off x="1524000" y="3929541"/>
            <a:ext cx="9144000" cy="1295833"/>
          </a:xfrm>
        </p:spPr>
        <p:txBody>
          <a:bodyPr vert="horz" lIns="91440" tIns="45720" rIns="91440" bIns="45720" rtlCol="0" anchor="t">
            <a:noAutofit/>
          </a:bodyPr>
          <a:lstStyle/>
          <a:p>
            <a:r>
              <a:rPr lang="en-US" sz="2000" b="1" dirty="0">
                <a:cs typeface="Arial" panose="020B0604020202020204" pitchFamily="34" charset="0"/>
              </a:rPr>
              <a:t>Ş</a:t>
            </a:r>
            <a:r>
              <a:rPr lang="en-US" sz="2000" b="1" dirty="0"/>
              <a:t>enay Purzer</a:t>
            </a:r>
            <a:endParaRPr lang="en-US" sz="2000" b="1" dirty="0">
              <a:ea typeface="+mn-lt"/>
              <a:cs typeface="+mn-lt"/>
            </a:endParaRPr>
          </a:p>
          <a:p>
            <a:r>
              <a:rPr lang="en-US" sz="2000" dirty="0">
                <a:ea typeface="+mn-lt"/>
                <a:cs typeface="+mn-lt"/>
              </a:rPr>
              <a:t>Purdue University, West Lafayette, Indiana</a:t>
            </a:r>
          </a:p>
          <a:p>
            <a:endParaRPr lang="en-US" sz="2000" b="1" dirty="0"/>
          </a:p>
        </p:txBody>
      </p:sp>
      <p:pic>
        <p:nvPicPr>
          <p:cNvPr id="2050" name="Picture 2" descr="Purdue Boilermakers football - Wikipedia">
            <a:extLst>
              <a:ext uri="{FF2B5EF4-FFF2-40B4-BE49-F238E27FC236}">
                <a16:creationId xmlns:a16="http://schemas.microsoft.com/office/drawing/2014/main" id="{B1C397A5-B9FC-443C-8D94-A6B9323D6A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087" y="5762683"/>
            <a:ext cx="1488846" cy="7952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4453C1F-A563-4077-8767-A3033076B90C}"/>
              </a:ext>
            </a:extLst>
          </p:cNvPr>
          <p:cNvPicPr/>
          <p:nvPr/>
        </p:nvPicPr>
        <p:blipFill>
          <a:blip r:embed="rId4">
            <a:extLst>
              <a:ext uri="{28A0092B-C50C-407E-A947-70E740481C1C}">
                <a14:useLocalDpi xmlns:a14="http://schemas.microsoft.com/office/drawing/2010/main" val="0"/>
              </a:ext>
            </a:extLst>
          </a:blip>
          <a:stretch>
            <a:fillRect/>
          </a:stretch>
        </p:blipFill>
        <p:spPr>
          <a:xfrm>
            <a:off x="5135880" y="583058"/>
            <a:ext cx="2112645" cy="273050"/>
          </a:xfrm>
          <a:prstGeom prst="rect">
            <a:avLst/>
          </a:prstGeom>
        </p:spPr>
      </p:pic>
      <p:sp>
        <p:nvSpPr>
          <p:cNvPr id="8" name="TextBox 7">
            <a:extLst>
              <a:ext uri="{FF2B5EF4-FFF2-40B4-BE49-F238E27FC236}">
                <a16:creationId xmlns:a16="http://schemas.microsoft.com/office/drawing/2014/main" id="{06E06AD9-BFC9-4403-ADE7-7863AF993A43}"/>
              </a:ext>
            </a:extLst>
          </p:cNvPr>
          <p:cNvSpPr txBox="1"/>
          <p:nvPr/>
        </p:nvSpPr>
        <p:spPr>
          <a:xfrm>
            <a:off x="3962399" y="6090276"/>
            <a:ext cx="5610225" cy="369332"/>
          </a:xfrm>
          <a:prstGeom prst="rect">
            <a:avLst/>
          </a:prstGeom>
          <a:noFill/>
        </p:spPr>
        <p:txBody>
          <a:bodyPr wrap="square">
            <a:spAutoFit/>
          </a:bodyPr>
          <a:lstStyle/>
          <a:p>
            <a:r>
              <a:rPr lang="en-US" dirty="0">
                <a:hlinkClick r:id="rId5"/>
              </a:rPr>
              <a:t>https://web.ics.purdue.edu/~spurzer/esera2023</a:t>
            </a:r>
            <a:r>
              <a:rPr lang="en-US" dirty="0"/>
              <a:t> </a:t>
            </a:r>
          </a:p>
        </p:txBody>
      </p:sp>
      <p:pic>
        <p:nvPicPr>
          <p:cNvPr id="1026" name="Picture 2">
            <a:extLst>
              <a:ext uri="{FF2B5EF4-FFF2-40B4-BE49-F238E27FC236}">
                <a16:creationId xmlns:a16="http://schemas.microsoft.com/office/drawing/2014/main" id="{B6CE4A3F-289F-4D1E-93D2-03F24464B8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84724" y="5524788"/>
            <a:ext cx="1130976" cy="1130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964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a:extLst>
              <a:ext uri="{FF2B5EF4-FFF2-40B4-BE49-F238E27FC236}">
                <a16:creationId xmlns:a16="http://schemas.microsoft.com/office/drawing/2014/main" id="{79302B88-828F-CB42-9139-39D669D000DF}"/>
              </a:ext>
            </a:extLst>
          </p:cNvPr>
          <p:cNvSpPr>
            <a:spLocks noGrp="1"/>
          </p:cNvSpPr>
          <p:nvPr>
            <p:ph type="dt" sz="half" idx="10"/>
          </p:nvPr>
        </p:nvSpPr>
        <p:spPr/>
        <p:txBody>
          <a:bodyPr/>
          <a:lstStyle/>
          <a:p>
            <a:fld id="{D47A9A36-4EB0-BF46-AE48-7CDA251B954B}" type="datetime1">
              <a:rPr lang="en-US" smtClean="0"/>
              <a:t>8/25/2023</a:t>
            </a:fld>
            <a:endParaRPr lang="en-US"/>
          </a:p>
        </p:txBody>
      </p:sp>
      <p:sp>
        <p:nvSpPr>
          <p:cNvPr id="5" name="Slide Number">
            <a:extLst>
              <a:ext uri="{FF2B5EF4-FFF2-40B4-BE49-F238E27FC236}">
                <a16:creationId xmlns:a16="http://schemas.microsoft.com/office/drawing/2014/main" id="{592DD1FC-3F64-944A-AB34-0DE1EFFEC75B}"/>
              </a:ext>
            </a:extLst>
          </p:cNvPr>
          <p:cNvSpPr>
            <a:spLocks noGrp="1"/>
          </p:cNvSpPr>
          <p:nvPr>
            <p:ph type="sldNum" sz="quarter" idx="12"/>
          </p:nvPr>
        </p:nvSpPr>
        <p:spPr/>
        <p:txBody>
          <a:bodyPr/>
          <a:lstStyle/>
          <a:p>
            <a:fld id="{8A7A6979-0714-4377-B894-6BE4C2D6E202}" type="slidenum">
              <a:rPr lang="en-US" smtClean="0"/>
              <a:pPr/>
              <a:t>10</a:t>
            </a:fld>
            <a:endParaRPr lang="en-US"/>
          </a:p>
        </p:txBody>
      </p:sp>
      <p:sp>
        <p:nvSpPr>
          <p:cNvPr id="7" name="Subtitle 6">
            <a:extLst>
              <a:ext uri="{FF2B5EF4-FFF2-40B4-BE49-F238E27FC236}">
                <a16:creationId xmlns:a16="http://schemas.microsoft.com/office/drawing/2014/main" id="{372EF89B-0FC8-4E89-9A8A-AB8E801989E5}"/>
              </a:ext>
            </a:extLst>
          </p:cNvPr>
          <p:cNvSpPr>
            <a:spLocks noGrp="1"/>
          </p:cNvSpPr>
          <p:nvPr>
            <p:ph type="subTitle" idx="1"/>
          </p:nvPr>
        </p:nvSpPr>
        <p:spPr>
          <a:xfrm>
            <a:off x="2638425" y="414840"/>
            <a:ext cx="6362700" cy="718635"/>
          </a:xfrm>
        </p:spPr>
        <p:txBody>
          <a:bodyPr/>
          <a:lstStyle/>
          <a:p>
            <a:r>
              <a:rPr lang="en-US" sz="3600" dirty="0"/>
              <a:t>One Quadrant Fluency (EX only)</a:t>
            </a:r>
          </a:p>
        </p:txBody>
      </p:sp>
      <p:pic>
        <p:nvPicPr>
          <p:cNvPr id="8" name="Picture 7">
            <a:extLst>
              <a:ext uri="{FF2B5EF4-FFF2-40B4-BE49-F238E27FC236}">
                <a16:creationId xmlns:a16="http://schemas.microsoft.com/office/drawing/2014/main" id="{92F93A0C-F3E3-4363-95C6-767547792133}"/>
              </a:ext>
            </a:extLst>
          </p:cNvPr>
          <p:cNvPicPr>
            <a:picLocks noChangeAspect="1"/>
          </p:cNvPicPr>
          <p:nvPr/>
        </p:nvPicPr>
        <p:blipFill>
          <a:blip r:embed="rId2"/>
          <a:stretch>
            <a:fillRect/>
          </a:stretch>
        </p:blipFill>
        <p:spPr>
          <a:xfrm>
            <a:off x="2077934" y="1645020"/>
            <a:ext cx="3592950" cy="2920336"/>
          </a:xfrm>
          <a:prstGeom prst="rect">
            <a:avLst/>
          </a:prstGeom>
        </p:spPr>
      </p:pic>
      <p:sp>
        <p:nvSpPr>
          <p:cNvPr id="9" name="TextBox 8">
            <a:extLst>
              <a:ext uri="{FF2B5EF4-FFF2-40B4-BE49-F238E27FC236}">
                <a16:creationId xmlns:a16="http://schemas.microsoft.com/office/drawing/2014/main" id="{6364AB26-E1A9-4E19-8287-18BAACB924C0}"/>
              </a:ext>
            </a:extLst>
          </p:cNvPr>
          <p:cNvSpPr txBox="1"/>
          <p:nvPr/>
        </p:nvSpPr>
        <p:spPr>
          <a:xfrm flipH="1">
            <a:off x="3676650" y="4789658"/>
            <a:ext cx="2345147" cy="365934"/>
          </a:xfrm>
          <a:prstGeom prst="rect">
            <a:avLst/>
          </a:prstGeom>
          <a:noFill/>
        </p:spPr>
        <p:txBody>
          <a:bodyPr wrap="square" rtlCol="0">
            <a:spAutoFit/>
          </a:bodyPr>
          <a:lstStyle>
            <a:defPPr>
              <a:defRPr lang="en-US"/>
            </a:defPPr>
            <a:lvl1pPr marL="0" algn="l" defTabSz="862762" rtl="0" eaLnBrk="1" latinLnBrk="0" hangingPunct="1">
              <a:defRPr sz="1698" kern="1200">
                <a:solidFill>
                  <a:schemeClr val="tx1"/>
                </a:solidFill>
                <a:latin typeface="+mn-lt"/>
                <a:ea typeface="+mn-ea"/>
                <a:cs typeface="+mn-cs"/>
              </a:defRPr>
            </a:lvl1pPr>
            <a:lvl2pPr marL="431381" algn="l" defTabSz="862762" rtl="0" eaLnBrk="1" latinLnBrk="0" hangingPunct="1">
              <a:defRPr sz="1698" kern="1200">
                <a:solidFill>
                  <a:schemeClr val="tx1"/>
                </a:solidFill>
                <a:latin typeface="+mn-lt"/>
                <a:ea typeface="+mn-ea"/>
                <a:cs typeface="+mn-cs"/>
              </a:defRPr>
            </a:lvl2pPr>
            <a:lvl3pPr marL="862762" algn="l" defTabSz="862762" rtl="0" eaLnBrk="1" latinLnBrk="0" hangingPunct="1">
              <a:defRPr sz="1698" kern="1200">
                <a:solidFill>
                  <a:schemeClr val="tx1"/>
                </a:solidFill>
                <a:latin typeface="+mn-lt"/>
                <a:ea typeface="+mn-ea"/>
                <a:cs typeface="+mn-cs"/>
              </a:defRPr>
            </a:lvl3pPr>
            <a:lvl4pPr marL="1294144" algn="l" defTabSz="862762" rtl="0" eaLnBrk="1" latinLnBrk="0" hangingPunct="1">
              <a:defRPr sz="1698" kern="1200">
                <a:solidFill>
                  <a:schemeClr val="tx1"/>
                </a:solidFill>
                <a:latin typeface="+mn-lt"/>
                <a:ea typeface="+mn-ea"/>
                <a:cs typeface="+mn-cs"/>
              </a:defRPr>
            </a:lvl4pPr>
            <a:lvl5pPr marL="1725525" algn="l" defTabSz="862762" rtl="0" eaLnBrk="1" latinLnBrk="0" hangingPunct="1">
              <a:defRPr sz="1698" kern="1200">
                <a:solidFill>
                  <a:schemeClr val="tx1"/>
                </a:solidFill>
                <a:latin typeface="+mn-lt"/>
                <a:ea typeface="+mn-ea"/>
                <a:cs typeface="+mn-cs"/>
              </a:defRPr>
            </a:lvl5pPr>
            <a:lvl6pPr marL="2156906" algn="l" defTabSz="862762" rtl="0" eaLnBrk="1" latinLnBrk="0" hangingPunct="1">
              <a:defRPr sz="1698" kern="1200">
                <a:solidFill>
                  <a:schemeClr val="tx1"/>
                </a:solidFill>
                <a:latin typeface="+mn-lt"/>
                <a:ea typeface="+mn-ea"/>
                <a:cs typeface="+mn-cs"/>
              </a:defRPr>
            </a:lvl6pPr>
            <a:lvl7pPr marL="2588287" algn="l" defTabSz="862762" rtl="0" eaLnBrk="1" latinLnBrk="0" hangingPunct="1">
              <a:defRPr sz="1698" kern="1200">
                <a:solidFill>
                  <a:schemeClr val="tx1"/>
                </a:solidFill>
                <a:latin typeface="+mn-lt"/>
                <a:ea typeface="+mn-ea"/>
                <a:cs typeface="+mn-cs"/>
              </a:defRPr>
            </a:lvl7pPr>
            <a:lvl8pPr marL="3019669" algn="l" defTabSz="862762" rtl="0" eaLnBrk="1" latinLnBrk="0" hangingPunct="1">
              <a:defRPr sz="1698" kern="1200">
                <a:solidFill>
                  <a:schemeClr val="tx1"/>
                </a:solidFill>
                <a:latin typeface="+mn-lt"/>
                <a:ea typeface="+mn-ea"/>
                <a:cs typeface="+mn-cs"/>
              </a:defRPr>
            </a:lvl8pPr>
            <a:lvl9pPr marL="3451050" algn="l" defTabSz="862762" rtl="0" eaLnBrk="1" latinLnBrk="0" hangingPunct="1">
              <a:defRPr sz="1698" kern="1200">
                <a:solidFill>
                  <a:schemeClr val="tx1"/>
                </a:solidFill>
                <a:latin typeface="+mn-lt"/>
                <a:ea typeface="+mn-ea"/>
                <a:cs typeface="+mn-cs"/>
              </a:defRPr>
            </a:lvl9pPr>
          </a:lstStyle>
          <a:p>
            <a:r>
              <a:rPr lang="en-US" sz="1778" b="1" dirty="0"/>
              <a:t>Ryan</a:t>
            </a:r>
          </a:p>
        </p:txBody>
      </p:sp>
      <p:pic>
        <p:nvPicPr>
          <p:cNvPr id="10" name="Picture 9">
            <a:extLst>
              <a:ext uri="{FF2B5EF4-FFF2-40B4-BE49-F238E27FC236}">
                <a16:creationId xmlns:a16="http://schemas.microsoft.com/office/drawing/2014/main" id="{8A27D8FA-D154-4D63-896E-E61887A0B17C}"/>
              </a:ext>
            </a:extLst>
          </p:cNvPr>
          <p:cNvPicPr>
            <a:picLocks noChangeAspect="1"/>
          </p:cNvPicPr>
          <p:nvPr/>
        </p:nvPicPr>
        <p:blipFill>
          <a:blip r:embed="rId3"/>
          <a:stretch>
            <a:fillRect/>
          </a:stretch>
        </p:blipFill>
        <p:spPr>
          <a:xfrm>
            <a:off x="6096000" y="1645020"/>
            <a:ext cx="3215790" cy="3039440"/>
          </a:xfrm>
          <a:prstGeom prst="rect">
            <a:avLst/>
          </a:prstGeom>
        </p:spPr>
      </p:pic>
      <p:sp>
        <p:nvSpPr>
          <p:cNvPr id="11" name="TextBox 10">
            <a:extLst>
              <a:ext uri="{FF2B5EF4-FFF2-40B4-BE49-F238E27FC236}">
                <a16:creationId xmlns:a16="http://schemas.microsoft.com/office/drawing/2014/main" id="{CF7FA5EA-534A-4112-9B25-9DCBDEC7C66B}"/>
              </a:ext>
            </a:extLst>
          </p:cNvPr>
          <p:cNvSpPr txBox="1"/>
          <p:nvPr/>
        </p:nvSpPr>
        <p:spPr>
          <a:xfrm flipH="1">
            <a:off x="7593132" y="4794133"/>
            <a:ext cx="978176" cy="365934"/>
          </a:xfrm>
          <a:prstGeom prst="rect">
            <a:avLst/>
          </a:prstGeom>
          <a:noFill/>
        </p:spPr>
        <p:txBody>
          <a:bodyPr wrap="square" rtlCol="0">
            <a:spAutoFit/>
          </a:bodyPr>
          <a:lstStyle>
            <a:defPPr>
              <a:defRPr lang="en-US"/>
            </a:defPPr>
            <a:lvl1pPr marL="0" algn="l" defTabSz="862762" rtl="0" eaLnBrk="1" latinLnBrk="0" hangingPunct="1">
              <a:defRPr sz="1698" kern="1200">
                <a:solidFill>
                  <a:schemeClr val="tx1"/>
                </a:solidFill>
                <a:latin typeface="+mn-lt"/>
                <a:ea typeface="+mn-ea"/>
                <a:cs typeface="+mn-cs"/>
              </a:defRPr>
            </a:lvl1pPr>
            <a:lvl2pPr marL="431381" algn="l" defTabSz="862762" rtl="0" eaLnBrk="1" latinLnBrk="0" hangingPunct="1">
              <a:defRPr sz="1698" kern="1200">
                <a:solidFill>
                  <a:schemeClr val="tx1"/>
                </a:solidFill>
                <a:latin typeface="+mn-lt"/>
                <a:ea typeface="+mn-ea"/>
                <a:cs typeface="+mn-cs"/>
              </a:defRPr>
            </a:lvl2pPr>
            <a:lvl3pPr marL="862762" algn="l" defTabSz="862762" rtl="0" eaLnBrk="1" latinLnBrk="0" hangingPunct="1">
              <a:defRPr sz="1698" kern="1200">
                <a:solidFill>
                  <a:schemeClr val="tx1"/>
                </a:solidFill>
                <a:latin typeface="+mn-lt"/>
                <a:ea typeface="+mn-ea"/>
                <a:cs typeface="+mn-cs"/>
              </a:defRPr>
            </a:lvl3pPr>
            <a:lvl4pPr marL="1294144" algn="l" defTabSz="862762" rtl="0" eaLnBrk="1" latinLnBrk="0" hangingPunct="1">
              <a:defRPr sz="1698" kern="1200">
                <a:solidFill>
                  <a:schemeClr val="tx1"/>
                </a:solidFill>
                <a:latin typeface="+mn-lt"/>
                <a:ea typeface="+mn-ea"/>
                <a:cs typeface="+mn-cs"/>
              </a:defRPr>
            </a:lvl4pPr>
            <a:lvl5pPr marL="1725525" algn="l" defTabSz="862762" rtl="0" eaLnBrk="1" latinLnBrk="0" hangingPunct="1">
              <a:defRPr sz="1698" kern="1200">
                <a:solidFill>
                  <a:schemeClr val="tx1"/>
                </a:solidFill>
                <a:latin typeface="+mn-lt"/>
                <a:ea typeface="+mn-ea"/>
                <a:cs typeface="+mn-cs"/>
              </a:defRPr>
            </a:lvl5pPr>
            <a:lvl6pPr marL="2156906" algn="l" defTabSz="862762" rtl="0" eaLnBrk="1" latinLnBrk="0" hangingPunct="1">
              <a:defRPr sz="1698" kern="1200">
                <a:solidFill>
                  <a:schemeClr val="tx1"/>
                </a:solidFill>
                <a:latin typeface="+mn-lt"/>
                <a:ea typeface="+mn-ea"/>
                <a:cs typeface="+mn-cs"/>
              </a:defRPr>
            </a:lvl6pPr>
            <a:lvl7pPr marL="2588287" algn="l" defTabSz="862762" rtl="0" eaLnBrk="1" latinLnBrk="0" hangingPunct="1">
              <a:defRPr sz="1698" kern="1200">
                <a:solidFill>
                  <a:schemeClr val="tx1"/>
                </a:solidFill>
                <a:latin typeface="+mn-lt"/>
                <a:ea typeface="+mn-ea"/>
                <a:cs typeface="+mn-cs"/>
              </a:defRPr>
            </a:lvl7pPr>
            <a:lvl8pPr marL="3019669" algn="l" defTabSz="862762" rtl="0" eaLnBrk="1" latinLnBrk="0" hangingPunct="1">
              <a:defRPr sz="1698" kern="1200">
                <a:solidFill>
                  <a:schemeClr val="tx1"/>
                </a:solidFill>
                <a:latin typeface="+mn-lt"/>
                <a:ea typeface="+mn-ea"/>
                <a:cs typeface="+mn-cs"/>
              </a:defRPr>
            </a:lvl8pPr>
            <a:lvl9pPr marL="3451050" algn="l" defTabSz="862762" rtl="0" eaLnBrk="1" latinLnBrk="0" hangingPunct="1">
              <a:defRPr sz="1698" kern="1200">
                <a:solidFill>
                  <a:schemeClr val="tx1"/>
                </a:solidFill>
                <a:latin typeface="+mn-lt"/>
                <a:ea typeface="+mn-ea"/>
                <a:cs typeface="+mn-cs"/>
              </a:defRPr>
            </a:lvl9pPr>
          </a:lstStyle>
          <a:p>
            <a:r>
              <a:rPr lang="en-US" sz="1778" b="1" dirty="0"/>
              <a:t>Oliver</a:t>
            </a:r>
          </a:p>
        </p:txBody>
      </p:sp>
    </p:spTree>
    <p:extLst>
      <p:ext uri="{BB962C8B-B14F-4D97-AF65-F5344CB8AC3E}">
        <p14:creationId xmlns:p14="http://schemas.microsoft.com/office/powerpoint/2010/main" val="983066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801AD96-911C-4A6A-83F8-B40736A79E92}"/>
              </a:ext>
            </a:extLst>
          </p:cNvPr>
          <p:cNvSpPr>
            <a:spLocks noGrp="1"/>
          </p:cNvSpPr>
          <p:nvPr>
            <p:ph type="dt" sz="half" idx="10"/>
          </p:nvPr>
        </p:nvSpPr>
        <p:spPr/>
        <p:txBody>
          <a:bodyPr/>
          <a:lstStyle/>
          <a:p>
            <a:fld id="{D47A9A36-4EB0-BF46-AE48-7CDA251B954B}" type="datetime1">
              <a:rPr lang="en-US" smtClean="0"/>
              <a:t>8/25/2023</a:t>
            </a:fld>
            <a:endParaRPr lang="en-US"/>
          </a:p>
        </p:txBody>
      </p:sp>
      <p:sp>
        <p:nvSpPr>
          <p:cNvPr id="5" name="Slide Number Placeholder 4">
            <a:extLst>
              <a:ext uri="{FF2B5EF4-FFF2-40B4-BE49-F238E27FC236}">
                <a16:creationId xmlns:a16="http://schemas.microsoft.com/office/drawing/2014/main" id="{85424AA5-06F1-4AD7-9E93-1E8568F66B56}"/>
              </a:ext>
            </a:extLst>
          </p:cNvPr>
          <p:cNvSpPr>
            <a:spLocks noGrp="1"/>
          </p:cNvSpPr>
          <p:nvPr>
            <p:ph type="sldNum" sz="quarter" idx="12"/>
          </p:nvPr>
        </p:nvSpPr>
        <p:spPr/>
        <p:txBody>
          <a:bodyPr/>
          <a:lstStyle/>
          <a:p>
            <a:fld id="{8A7A6979-0714-4377-B894-6BE4C2D6E202}" type="slidenum">
              <a:rPr lang="en-US" smtClean="0"/>
              <a:pPr/>
              <a:t>11</a:t>
            </a:fld>
            <a:endParaRPr lang="en-US"/>
          </a:p>
        </p:txBody>
      </p:sp>
      <p:sp>
        <p:nvSpPr>
          <p:cNvPr id="7" name="TextBox 6">
            <a:extLst>
              <a:ext uri="{FF2B5EF4-FFF2-40B4-BE49-F238E27FC236}">
                <a16:creationId xmlns:a16="http://schemas.microsoft.com/office/drawing/2014/main" id="{5B2AD7DF-222E-479B-9148-E48333CF49D4}"/>
              </a:ext>
            </a:extLst>
          </p:cNvPr>
          <p:cNvSpPr txBox="1"/>
          <p:nvPr/>
        </p:nvSpPr>
        <p:spPr>
          <a:xfrm flipH="1">
            <a:off x="6019596" y="4770018"/>
            <a:ext cx="821011" cy="365934"/>
          </a:xfrm>
          <a:prstGeom prst="rect">
            <a:avLst/>
          </a:prstGeom>
          <a:noFill/>
        </p:spPr>
        <p:txBody>
          <a:bodyPr wrap="square" rtlCol="0">
            <a:spAutoFit/>
          </a:bodyPr>
          <a:lstStyle>
            <a:defPPr>
              <a:defRPr lang="en-US"/>
            </a:defPPr>
            <a:lvl1pPr marL="0" algn="l" defTabSz="862762" rtl="0" eaLnBrk="1" latinLnBrk="0" hangingPunct="1">
              <a:defRPr sz="1698" kern="1200">
                <a:solidFill>
                  <a:schemeClr val="tx1"/>
                </a:solidFill>
                <a:latin typeface="+mn-lt"/>
                <a:ea typeface="+mn-ea"/>
                <a:cs typeface="+mn-cs"/>
              </a:defRPr>
            </a:lvl1pPr>
            <a:lvl2pPr marL="431381" algn="l" defTabSz="862762" rtl="0" eaLnBrk="1" latinLnBrk="0" hangingPunct="1">
              <a:defRPr sz="1698" kern="1200">
                <a:solidFill>
                  <a:schemeClr val="tx1"/>
                </a:solidFill>
                <a:latin typeface="+mn-lt"/>
                <a:ea typeface="+mn-ea"/>
                <a:cs typeface="+mn-cs"/>
              </a:defRPr>
            </a:lvl2pPr>
            <a:lvl3pPr marL="862762" algn="l" defTabSz="862762" rtl="0" eaLnBrk="1" latinLnBrk="0" hangingPunct="1">
              <a:defRPr sz="1698" kern="1200">
                <a:solidFill>
                  <a:schemeClr val="tx1"/>
                </a:solidFill>
                <a:latin typeface="+mn-lt"/>
                <a:ea typeface="+mn-ea"/>
                <a:cs typeface="+mn-cs"/>
              </a:defRPr>
            </a:lvl3pPr>
            <a:lvl4pPr marL="1294144" algn="l" defTabSz="862762" rtl="0" eaLnBrk="1" latinLnBrk="0" hangingPunct="1">
              <a:defRPr sz="1698" kern="1200">
                <a:solidFill>
                  <a:schemeClr val="tx1"/>
                </a:solidFill>
                <a:latin typeface="+mn-lt"/>
                <a:ea typeface="+mn-ea"/>
                <a:cs typeface="+mn-cs"/>
              </a:defRPr>
            </a:lvl4pPr>
            <a:lvl5pPr marL="1725525" algn="l" defTabSz="862762" rtl="0" eaLnBrk="1" latinLnBrk="0" hangingPunct="1">
              <a:defRPr sz="1698" kern="1200">
                <a:solidFill>
                  <a:schemeClr val="tx1"/>
                </a:solidFill>
                <a:latin typeface="+mn-lt"/>
                <a:ea typeface="+mn-ea"/>
                <a:cs typeface="+mn-cs"/>
              </a:defRPr>
            </a:lvl5pPr>
            <a:lvl6pPr marL="2156906" algn="l" defTabSz="862762" rtl="0" eaLnBrk="1" latinLnBrk="0" hangingPunct="1">
              <a:defRPr sz="1698" kern="1200">
                <a:solidFill>
                  <a:schemeClr val="tx1"/>
                </a:solidFill>
                <a:latin typeface="+mn-lt"/>
                <a:ea typeface="+mn-ea"/>
                <a:cs typeface="+mn-cs"/>
              </a:defRPr>
            </a:lvl6pPr>
            <a:lvl7pPr marL="2588287" algn="l" defTabSz="862762" rtl="0" eaLnBrk="1" latinLnBrk="0" hangingPunct="1">
              <a:defRPr sz="1698" kern="1200">
                <a:solidFill>
                  <a:schemeClr val="tx1"/>
                </a:solidFill>
                <a:latin typeface="+mn-lt"/>
                <a:ea typeface="+mn-ea"/>
                <a:cs typeface="+mn-cs"/>
              </a:defRPr>
            </a:lvl7pPr>
            <a:lvl8pPr marL="3019669" algn="l" defTabSz="862762" rtl="0" eaLnBrk="1" latinLnBrk="0" hangingPunct="1">
              <a:defRPr sz="1698" kern="1200">
                <a:solidFill>
                  <a:schemeClr val="tx1"/>
                </a:solidFill>
                <a:latin typeface="+mn-lt"/>
                <a:ea typeface="+mn-ea"/>
                <a:cs typeface="+mn-cs"/>
              </a:defRPr>
            </a:lvl8pPr>
            <a:lvl9pPr marL="3451050" algn="l" defTabSz="862762" rtl="0" eaLnBrk="1" latinLnBrk="0" hangingPunct="1">
              <a:defRPr sz="1698" kern="1200">
                <a:solidFill>
                  <a:schemeClr val="tx1"/>
                </a:solidFill>
                <a:latin typeface="+mn-lt"/>
                <a:ea typeface="+mn-ea"/>
                <a:cs typeface="+mn-cs"/>
              </a:defRPr>
            </a:lvl9pPr>
          </a:lstStyle>
          <a:p>
            <a:r>
              <a:rPr lang="en-US" sz="1778" b="1" dirty="0"/>
              <a:t>Tori</a:t>
            </a:r>
          </a:p>
        </p:txBody>
      </p:sp>
      <p:sp>
        <p:nvSpPr>
          <p:cNvPr id="9" name="TextBox 8">
            <a:extLst>
              <a:ext uri="{FF2B5EF4-FFF2-40B4-BE49-F238E27FC236}">
                <a16:creationId xmlns:a16="http://schemas.microsoft.com/office/drawing/2014/main" id="{EB7E84A9-D03E-4262-89AA-34E532E8A2A7}"/>
              </a:ext>
            </a:extLst>
          </p:cNvPr>
          <p:cNvSpPr txBox="1"/>
          <p:nvPr/>
        </p:nvSpPr>
        <p:spPr>
          <a:xfrm flipH="1">
            <a:off x="9154616" y="4830266"/>
            <a:ext cx="1209676" cy="365934"/>
          </a:xfrm>
          <a:prstGeom prst="rect">
            <a:avLst/>
          </a:prstGeom>
          <a:noFill/>
        </p:spPr>
        <p:txBody>
          <a:bodyPr wrap="square" rtlCol="0">
            <a:spAutoFit/>
          </a:bodyPr>
          <a:lstStyle>
            <a:defPPr>
              <a:defRPr lang="en-US"/>
            </a:defPPr>
            <a:lvl1pPr marL="0" algn="l" defTabSz="862762" rtl="0" eaLnBrk="1" latinLnBrk="0" hangingPunct="1">
              <a:defRPr sz="1698" kern="1200">
                <a:solidFill>
                  <a:schemeClr val="tx1"/>
                </a:solidFill>
                <a:latin typeface="+mn-lt"/>
                <a:ea typeface="+mn-ea"/>
                <a:cs typeface="+mn-cs"/>
              </a:defRPr>
            </a:lvl1pPr>
            <a:lvl2pPr marL="431381" algn="l" defTabSz="862762" rtl="0" eaLnBrk="1" latinLnBrk="0" hangingPunct="1">
              <a:defRPr sz="1698" kern="1200">
                <a:solidFill>
                  <a:schemeClr val="tx1"/>
                </a:solidFill>
                <a:latin typeface="+mn-lt"/>
                <a:ea typeface="+mn-ea"/>
                <a:cs typeface="+mn-cs"/>
              </a:defRPr>
            </a:lvl2pPr>
            <a:lvl3pPr marL="862762" algn="l" defTabSz="862762" rtl="0" eaLnBrk="1" latinLnBrk="0" hangingPunct="1">
              <a:defRPr sz="1698" kern="1200">
                <a:solidFill>
                  <a:schemeClr val="tx1"/>
                </a:solidFill>
                <a:latin typeface="+mn-lt"/>
                <a:ea typeface="+mn-ea"/>
                <a:cs typeface="+mn-cs"/>
              </a:defRPr>
            </a:lvl3pPr>
            <a:lvl4pPr marL="1294144" algn="l" defTabSz="862762" rtl="0" eaLnBrk="1" latinLnBrk="0" hangingPunct="1">
              <a:defRPr sz="1698" kern="1200">
                <a:solidFill>
                  <a:schemeClr val="tx1"/>
                </a:solidFill>
                <a:latin typeface="+mn-lt"/>
                <a:ea typeface="+mn-ea"/>
                <a:cs typeface="+mn-cs"/>
              </a:defRPr>
            </a:lvl4pPr>
            <a:lvl5pPr marL="1725525" algn="l" defTabSz="862762" rtl="0" eaLnBrk="1" latinLnBrk="0" hangingPunct="1">
              <a:defRPr sz="1698" kern="1200">
                <a:solidFill>
                  <a:schemeClr val="tx1"/>
                </a:solidFill>
                <a:latin typeface="+mn-lt"/>
                <a:ea typeface="+mn-ea"/>
                <a:cs typeface="+mn-cs"/>
              </a:defRPr>
            </a:lvl5pPr>
            <a:lvl6pPr marL="2156906" algn="l" defTabSz="862762" rtl="0" eaLnBrk="1" latinLnBrk="0" hangingPunct="1">
              <a:defRPr sz="1698" kern="1200">
                <a:solidFill>
                  <a:schemeClr val="tx1"/>
                </a:solidFill>
                <a:latin typeface="+mn-lt"/>
                <a:ea typeface="+mn-ea"/>
                <a:cs typeface="+mn-cs"/>
              </a:defRPr>
            </a:lvl6pPr>
            <a:lvl7pPr marL="2588287" algn="l" defTabSz="862762" rtl="0" eaLnBrk="1" latinLnBrk="0" hangingPunct="1">
              <a:defRPr sz="1698" kern="1200">
                <a:solidFill>
                  <a:schemeClr val="tx1"/>
                </a:solidFill>
                <a:latin typeface="+mn-lt"/>
                <a:ea typeface="+mn-ea"/>
                <a:cs typeface="+mn-cs"/>
              </a:defRPr>
            </a:lvl7pPr>
            <a:lvl8pPr marL="3019669" algn="l" defTabSz="862762" rtl="0" eaLnBrk="1" latinLnBrk="0" hangingPunct="1">
              <a:defRPr sz="1698" kern="1200">
                <a:solidFill>
                  <a:schemeClr val="tx1"/>
                </a:solidFill>
                <a:latin typeface="+mn-lt"/>
                <a:ea typeface="+mn-ea"/>
                <a:cs typeface="+mn-cs"/>
              </a:defRPr>
            </a:lvl8pPr>
            <a:lvl9pPr marL="3451050" algn="l" defTabSz="862762" rtl="0" eaLnBrk="1" latinLnBrk="0" hangingPunct="1">
              <a:defRPr sz="1698" kern="1200">
                <a:solidFill>
                  <a:schemeClr val="tx1"/>
                </a:solidFill>
                <a:latin typeface="+mn-lt"/>
                <a:ea typeface="+mn-ea"/>
                <a:cs typeface="+mn-cs"/>
              </a:defRPr>
            </a:lvl9pPr>
          </a:lstStyle>
          <a:p>
            <a:r>
              <a:rPr lang="en-US" sz="1778" b="1" dirty="0"/>
              <a:t>David</a:t>
            </a:r>
          </a:p>
        </p:txBody>
      </p:sp>
      <p:sp>
        <p:nvSpPr>
          <p:cNvPr id="11" name="TextBox 10">
            <a:extLst>
              <a:ext uri="{FF2B5EF4-FFF2-40B4-BE49-F238E27FC236}">
                <a16:creationId xmlns:a16="http://schemas.microsoft.com/office/drawing/2014/main" id="{C59975FD-91FC-435A-9702-C577F09936B2}"/>
              </a:ext>
            </a:extLst>
          </p:cNvPr>
          <p:cNvSpPr txBox="1"/>
          <p:nvPr/>
        </p:nvSpPr>
        <p:spPr>
          <a:xfrm flipH="1">
            <a:off x="2667399" y="4830266"/>
            <a:ext cx="821010" cy="365934"/>
          </a:xfrm>
          <a:prstGeom prst="rect">
            <a:avLst/>
          </a:prstGeom>
          <a:noFill/>
        </p:spPr>
        <p:txBody>
          <a:bodyPr wrap="square" rtlCol="0">
            <a:spAutoFit/>
          </a:bodyPr>
          <a:lstStyle>
            <a:defPPr>
              <a:defRPr lang="en-US"/>
            </a:defPPr>
            <a:lvl1pPr marL="0" algn="l" defTabSz="862762" rtl="0" eaLnBrk="1" latinLnBrk="0" hangingPunct="1">
              <a:defRPr sz="1698" kern="1200">
                <a:solidFill>
                  <a:schemeClr val="tx1"/>
                </a:solidFill>
                <a:latin typeface="+mn-lt"/>
                <a:ea typeface="+mn-ea"/>
                <a:cs typeface="+mn-cs"/>
              </a:defRPr>
            </a:lvl1pPr>
            <a:lvl2pPr marL="431381" algn="l" defTabSz="862762" rtl="0" eaLnBrk="1" latinLnBrk="0" hangingPunct="1">
              <a:defRPr sz="1698" kern="1200">
                <a:solidFill>
                  <a:schemeClr val="tx1"/>
                </a:solidFill>
                <a:latin typeface="+mn-lt"/>
                <a:ea typeface="+mn-ea"/>
                <a:cs typeface="+mn-cs"/>
              </a:defRPr>
            </a:lvl2pPr>
            <a:lvl3pPr marL="862762" algn="l" defTabSz="862762" rtl="0" eaLnBrk="1" latinLnBrk="0" hangingPunct="1">
              <a:defRPr sz="1698" kern="1200">
                <a:solidFill>
                  <a:schemeClr val="tx1"/>
                </a:solidFill>
                <a:latin typeface="+mn-lt"/>
                <a:ea typeface="+mn-ea"/>
                <a:cs typeface="+mn-cs"/>
              </a:defRPr>
            </a:lvl3pPr>
            <a:lvl4pPr marL="1294144" algn="l" defTabSz="862762" rtl="0" eaLnBrk="1" latinLnBrk="0" hangingPunct="1">
              <a:defRPr sz="1698" kern="1200">
                <a:solidFill>
                  <a:schemeClr val="tx1"/>
                </a:solidFill>
                <a:latin typeface="+mn-lt"/>
                <a:ea typeface="+mn-ea"/>
                <a:cs typeface="+mn-cs"/>
              </a:defRPr>
            </a:lvl4pPr>
            <a:lvl5pPr marL="1725525" algn="l" defTabSz="862762" rtl="0" eaLnBrk="1" latinLnBrk="0" hangingPunct="1">
              <a:defRPr sz="1698" kern="1200">
                <a:solidFill>
                  <a:schemeClr val="tx1"/>
                </a:solidFill>
                <a:latin typeface="+mn-lt"/>
                <a:ea typeface="+mn-ea"/>
                <a:cs typeface="+mn-cs"/>
              </a:defRPr>
            </a:lvl5pPr>
            <a:lvl6pPr marL="2156906" algn="l" defTabSz="862762" rtl="0" eaLnBrk="1" latinLnBrk="0" hangingPunct="1">
              <a:defRPr sz="1698" kern="1200">
                <a:solidFill>
                  <a:schemeClr val="tx1"/>
                </a:solidFill>
                <a:latin typeface="+mn-lt"/>
                <a:ea typeface="+mn-ea"/>
                <a:cs typeface="+mn-cs"/>
              </a:defRPr>
            </a:lvl6pPr>
            <a:lvl7pPr marL="2588287" algn="l" defTabSz="862762" rtl="0" eaLnBrk="1" latinLnBrk="0" hangingPunct="1">
              <a:defRPr sz="1698" kern="1200">
                <a:solidFill>
                  <a:schemeClr val="tx1"/>
                </a:solidFill>
                <a:latin typeface="+mn-lt"/>
                <a:ea typeface="+mn-ea"/>
                <a:cs typeface="+mn-cs"/>
              </a:defRPr>
            </a:lvl7pPr>
            <a:lvl8pPr marL="3019669" algn="l" defTabSz="862762" rtl="0" eaLnBrk="1" latinLnBrk="0" hangingPunct="1">
              <a:defRPr sz="1698" kern="1200">
                <a:solidFill>
                  <a:schemeClr val="tx1"/>
                </a:solidFill>
                <a:latin typeface="+mn-lt"/>
                <a:ea typeface="+mn-ea"/>
                <a:cs typeface="+mn-cs"/>
              </a:defRPr>
            </a:lvl8pPr>
            <a:lvl9pPr marL="3451050" algn="l" defTabSz="862762" rtl="0" eaLnBrk="1" latinLnBrk="0" hangingPunct="1">
              <a:defRPr sz="1698" kern="1200">
                <a:solidFill>
                  <a:schemeClr val="tx1"/>
                </a:solidFill>
                <a:latin typeface="+mn-lt"/>
                <a:ea typeface="+mn-ea"/>
                <a:cs typeface="+mn-cs"/>
              </a:defRPr>
            </a:lvl9pPr>
          </a:lstStyle>
          <a:p>
            <a:r>
              <a:rPr lang="en-US" sz="1778" b="1" dirty="0"/>
              <a:t>Will</a:t>
            </a:r>
          </a:p>
        </p:txBody>
      </p:sp>
      <p:pic>
        <p:nvPicPr>
          <p:cNvPr id="12" name="Picture 11">
            <a:extLst>
              <a:ext uri="{FF2B5EF4-FFF2-40B4-BE49-F238E27FC236}">
                <a16:creationId xmlns:a16="http://schemas.microsoft.com/office/drawing/2014/main" id="{ADBFD5DF-DE88-46CD-900C-A8195CCA03E8}"/>
              </a:ext>
            </a:extLst>
          </p:cNvPr>
          <p:cNvPicPr>
            <a:picLocks noChangeAspect="1"/>
          </p:cNvPicPr>
          <p:nvPr/>
        </p:nvPicPr>
        <p:blipFill>
          <a:blip r:embed="rId2"/>
          <a:stretch>
            <a:fillRect/>
          </a:stretch>
        </p:blipFill>
        <p:spPr>
          <a:xfrm>
            <a:off x="1293568" y="1814038"/>
            <a:ext cx="3309587" cy="3019410"/>
          </a:xfrm>
          <a:prstGeom prst="rect">
            <a:avLst/>
          </a:prstGeom>
        </p:spPr>
      </p:pic>
      <p:pic>
        <p:nvPicPr>
          <p:cNvPr id="15" name="Picture 14">
            <a:extLst>
              <a:ext uri="{FF2B5EF4-FFF2-40B4-BE49-F238E27FC236}">
                <a16:creationId xmlns:a16="http://schemas.microsoft.com/office/drawing/2014/main" id="{4747D1C2-1A0A-4A43-AA31-5B8B593759C5}"/>
              </a:ext>
            </a:extLst>
          </p:cNvPr>
          <p:cNvPicPr>
            <a:picLocks noChangeAspect="1"/>
          </p:cNvPicPr>
          <p:nvPr/>
        </p:nvPicPr>
        <p:blipFill>
          <a:blip r:embed="rId3"/>
          <a:stretch>
            <a:fillRect/>
          </a:stretch>
        </p:blipFill>
        <p:spPr>
          <a:xfrm>
            <a:off x="4715405" y="1865423"/>
            <a:ext cx="2934780" cy="2904595"/>
          </a:xfrm>
          <a:prstGeom prst="rect">
            <a:avLst/>
          </a:prstGeom>
        </p:spPr>
      </p:pic>
      <p:pic>
        <p:nvPicPr>
          <p:cNvPr id="18" name="Picture 17">
            <a:extLst>
              <a:ext uri="{FF2B5EF4-FFF2-40B4-BE49-F238E27FC236}">
                <a16:creationId xmlns:a16="http://schemas.microsoft.com/office/drawing/2014/main" id="{9773C922-23D0-4C5C-81CF-276C806EF2BE}"/>
              </a:ext>
            </a:extLst>
          </p:cNvPr>
          <p:cNvPicPr>
            <a:picLocks noChangeAspect="1"/>
          </p:cNvPicPr>
          <p:nvPr/>
        </p:nvPicPr>
        <p:blipFill>
          <a:blip r:embed="rId4"/>
          <a:stretch>
            <a:fillRect/>
          </a:stretch>
        </p:blipFill>
        <p:spPr>
          <a:xfrm>
            <a:off x="7878158" y="1805173"/>
            <a:ext cx="2820063" cy="3025093"/>
          </a:xfrm>
          <a:prstGeom prst="rect">
            <a:avLst/>
          </a:prstGeom>
        </p:spPr>
      </p:pic>
      <p:sp>
        <p:nvSpPr>
          <p:cNvPr id="19" name="Subtitle 6">
            <a:extLst>
              <a:ext uri="{FF2B5EF4-FFF2-40B4-BE49-F238E27FC236}">
                <a16:creationId xmlns:a16="http://schemas.microsoft.com/office/drawing/2014/main" id="{F3E97B7F-B5D8-4246-B973-2C747B4236DB}"/>
              </a:ext>
            </a:extLst>
          </p:cNvPr>
          <p:cNvSpPr>
            <a:spLocks noGrp="1"/>
          </p:cNvSpPr>
          <p:nvPr>
            <p:ph type="subTitle" idx="1"/>
          </p:nvPr>
        </p:nvSpPr>
        <p:spPr>
          <a:xfrm>
            <a:off x="2779243" y="513766"/>
            <a:ext cx="6469269" cy="553998"/>
          </a:xfrm>
        </p:spPr>
        <p:txBody>
          <a:bodyPr/>
          <a:lstStyle/>
          <a:p>
            <a:r>
              <a:rPr lang="en-US" sz="3600" dirty="0"/>
              <a:t>Two Quadrant Fluency (EX-FP)</a:t>
            </a:r>
          </a:p>
        </p:txBody>
      </p:sp>
    </p:spTree>
    <p:extLst>
      <p:ext uri="{BB962C8B-B14F-4D97-AF65-F5344CB8AC3E}">
        <p14:creationId xmlns:p14="http://schemas.microsoft.com/office/powerpoint/2010/main" val="2942209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801AD96-911C-4A6A-83F8-B40736A79E92}"/>
              </a:ext>
            </a:extLst>
          </p:cNvPr>
          <p:cNvSpPr>
            <a:spLocks noGrp="1"/>
          </p:cNvSpPr>
          <p:nvPr>
            <p:ph type="dt" sz="half" idx="10"/>
          </p:nvPr>
        </p:nvSpPr>
        <p:spPr/>
        <p:txBody>
          <a:bodyPr/>
          <a:lstStyle/>
          <a:p>
            <a:fld id="{D47A9A36-4EB0-BF46-AE48-7CDA251B954B}" type="datetime1">
              <a:rPr lang="en-US" smtClean="0"/>
              <a:t>8/25/2023</a:t>
            </a:fld>
            <a:endParaRPr lang="en-US"/>
          </a:p>
        </p:txBody>
      </p:sp>
      <p:sp>
        <p:nvSpPr>
          <p:cNvPr id="5" name="Slide Number Placeholder 4">
            <a:extLst>
              <a:ext uri="{FF2B5EF4-FFF2-40B4-BE49-F238E27FC236}">
                <a16:creationId xmlns:a16="http://schemas.microsoft.com/office/drawing/2014/main" id="{85424AA5-06F1-4AD7-9E93-1E8568F66B56}"/>
              </a:ext>
            </a:extLst>
          </p:cNvPr>
          <p:cNvSpPr>
            <a:spLocks noGrp="1"/>
          </p:cNvSpPr>
          <p:nvPr>
            <p:ph type="sldNum" sz="quarter" idx="12"/>
          </p:nvPr>
        </p:nvSpPr>
        <p:spPr/>
        <p:txBody>
          <a:bodyPr/>
          <a:lstStyle/>
          <a:p>
            <a:fld id="{8A7A6979-0714-4377-B894-6BE4C2D6E202}" type="slidenum">
              <a:rPr lang="en-US" smtClean="0"/>
              <a:pPr/>
              <a:t>12</a:t>
            </a:fld>
            <a:endParaRPr lang="en-US"/>
          </a:p>
        </p:txBody>
      </p:sp>
      <p:sp>
        <p:nvSpPr>
          <p:cNvPr id="6" name="TextBox 5">
            <a:extLst>
              <a:ext uri="{FF2B5EF4-FFF2-40B4-BE49-F238E27FC236}">
                <a16:creationId xmlns:a16="http://schemas.microsoft.com/office/drawing/2014/main" id="{0B22893B-F057-4903-BCE9-8C48917B9D7D}"/>
              </a:ext>
            </a:extLst>
          </p:cNvPr>
          <p:cNvSpPr txBox="1"/>
          <p:nvPr/>
        </p:nvSpPr>
        <p:spPr>
          <a:xfrm flipH="1">
            <a:off x="2774992" y="4350940"/>
            <a:ext cx="972147" cy="365934"/>
          </a:xfrm>
          <a:prstGeom prst="rect">
            <a:avLst/>
          </a:prstGeom>
          <a:noFill/>
        </p:spPr>
        <p:txBody>
          <a:bodyPr wrap="square" rtlCol="0">
            <a:spAutoFit/>
          </a:bodyPr>
          <a:lstStyle>
            <a:defPPr>
              <a:defRPr lang="en-US"/>
            </a:defPPr>
            <a:lvl1pPr marL="0" algn="l" defTabSz="862762" rtl="0" eaLnBrk="1" latinLnBrk="0" hangingPunct="1">
              <a:defRPr sz="1698" kern="1200">
                <a:solidFill>
                  <a:schemeClr val="tx1"/>
                </a:solidFill>
                <a:latin typeface="+mn-lt"/>
                <a:ea typeface="+mn-ea"/>
                <a:cs typeface="+mn-cs"/>
              </a:defRPr>
            </a:lvl1pPr>
            <a:lvl2pPr marL="431381" algn="l" defTabSz="862762" rtl="0" eaLnBrk="1" latinLnBrk="0" hangingPunct="1">
              <a:defRPr sz="1698" kern="1200">
                <a:solidFill>
                  <a:schemeClr val="tx1"/>
                </a:solidFill>
                <a:latin typeface="+mn-lt"/>
                <a:ea typeface="+mn-ea"/>
                <a:cs typeface="+mn-cs"/>
              </a:defRPr>
            </a:lvl2pPr>
            <a:lvl3pPr marL="862762" algn="l" defTabSz="862762" rtl="0" eaLnBrk="1" latinLnBrk="0" hangingPunct="1">
              <a:defRPr sz="1698" kern="1200">
                <a:solidFill>
                  <a:schemeClr val="tx1"/>
                </a:solidFill>
                <a:latin typeface="+mn-lt"/>
                <a:ea typeface="+mn-ea"/>
                <a:cs typeface="+mn-cs"/>
              </a:defRPr>
            </a:lvl3pPr>
            <a:lvl4pPr marL="1294144" algn="l" defTabSz="862762" rtl="0" eaLnBrk="1" latinLnBrk="0" hangingPunct="1">
              <a:defRPr sz="1698" kern="1200">
                <a:solidFill>
                  <a:schemeClr val="tx1"/>
                </a:solidFill>
                <a:latin typeface="+mn-lt"/>
                <a:ea typeface="+mn-ea"/>
                <a:cs typeface="+mn-cs"/>
              </a:defRPr>
            </a:lvl4pPr>
            <a:lvl5pPr marL="1725525" algn="l" defTabSz="862762" rtl="0" eaLnBrk="1" latinLnBrk="0" hangingPunct="1">
              <a:defRPr sz="1698" kern="1200">
                <a:solidFill>
                  <a:schemeClr val="tx1"/>
                </a:solidFill>
                <a:latin typeface="+mn-lt"/>
                <a:ea typeface="+mn-ea"/>
                <a:cs typeface="+mn-cs"/>
              </a:defRPr>
            </a:lvl5pPr>
            <a:lvl6pPr marL="2156906" algn="l" defTabSz="862762" rtl="0" eaLnBrk="1" latinLnBrk="0" hangingPunct="1">
              <a:defRPr sz="1698" kern="1200">
                <a:solidFill>
                  <a:schemeClr val="tx1"/>
                </a:solidFill>
                <a:latin typeface="+mn-lt"/>
                <a:ea typeface="+mn-ea"/>
                <a:cs typeface="+mn-cs"/>
              </a:defRPr>
            </a:lvl6pPr>
            <a:lvl7pPr marL="2588287" algn="l" defTabSz="862762" rtl="0" eaLnBrk="1" latinLnBrk="0" hangingPunct="1">
              <a:defRPr sz="1698" kern="1200">
                <a:solidFill>
                  <a:schemeClr val="tx1"/>
                </a:solidFill>
                <a:latin typeface="+mn-lt"/>
                <a:ea typeface="+mn-ea"/>
                <a:cs typeface="+mn-cs"/>
              </a:defRPr>
            </a:lvl7pPr>
            <a:lvl8pPr marL="3019669" algn="l" defTabSz="862762" rtl="0" eaLnBrk="1" latinLnBrk="0" hangingPunct="1">
              <a:defRPr sz="1698" kern="1200">
                <a:solidFill>
                  <a:schemeClr val="tx1"/>
                </a:solidFill>
                <a:latin typeface="+mn-lt"/>
                <a:ea typeface="+mn-ea"/>
                <a:cs typeface="+mn-cs"/>
              </a:defRPr>
            </a:lvl8pPr>
            <a:lvl9pPr marL="3451050" algn="l" defTabSz="862762" rtl="0" eaLnBrk="1" latinLnBrk="0" hangingPunct="1">
              <a:defRPr sz="1698" kern="1200">
                <a:solidFill>
                  <a:schemeClr val="tx1"/>
                </a:solidFill>
                <a:latin typeface="+mn-lt"/>
                <a:ea typeface="+mn-ea"/>
                <a:cs typeface="+mn-cs"/>
              </a:defRPr>
            </a:lvl9pPr>
          </a:lstStyle>
          <a:p>
            <a:r>
              <a:rPr lang="en-US" sz="1778" b="1" dirty="0"/>
              <a:t>Pedro</a:t>
            </a:r>
          </a:p>
        </p:txBody>
      </p:sp>
      <p:pic>
        <p:nvPicPr>
          <p:cNvPr id="8" name="Picture 7">
            <a:extLst>
              <a:ext uri="{FF2B5EF4-FFF2-40B4-BE49-F238E27FC236}">
                <a16:creationId xmlns:a16="http://schemas.microsoft.com/office/drawing/2014/main" id="{4F3052EF-9E30-456C-AD17-4E91BCA3D75F}"/>
              </a:ext>
            </a:extLst>
          </p:cNvPr>
          <p:cNvPicPr>
            <a:picLocks noChangeAspect="1"/>
          </p:cNvPicPr>
          <p:nvPr/>
        </p:nvPicPr>
        <p:blipFill>
          <a:blip r:embed="rId2"/>
          <a:stretch>
            <a:fillRect/>
          </a:stretch>
        </p:blipFill>
        <p:spPr>
          <a:xfrm>
            <a:off x="1758233" y="1726596"/>
            <a:ext cx="3005667" cy="2434380"/>
          </a:xfrm>
          <a:prstGeom prst="rect">
            <a:avLst/>
          </a:prstGeom>
        </p:spPr>
      </p:pic>
      <p:sp>
        <p:nvSpPr>
          <p:cNvPr id="10" name="TextBox 9">
            <a:extLst>
              <a:ext uri="{FF2B5EF4-FFF2-40B4-BE49-F238E27FC236}">
                <a16:creationId xmlns:a16="http://schemas.microsoft.com/office/drawing/2014/main" id="{9E4B54F1-9147-436A-85FC-8D7A0A1B829D}"/>
              </a:ext>
            </a:extLst>
          </p:cNvPr>
          <p:cNvSpPr txBox="1"/>
          <p:nvPr/>
        </p:nvSpPr>
        <p:spPr>
          <a:xfrm flipH="1">
            <a:off x="6944126" y="4350940"/>
            <a:ext cx="1152124" cy="365934"/>
          </a:xfrm>
          <a:prstGeom prst="rect">
            <a:avLst/>
          </a:prstGeom>
          <a:noFill/>
        </p:spPr>
        <p:txBody>
          <a:bodyPr wrap="square" rtlCol="0">
            <a:spAutoFit/>
          </a:bodyPr>
          <a:lstStyle>
            <a:defPPr>
              <a:defRPr lang="en-US"/>
            </a:defPPr>
            <a:lvl1pPr marL="0" algn="l" defTabSz="862762" rtl="0" eaLnBrk="1" latinLnBrk="0" hangingPunct="1">
              <a:defRPr sz="1698" kern="1200">
                <a:solidFill>
                  <a:schemeClr val="tx1"/>
                </a:solidFill>
                <a:latin typeface="+mn-lt"/>
                <a:ea typeface="+mn-ea"/>
                <a:cs typeface="+mn-cs"/>
              </a:defRPr>
            </a:lvl1pPr>
            <a:lvl2pPr marL="431381" algn="l" defTabSz="862762" rtl="0" eaLnBrk="1" latinLnBrk="0" hangingPunct="1">
              <a:defRPr sz="1698" kern="1200">
                <a:solidFill>
                  <a:schemeClr val="tx1"/>
                </a:solidFill>
                <a:latin typeface="+mn-lt"/>
                <a:ea typeface="+mn-ea"/>
                <a:cs typeface="+mn-cs"/>
              </a:defRPr>
            </a:lvl2pPr>
            <a:lvl3pPr marL="862762" algn="l" defTabSz="862762" rtl="0" eaLnBrk="1" latinLnBrk="0" hangingPunct="1">
              <a:defRPr sz="1698" kern="1200">
                <a:solidFill>
                  <a:schemeClr val="tx1"/>
                </a:solidFill>
                <a:latin typeface="+mn-lt"/>
                <a:ea typeface="+mn-ea"/>
                <a:cs typeface="+mn-cs"/>
              </a:defRPr>
            </a:lvl3pPr>
            <a:lvl4pPr marL="1294144" algn="l" defTabSz="862762" rtl="0" eaLnBrk="1" latinLnBrk="0" hangingPunct="1">
              <a:defRPr sz="1698" kern="1200">
                <a:solidFill>
                  <a:schemeClr val="tx1"/>
                </a:solidFill>
                <a:latin typeface="+mn-lt"/>
                <a:ea typeface="+mn-ea"/>
                <a:cs typeface="+mn-cs"/>
              </a:defRPr>
            </a:lvl4pPr>
            <a:lvl5pPr marL="1725525" algn="l" defTabSz="862762" rtl="0" eaLnBrk="1" latinLnBrk="0" hangingPunct="1">
              <a:defRPr sz="1698" kern="1200">
                <a:solidFill>
                  <a:schemeClr val="tx1"/>
                </a:solidFill>
                <a:latin typeface="+mn-lt"/>
                <a:ea typeface="+mn-ea"/>
                <a:cs typeface="+mn-cs"/>
              </a:defRPr>
            </a:lvl5pPr>
            <a:lvl6pPr marL="2156906" algn="l" defTabSz="862762" rtl="0" eaLnBrk="1" latinLnBrk="0" hangingPunct="1">
              <a:defRPr sz="1698" kern="1200">
                <a:solidFill>
                  <a:schemeClr val="tx1"/>
                </a:solidFill>
                <a:latin typeface="+mn-lt"/>
                <a:ea typeface="+mn-ea"/>
                <a:cs typeface="+mn-cs"/>
              </a:defRPr>
            </a:lvl6pPr>
            <a:lvl7pPr marL="2588287" algn="l" defTabSz="862762" rtl="0" eaLnBrk="1" latinLnBrk="0" hangingPunct="1">
              <a:defRPr sz="1698" kern="1200">
                <a:solidFill>
                  <a:schemeClr val="tx1"/>
                </a:solidFill>
                <a:latin typeface="+mn-lt"/>
                <a:ea typeface="+mn-ea"/>
                <a:cs typeface="+mn-cs"/>
              </a:defRPr>
            </a:lvl7pPr>
            <a:lvl8pPr marL="3019669" algn="l" defTabSz="862762" rtl="0" eaLnBrk="1" latinLnBrk="0" hangingPunct="1">
              <a:defRPr sz="1698" kern="1200">
                <a:solidFill>
                  <a:schemeClr val="tx1"/>
                </a:solidFill>
                <a:latin typeface="+mn-lt"/>
                <a:ea typeface="+mn-ea"/>
                <a:cs typeface="+mn-cs"/>
              </a:defRPr>
            </a:lvl8pPr>
            <a:lvl9pPr marL="3451050" algn="l" defTabSz="862762" rtl="0" eaLnBrk="1" latinLnBrk="0" hangingPunct="1">
              <a:defRPr sz="1698" kern="1200">
                <a:solidFill>
                  <a:schemeClr val="tx1"/>
                </a:solidFill>
                <a:latin typeface="+mn-lt"/>
                <a:ea typeface="+mn-ea"/>
                <a:cs typeface="+mn-cs"/>
              </a:defRPr>
            </a:lvl9pPr>
          </a:lstStyle>
          <a:p>
            <a:r>
              <a:rPr lang="en-US" sz="1778" b="1" dirty="0"/>
              <a:t>Lisa</a:t>
            </a:r>
          </a:p>
        </p:txBody>
      </p:sp>
      <p:pic>
        <p:nvPicPr>
          <p:cNvPr id="16" name="Picture 15">
            <a:extLst>
              <a:ext uri="{FF2B5EF4-FFF2-40B4-BE49-F238E27FC236}">
                <a16:creationId xmlns:a16="http://schemas.microsoft.com/office/drawing/2014/main" id="{15B1DDC7-E46B-407B-9621-894A1878F450}"/>
              </a:ext>
            </a:extLst>
          </p:cNvPr>
          <p:cNvPicPr>
            <a:picLocks noChangeAspect="1"/>
          </p:cNvPicPr>
          <p:nvPr/>
        </p:nvPicPr>
        <p:blipFill>
          <a:blip r:embed="rId3"/>
          <a:stretch>
            <a:fillRect/>
          </a:stretch>
        </p:blipFill>
        <p:spPr>
          <a:xfrm>
            <a:off x="6258429" y="1695450"/>
            <a:ext cx="2225915" cy="2496673"/>
          </a:xfrm>
          <a:prstGeom prst="rect">
            <a:avLst/>
          </a:prstGeom>
        </p:spPr>
      </p:pic>
      <p:sp>
        <p:nvSpPr>
          <p:cNvPr id="21" name="Subtitle 6">
            <a:extLst>
              <a:ext uri="{FF2B5EF4-FFF2-40B4-BE49-F238E27FC236}">
                <a16:creationId xmlns:a16="http://schemas.microsoft.com/office/drawing/2014/main" id="{B1650CF3-2F2A-454D-8F6C-2F2749631F67}"/>
              </a:ext>
            </a:extLst>
          </p:cNvPr>
          <p:cNvSpPr>
            <a:spLocks noGrp="1"/>
          </p:cNvSpPr>
          <p:nvPr>
            <p:ph type="subTitle" idx="1"/>
          </p:nvPr>
        </p:nvSpPr>
        <p:spPr>
          <a:xfrm>
            <a:off x="2637895" y="550496"/>
            <a:ext cx="6029325" cy="792529"/>
          </a:xfrm>
        </p:spPr>
        <p:txBody>
          <a:bodyPr/>
          <a:lstStyle/>
          <a:p>
            <a:r>
              <a:rPr lang="en-US" sz="3600" dirty="0"/>
              <a:t>Two Quadrant Fluency (EX-TF)</a:t>
            </a:r>
          </a:p>
        </p:txBody>
      </p:sp>
    </p:spTree>
    <p:extLst>
      <p:ext uri="{BB962C8B-B14F-4D97-AF65-F5344CB8AC3E}">
        <p14:creationId xmlns:p14="http://schemas.microsoft.com/office/powerpoint/2010/main" val="3906484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7564AEB-1127-47A4-B3C7-3E805BBFE85D}"/>
              </a:ext>
            </a:extLst>
          </p:cNvPr>
          <p:cNvSpPr>
            <a:spLocks noGrp="1"/>
          </p:cNvSpPr>
          <p:nvPr>
            <p:ph type="dt" sz="half" idx="10"/>
          </p:nvPr>
        </p:nvSpPr>
        <p:spPr/>
        <p:txBody>
          <a:bodyPr/>
          <a:lstStyle/>
          <a:p>
            <a:fld id="{D47A9A36-4EB0-BF46-AE48-7CDA251B954B}" type="datetime1">
              <a:rPr lang="en-US" smtClean="0"/>
              <a:t>8/25/2023</a:t>
            </a:fld>
            <a:endParaRPr lang="en-US"/>
          </a:p>
        </p:txBody>
      </p:sp>
      <p:sp>
        <p:nvSpPr>
          <p:cNvPr id="5" name="Slide Number Placeholder 4">
            <a:extLst>
              <a:ext uri="{FF2B5EF4-FFF2-40B4-BE49-F238E27FC236}">
                <a16:creationId xmlns:a16="http://schemas.microsoft.com/office/drawing/2014/main" id="{1C0BB073-1C38-4E47-AF07-1EF965363DC5}"/>
              </a:ext>
            </a:extLst>
          </p:cNvPr>
          <p:cNvSpPr>
            <a:spLocks noGrp="1"/>
          </p:cNvSpPr>
          <p:nvPr>
            <p:ph type="sldNum" sz="quarter" idx="12"/>
          </p:nvPr>
        </p:nvSpPr>
        <p:spPr/>
        <p:txBody>
          <a:bodyPr/>
          <a:lstStyle/>
          <a:p>
            <a:fld id="{8A7A6979-0714-4377-B894-6BE4C2D6E202}" type="slidenum">
              <a:rPr lang="en-US" smtClean="0"/>
              <a:pPr/>
              <a:t>13</a:t>
            </a:fld>
            <a:endParaRPr lang="en-US"/>
          </a:p>
        </p:txBody>
      </p:sp>
      <p:sp>
        <p:nvSpPr>
          <p:cNvPr id="6" name="TextBox 5">
            <a:extLst>
              <a:ext uri="{FF2B5EF4-FFF2-40B4-BE49-F238E27FC236}">
                <a16:creationId xmlns:a16="http://schemas.microsoft.com/office/drawing/2014/main" id="{4FECA622-C4C2-4477-AE27-E7FC0CD9CB1D}"/>
              </a:ext>
            </a:extLst>
          </p:cNvPr>
          <p:cNvSpPr txBox="1"/>
          <p:nvPr/>
        </p:nvSpPr>
        <p:spPr>
          <a:xfrm flipH="1">
            <a:off x="3038475" y="4846309"/>
            <a:ext cx="2345147" cy="365934"/>
          </a:xfrm>
          <a:prstGeom prst="rect">
            <a:avLst/>
          </a:prstGeom>
          <a:noFill/>
        </p:spPr>
        <p:txBody>
          <a:bodyPr wrap="square" rtlCol="0">
            <a:spAutoFit/>
          </a:bodyPr>
          <a:lstStyle>
            <a:defPPr>
              <a:defRPr lang="en-US"/>
            </a:defPPr>
            <a:lvl1pPr marL="0" algn="l" defTabSz="862762" rtl="0" eaLnBrk="1" latinLnBrk="0" hangingPunct="1">
              <a:defRPr sz="1698" kern="1200">
                <a:solidFill>
                  <a:schemeClr val="tx1"/>
                </a:solidFill>
                <a:latin typeface="+mn-lt"/>
                <a:ea typeface="+mn-ea"/>
                <a:cs typeface="+mn-cs"/>
              </a:defRPr>
            </a:lvl1pPr>
            <a:lvl2pPr marL="431381" algn="l" defTabSz="862762" rtl="0" eaLnBrk="1" latinLnBrk="0" hangingPunct="1">
              <a:defRPr sz="1698" kern="1200">
                <a:solidFill>
                  <a:schemeClr val="tx1"/>
                </a:solidFill>
                <a:latin typeface="+mn-lt"/>
                <a:ea typeface="+mn-ea"/>
                <a:cs typeface="+mn-cs"/>
              </a:defRPr>
            </a:lvl2pPr>
            <a:lvl3pPr marL="862762" algn="l" defTabSz="862762" rtl="0" eaLnBrk="1" latinLnBrk="0" hangingPunct="1">
              <a:defRPr sz="1698" kern="1200">
                <a:solidFill>
                  <a:schemeClr val="tx1"/>
                </a:solidFill>
                <a:latin typeface="+mn-lt"/>
                <a:ea typeface="+mn-ea"/>
                <a:cs typeface="+mn-cs"/>
              </a:defRPr>
            </a:lvl3pPr>
            <a:lvl4pPr marL="1294144" algn="l" defTabSz="862762" rtl="0" eaLnBrk="1" latinLnBrk="0" hangingPunct="1">
              <a:defRPr sz="1698" kern="1200">
                <a:solidFill>
                  <a:schemeClr val="tx1"/>
                </a:solidFill>
                <a:latin typeface="+mn-lt"/>
                <a:ea typeface="+mn-ea"/>
                <a:cs typeface="+mn-cs"/>
              </a:defRPr>
            </a:lvl4pPr>
            <a:lvl5pPr marL="1725525" algn="l" defTabSz="862762" rtl="0" eaLnBrk="1" latinLnBrk="0" hangingPunct="1">
              <a:defRPr sz="1698" kern="1200">
                <a:solidFill>
                  <a:schemeClr val="tx1"/>
                </a:solidFill>
                <a:latin typeface="+mn-lt"/>
                <a:ea typeface="+mn-ea"/>
                <a:cs typeface="+mn-cs"/>
              </a:defRPr>
            </a:lvl5pPr>
            <a:lvl6pPr marL="2156906" algn="l" defTabSz="862762" rtl="0" eaLnBrk="1" latinLnBrk="0" hangingPunct="1">
              <a:defRPr sz="1698" kern="1200">
                <a:solidFill>
                  <a:schemeClr val="tx1"/>
                </a:solidFill>
                <a:latin typeface="+mn-lt"/>
                <a:ea typeface="+mn-ea"/>
                <a:cs typeface="+mn-cs"/>
              </a:defRPr>
            </a:lvl6pPr>
            <a:lvl7pPr marL="2588287" algn="l" defTabSz="862762" rtl="0" eaLnBrk="1" latinLnBrk="0" hangingPunct="1">
              <a:defRPr sz="1698" kern="1200">
                <a:solidFill>
                  <a:schemeClr val="tx1"/>
                </a:solidFill>
                <a:latin typeface="+mn-lt"/>
                <a:ea typeface="+mn-ea"/>
                <a:cs typeface="+mn-cs"/>
              </a:defRPr>
            </a:lvl7pPr>
            <a:lvl8pPr marL="3019669" algn="l" defTabSz="862762" rtl="0" eaLnBrk="1" latinLnBrk="0" hangingPunct="1">
              <a:defRPr sz="1698" kern="1200">
                <a:solidFill>
                  <a:schemeClr val="tx1"/>
                </a:solidFill>
                <a:latin typeface="+mn-lt"/>
                <a:ea typeface="+mn-ea"/>
                <a:cs typeface="+mn-cs"/>
              </a:defRPr>
            </a:lvl8pPr>
            <a:lvl9pPr marL="3451050" algn="l" defTabSz="862762" rtl="0" eaLnBrk="1" latinLnBrk="0" hangingPunct="1">
              <a:defRPr sz="1698" kern="1200">
                <a:solidFill>
                  <a:schemeClr val="tx1"/>
                </a:solidFill>
                <a:latin typeface="+mn-lt"/>
                <a:ea typeface="+mn-ea"/>
                <a:cs typeface="+mn-cs"/>
              </a:defRPr>
            </a:lvl9pPr>
          </a:lstStyle>
          <a:p>
            <a:r>
              <a:rPr lang="en-US" sz="1778" b="1" dirty="0"/>
              <a:t>Mike</a:t>
            </a:r>
          </a:p>
        </p:txBody>
      </p:sp>
      <p:sp>
        <p:nvSpPr>
          <p:cNvPr id="7" name="TextBox 6">
            <a:extLst>
              <a:ext uri="{FF2B5EF4-FFF2-40B4-BE49-F238E27FC236}">
                <a16:creationId xmlns:a16="http://schemas.microsoft.com/office/drawing/2014/main" id="{71875BB2-30B8-4726-8E64-81899FEE0C05}"/>
              </a:ext>
            </a:extLst>
          </p:cNvPr>
          <p:cNvSpPr txBox="1"/>
          <p:nvPr/>
        </p:nvSpPr>
        <p:spPr>
          <a:xfrm flipH="1">
            <a:off x="7301170" y="4846309"/>
            <a:ext cx="2345147" cy="365934"/>
          </a:xfrm>
          <a:prstGeom prst="rect">
            <a:avLst/>
          </a:prstGeom>
          <a:noFill/>
        </p:spPr>
        <p:txBody>
          <a:bodyPr wrap="square" rtlCol="0">
            <a:spAutoFit/>
          </a:bodyPr>
          <a:lstStyle>
            <a:defPPr>
              <a:defRPr lang="en-US"/>
            </a:defPPr>
            <a:lvl1pPr marL="0" algn="l" defTabSz="862762" rtl="0" eaLnBrk="1" latinLnBrk="0" hangingPunct="1">
              <a:defRPr sz="1698" kern="1200">
                <a:solidFill>
                  <a:schemeClr val="tx1"/>
                </a:solidFill>
                <a:latin typeface="+mn-lt"/>
                <a:ea typeface="+mn-ea"/>
                <a:cs typeface="+mn-cs"/>
              </a:defRPr>
            </a:lvl1pPr>
            <a:lvl2pPr marL="431381" algn="l" defTabSz="862762" rtl="0" eaLnBrk="1" latinLnBrk="0" hangingPunct="1">
              <a:defRPr sz="1698" kern="1200">
                <a:solidFill>
                  <a:schemeClr val="tx1"/>
                </a:solidFill>
                <a:latin typeface="+mn-lt"/>
                <a:ea typeface="+mn-ea"/>
                <a:cs typeface="+mn-cs"/>
              </a:defRPr>
            </a:lvl2pPr>
            <a:lvl3pPr marL="862762" algn="l" defTabSz="862762" rtl="0" eaLnBrk="1" latinLnBrk="0" hangingPunct="1">
              <a:defRPr sz="1698" kern="1200">
                <a:solidFill>
                  <a:schemeClr val="tx1"/>
                </a:solidFill>
                <a:latin typeface="+mn-lt"/>
                <a:ea typeface="+mn-ea"/>
                <a:cs typeface="+mn-cs"/>
              </a:defRPr>
            </a:lvl3pPr>
            <a:lvl4pPr marL="1294144" algn="l" defTabSz="862762" rtl="0" eaLnBrk="1" latinLnBrk="0" hangingPunct="1">
              <a:defRPr sz="1698" kern="1200">
                <a:solidFill>
                  <a:schemeClr val="tx1"/>
                </a:solidFill>
                <a:latin typeface="+mn-lt"/>
                <a:ea typeface="+mn-ea"/>
                <a:cs typeface="+mn-cs"/>
              </a:defRPr>
            </a:lvl4pPr>
            <a:lvl5pPr marL="1725525" algn="l" defTabSz="862762" rtl="0" eaLnBrk="1" latinLnBrk="0" hangingPunct="1">
              <a:defRPr sz="1698" kern="1200">
                <a:solidFill>
                  <a:schemeClr val="tx1"/>
                </a:solidFill>
                <a:latin typeface="+mn-lt"/>
                <a:ea typeface="+mn-ea"/>
                <a:cs typeface="+mn-cs"/>
              </a:defRPr>
            </a:lvl5pPr>
            <a:lvl6pPr marL="2156906" algn="l" defTabSz="862762" rtl="0" eaLnBrk="1" latinLnBrk="0" hangingPunct="1">
              <a:defRPr sz="1698" kern="1200">
                <a:solidFill>
                  <a:schemeClr val="tx1"/>
                </a:solidFill>
                <a:latin typeface="+mn-lt"/>
                <a:ea typeface="+mn-ea"/>
                <a:cs typeface="+mn-cs"/>
              </a:defRPr>
            </a:lvl6pPr>
            <a:lvl7pPr marL="2588287" algn="l" defTabSz="862762" rtl="0" eaLnBrk="1" latinLnBrk="0" hangingPunct="1">
              <a:defRPr sz="1698" kern="1200">
                <a:solidFill>
                  <a:schemeClr val="tx1"/>
                </a:solidFill>
                <a:latin typeface="+mn-lt"/>
                <a:ea typeface="+mn-ea"/>
                <a:cs typeface="+mn-cs"/>
              </a:defRPr>
            </a:lvl7pPr>
            <a:lvl8pPr marL="3019669" algn="l" defTabSz="862762" rtl="0" eaLnBrk="1" latinLnBrk="0" hangingPunct="1">
              <a:defRPr sz="1698" kern="1200">
                <a:solidFill>
                  <a:schemeClr val="tx1"/>
                </a:solidFill>
                <a:latin typeface="+mn-lt"/>
                <a:ea typeface="+mn-ea"/>
                <a:cs typeface="+mn-cs"/>
              </a:defRPr>
            </a:lvl8pPr>
            <a:lvl9pPr marL="3451050" algn="l" defTabSz="862762" rtl="0" eaLnBrk="1" latinLnBrk="0" hangingPunct="1">
              <a:defRPr sz="1698" kern="1200">
                <a:solidFill>
                  <a:schemeClr val="tx1"/>
                </a:solidFill>
                <a:latin typeface="+mn-lt"/>
                <a:ea typeface="+mn-ea"/>
                <a:cs typeface="+mn-cs"/>
              </a:defRPr>
            </a:lvl9pPr>
          </a:lstStyle>
          <a:p>
            <a:r>
              <a:rPr lang="en-US" sz="1778" b="1" dirty="0"/>
              <a:t>Alex</a:t>
            </a:r>
          </a:p>
        </p:txBody>
      </p:sp>
      <p:pic>
        <p:nvPicPr>
          <p:cNvPr id="8" name="Picture 7">
            <a:extLst>
              <a:ext uri="{FF2B5EF4-FFF2-40B4-BE49-F238E27FC236}">
                <a16:creationId xmlns:a16="http://schemas.microsoft.com/office/drawing/2014/main" id="{045E3F53-492E-42E6-ABC7-9D7D9BABCE57}"/>
              </a:ext>
            </a:extLst>
          </p:cNvPr>
          <p:cNvPicPr>
            <a:picLocks noChangeAspect="1"/>
          </p:cNvPicPr>
          <p:nvPr/>
        </p:nvPicPr>
        <p:blipFill>
          <a:blip r:embed="rId2"/>
          <a:stretch>
            <a:fillRect/>
          </a:stretch>
        </p:blipFill>
        <p:spPr>
          <a:xfrm>
            <a:off x="1513507" y="1527252"/>
            <a:ext cx="3314389" cy="3192363"/>
          </a:xfrm>
          <a:prstGeom prst="rect">
            <a:avLst/>
          </a:prstGeom>
        </p:spPr>
      </p:pic>
      <p:pic>
        <p:nvPicPr>
          <p:cNvPr id="9" name="Picture 8">
            <a:extLst>
              <a:ext uri="{FF2B5EF4-FFF2-40B4-BE49-F238E27FC236}">
                <a16:creationId xmlns:a16="http://schemas.microsoft.com/office/drawing/2014/main" id="{1A500600-EFF7-43D1-973F-E45BAE7FF381}"/>
              </a:ext>
            </a:extLst>
          </p:cNvPr>
          <p:cNvPicPr>
            <a:picLocks noChangeAspect="1"/>
          </p:cNvPicPr>
          <p:nvPr/>
        </p:nvPicPr>
        <p:blipFill>
          <a:blip r:embed="rId3"/>
          <a:stretch>
            <a:fillRect/>
          </a:stretch>
        </p:blipFill>
        <p:spPr>
          <a:xfrm>
            <a:off x="5749355" y="1527252"/>
            <a:ext cx="3338858" cy="3275637"/>
          </a:xfrm>
          <a:prstGeom prst="rect">
            <a:avLst/>
          </a:prstGeom>
        </p:spPr>
      </p:pic>
      <p:sp>
        <p:nvSpPr>
          <p:cNvPr id="11" name="Subtitle 6">
            <a:extLst>
              <a:ext uri="{FF2B5EF4-FFF2-40B4-BE49-F238E27FC236}">
                <a16:creationId xmlns:a16="http://schemas.microsoft.com/office/drawing/2014/main" id="{892A3F64-1078-435F-9237-FF5FD81047FA}"/>
              </a:ext>
            </a:extLst>
          </p:cNvPr>
          <p:cNvSpPr>
            <a:spLocks noGrp="1"/>
          </p:cNvSpPr>
          <p:nvPr>
            <p:ph type="subTitle" idx="1"/>
          </p:nvPr>
        </p:nvSpPr>
        <p:spPr>
          <a:xfrm>
            <a:off x="2295525" y="513766"/>
            <a:ext cx="6952987" cy="810209"/>
          </a:xfrm>
        </p:spPr>
        <p:txBody>
          <a:bodyPr/>
          <a:lstStyle/>
          <a:p>
            <a:r>
              <a:rPr lang="en-US" sz="3600" dirty="0"/>
              <a:t>Three Quadrant Fluency (EX-FP-TF)</a:t>
            </a:r>
          </a:p>
        </p:txBody>
      </p:sp>
    </p:spTree>
    <p:extLst>
      <p:ext uri="{BB962C8B-B14F-4D97-AF65-F5344CB8AC3E}">
        <p14:creationId xmlns:p14="http://schemas.microsoft.com/office/powerpoint/2010/main" val="2817483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1E156-2781-4F86-98BB-AC3B32472244}"/>
              </a:ext>
            </a:extLst>
          </p:cNvPr>
          <p:cNvSpPr>
            <a:spLocks noGrp="1"/>
          </p:cNvSpPr>
          <p:nvPr>
            <p:ph type="title"/>
          </p:nvPr>
        </p:nvSpPr>
        <p:spPr/>
        <p:txBody>
          <a:bodyPr/>
          <a:lstStyle/>
          <a:p>
            <a:r>
              <a:rPr lang="en-US" b="1" dirty="0"/>
              <a:t>Today’s agenda</a:t>
            </a:r>
          </a:p>
        </p:txBody>
      </p:sp>
      <p:sp>
        <p:nvSpPr>
          <p:cNvPr id="3" name="Content Placeholder 2">
            <a:extLst>
              <a:ext uri="{FF2B5EF4-FFF2-40B4-BE49-F238E27FC236}">
                <a16:creationId xmlns:a16="http://schemas.microsoft.com/office/drawing/2014/main" id="{668E1B00-B9BC-40E5-B2C2-1885844C31FD}"/>
              </a:ext>
            </a:extLst>
          </p:cNvPr>
          <p:cNvSpPr>
            <a:spLocks noGrp="1"/>
          </p:cNvSpPr>
          <p:nvPr>
            <p:ph idx="1"/>
          </p:nvPr>
        </p:nvSpPr>
        <p:spPr/>
        <p:txBody>
          <a:bodyPr/>
          <a:lstStyle/>
          <a:p>
            <a:r>
              <a:rPr lang="en-US" dirty="0">
                <a:solidFill>
                  <a:schemeClr val="bg1">
                    <a:lumMod val="75000"/>
                  </a:schemeClr>
                </a:solidFill>
              </a:rPr>
              <a:t>The theory behind Design Coaching</a:t>
            </a:r>
          </a:p>
          <a:p>
            <a:r>
              <a:rPr lang="en-US" dirty="0">
                <a:solidFill>
                  <a:schemeClr val="bg1">
                    <a:lumMod val="75000"/>
                  </a:schemeClr>
                </a:solidFill>
              </a:rPr>
              <a:t>Research on design reasoning</a:t>
            </a:r>
          </a:p>
          <a:p>
            <a:r>
              <a:rPr lang="en-US" dirty="0"/>
              <a:t>Coding Protocol for eliciting and supporting fluency in design reasoning</a:t>
            </a:r>
          </a:p>
          <a:p>
            <a:r>
              <a:rPr lang="en-US" dirty="0"/>
              <a:t>The Engineering Design Coaching Tool</a:t>
            </a:r>
          </a:p>
          <a:p>
            <a:r>
              <a:rPr lang="en-US" dirty="0"/>
              <a:t>Practice using the Engineering Design Coaching Tool</a:t>
            </a:r>
          </a:p>
          <a:p>
            <a:endParaRPr lang="en-US" dirty="0"/>
          </a:p>
          <a:p>
            <a:endParaRPr lang="en-US" dirty="0"/>
          </a:p>
        </p:txBody>
      </p:sp>
      <p:sp>
        <p:nvSpPr>
          <p:cNvPr id="4" name="Slide Number Placeholder 3">
            <a:extLst>
              <a:ext uri="{FF2B5EF4-FFF2-40B4-BE49-F238E27FC236}">
                <a16:creationId xmlns:a16="http://schemas.microsoft.com/office/drawing/2014/main" id="{72EFBD36-A6D1-41A7-AB5C-FA83E579D68F}"/>
              </a:ext>
            </a:extLst>
          </p:cNvPr>
          <p:cNvSpPr>
            <a:spLocks noGrp="1"/>
          </p:cNvSpPr>
          <p:nvPr>
            <p:ph type="sldNum" sz="quarter" idx="4294967295"/>
          </p:nvPr>
        </p:nvSpPr>
        <p:spPr>
          <a:xfrm>
            <a:off x="8610600" y="6356350"/>
            <a:ext cx="2743200" cy="365125"/>
          </a:xfrm>
        </p:spPr>
        <p:txBody>
          <a:bodyPr/>
          <a:lstStyle/>
          <a:p>
            <a:fld id="{6F09F194-62D7-4CCB-9C8F-8096C2CC0182}" type="slidenum">
              <a:rPr lang="en-US" smtClean="0"/>
              <a:t>14</a:t>
            </a:fld>
            <a:endParaRPr lang="en-US"/>
          </a:p>
        </p:txBody>
      </p:sp>
    </p:spTree>
    <p:extLst>
      <p:ext uri="{BB962C8B-B14F-4D97-AF65-F5344CB8AC3E}">
        <p14:creationId xmlns:p14="http://schemas.microsoft.com/office/powerpoint/2010/main" val="3748815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A266C-F1D9-492D-AC35-AFF781F5FD81}"/>
              </a:ext>
            </a:extLst>
          </p:cNvPr>
          <p:cNvSpPr>
            <a:spLocks noGrp="1"/>
          </p:cNvSpPr>
          <p:nvPr>
            <p:ph type="title"/>
          </p:nvPr>
        </p:nvSpPr>
        <p:spPr/>
        <p:txBody>
          <a:bodyPr/>
          <a:lstStyle/>
          <a:p>
            <a:r>
              <a:rPr lang="en-US" b="1" dirty="0"/>
              <a:t>Coding Protocol for Engineering Design Fluency</a:t>
            </a:r>
          </a:p>
        </p:txBody>
      </p:sp>
      <p:sp>
        <p:nvSpPr>
          <p:cNvPr id="3" name="Content Placeholder 2">
            <a:extLst>
              <a:ext uri="{FF2B5EF4-FFF2-40B4-BE49-F238E27FC236}">
                <a16:creationId xmlns:a16="http://schemas.microsoft.com/office/drawing/2014/main" id="{1039FEEC-FC4F-4F0E-BBB4-31B7739D4913}"/>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CCA3D196-E6AA-4545-8560-A516C32A9661}"/>
              </a:ext>
            </a:extLst>
          </p:cNvPr>
          <p:cNvSpPr>
            <a:spLocks noGrp="1"/>
          </p:cNvSpPr>
          <p:nvPr>
            <p:ph type="sldNum" sz="quarter" idx="4294967295"/>
          </p:nvPr>
        </p:nvSpPr>
        <p:spPr>
          <a:xfrm>
            <a:off x="8610600" y="6356350"/>
            <a:ext cx="2743200" cy="365125"/>
          </a:xfrm>
        </p:spPr>
        <p:txBody>
          <a:bodyPr/>
          <a:lstStyle/>
          <a:p>
            <a:fld id="{6F09F194-62D7-4CCB-9C8F-8096C2CC0182}" type="slidenum">
              <a:rPr lang="en-US" smtClean="0"/>
              <a:t>15</a:t>
            </a:fld>
            <a:endParaRPr lang="en-US"/>
          </a:p>
        </p:txBody>
      </p:sp>
    </p:spTree>
    <p:extLst>
      <p:ext uri="{BB962C8B-B14F-4D97-AF65-F5344CB8AC3E}">
        <p14:creationId xmlns:p14="http://schemas.microsoft.com/office/powerpoint/2010/main" val="900406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5D013-657A-417E-8D26-1AB0F33956F5}"/>
              </a:ext>
            </a:extLst>
          </p:cNvPr>
          <p:cNvSpPr>
            <a:spLocks noGrp="1"/>
          </p:cNvSpPr>
          <p:nvPr>
            <p:ph type="ctrTitle"/>
          </p:nvPr>
        </p:nvSpPr>
        <p:spPr>
          <a:xfrm>
            <a:off x="1247775" y="275046"/>
            <a:ext cx="8117012" cy="512448"/>
          </a:xfrm>
        </p:spPr>
        <p:txBody>
          <a:bodyPr/>
          <a:lstStyle/>
          <a:p>
            <a:r>
              <a:rPr lang="en-US" dirty="0"/>
              <a:t>Design Review Session - Ender</a:t>
            </a:r>
          </a:p>
        </p:txBody>
      </p:sp>
      <p:sp>
        <p:nvSpPr>
          <p:cNvPr id="6" name="Slide Number Placeholder 5">
            <a:extLst>
              <a:ext uri="{FF2B5EF4-FFF2-40B4-BE49-F238E27FC236}">
                <a16:creationId xmlns:a16="http://schemas.microsoft.com/office/drawing/2014/main" id="{F9057FFB-03A0-4130-8DCE-E71A0D085519}"/>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Acumin Pro Semibold" panose="020B0504020202020204" pitchFamily="34" charset="77"/>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0" lang="en-US" sz="1000" b="1" i="0" u="none" strike="noStrike" kern="1200" cap="none" spc="0" normalizeH="0" baseline="0" noProof="0">
              <a:ln>
                <a:noFill/>
              </a:ln>
              <a:solidFill>
                <a:srgbClr val="000000"/>
              </a:solidFill>
              <a:effectLst/>
              <a:uLnTx/>
              <a:uFillTx/>
              <a:latin typeface="Acumin Pro Semibold" panose="020B0504020202020204" pitchFamily="34" charset="77"/>
              <a:ea typeface="+mn-ea"/>
              <a:cs typeface="+mn-cs"/>
            </a:endParaRPr>
          </a:p>
        </p:txBody>
      </p:sp>
      <p:graphicFrame>
        <p:nvGraphicFramePr>
          <p:cNvPr id="58" name="Table 57">
            <a:extLst>
              <a:ext uri="{FF2B5EF4-FFF2-40B4-BE49-F238E27FC236}">
                <a16:creationId xmlns:a16="http://schemas.microsoft.com/office/drawing/2014/main" id="{FEE47615-B267-4217-A5F5-B237F73E0055}"/>
              </a:ext>
            </a:extLst>
          </p:cNvPr>
          <p:cNvGraphicFramePr>
            <a:graphicFrameLocks noGrp="1"/>
          </p:cNvGraphicFramePr>
          <p:nvPr>
            <p:extLst>
              <p:ext uri="{D42A27DB-BD31-4B8C-83A1-F6EECF244321}">
                <p14:modId xmlns:p14="http://schemas.microsoft.com/office/powerpoint/2010/main" val="117408043"/>
              </p:ext>
            </p:extLst>
          </p:nvPr>
        </p:nvGraphicFramePr>
        <p:xfrm>
          <a:off x="4398037" y="1243866"/>
          <a:ext cx="6816140" cy="2905187"/>
        </p:xfrm>
        <a:graphic>
          <a:graphicData uri="http://schemas.openxmlformats.org/drawingml/2006/table">
            <a:tbl>
              <a:tblPr/>
              <a:tblGrid>
                <a:gridCol w="1333518">
                  <a:extLst>
                    <a:ext uri="{9D8B030D-6E8A-4147-A177-3AD203B41FA5}">
                      <a16:colId xmlns:a16="http://schemas.microsoft.com/office/drawing/2014/main" val="1346551610"/>
                    </a:ext>
                  </a:extLst>
                </a:gridCol>
                <a:gridCol w="4932268">
                  <a:extLst>
                    <a:ext uri="{9D8B030D-6E8A-4147-A177-3AD203B41FA5}">
                      <a16:colId xmlns:a16="http://schemas.microsoft.com/office/drawing/2014/main" val="2642432533"/>
                    </a:ext>
                  </a:extLst>
                </a:gridCol>
                <a:gridCol w="550354">
                  <a:extLst>
                    <a:ext uri="{9D8B030D-6E8A-4147-A177-3AD203B41FA5}">
                      <a16:colId xmlns:a16="http://schemas.microsoft.com/office/drawing/2014/main" val="1031021167"/>
                    </a:ext>
                  </a:extLst>
                </a:gridCol>
              </a:tblGrid>
              <a:tr h="881597">
                <a:tc>
                  <a:txBody>
                    <a:bodyPr/>
                    <a:lstStyle/>
                    <a:p>
                      <a:pPr algn="l" rtl="0" fontAlgn="base"/>
                      <a:r>
                        <a:rPr lang="en-US" sz="1200" b="1" i="0" dirty="0">
                          <a:effectLst/>
                          <a:latin typeface="Times New Roman"/>
                        </a:rPr>
                        <a:t>Reviewer  </a:t>
                      </a:r>
                    </a:p>
                    <a:p>
                      <a:pPr lvl="0" algn="l">
                        <a:buNone/>
                      </a:pPr>
                      <a:r>
                        <a:rPr lang="en-US" sz="1200" b="1" i="0" dirty="0">
                          <a:effectLst/>
                          <a:latin typeface="Times New Roman"/>
                        </a:rPr>
                        <a:t>(Q1)</a:t>
                      </a:r>
                    </a:p>
                  </a:txBody>
                  <a:tcPr marL="86166" marR="86166" marT="43083" marB="43083">
                    <a:lnL>
                      <a:noFill/>
                    </a:lnL>
                    <a:lnR>
                      <a:noFill/>
                    </a:lnR>
                    <a:lnT>
                      <a:noFill/>
                    </a:lnT>
                    <a:lnB>
                      <a:noFill/>
                    </a:lnB>
                  </a:tcPr>
                </a:tc>
                <a:tc gridSpan="2">
                  <a:txBody>
                    <a:bodyPr/>
                    <a:lstStyle/>
                    <a:p>
                      <a:pPr algn="l" rtl="0" fontAlgn="base"/>
                      <a:r>
                        <a:rPr lang="en-US" sz="1200" b="0" i="0">
                          <a:effectLst/>
                          <a:latin typeface="Times New Roman"/>
                        </a:rPr>
                        <a:t>“I like how you… describing your presentation that for you, this was a mix of traditional and modern. Really, I was struck looking at the house, it looks like one you could see in a neighborhood. What other kind of houses and shapes did you explore first?” </a:t>
                      </a:r>
                    </a:p>
                  </a:txBody>
                  <a:tcPr marL="86166" marR="86166" marT="43083" marB="43083">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165802861"/>
                  </a:ext>
                </a:extLst>
              </a:tr>
              <a:tr h="2023590">
                <a:tc>
                  <a:txBody>
                    <a:bodyPr/>
                    <a:lstStyle/>
                    <a:p>
                      <a:pPr algn="l" rtl="0" fontAlgn="base"/>
                      <a:r>
                        <a:rPr lang="en-US" sz="1200" b="1" i="0">
                          <a:effectLst/>
                          <a:latin typeface="Times New Roman"/>
                        </a:rPr>
                        <a:t>Mike  </a:t>
                      </a:r>
                    </a:p>
                    <a:p>
                      <a:pPr lvl="0" algn="l">
                        <a:buNone/>
                      </a:pPr>
                      <a:r>
                        <a:rPr lang="en-US" sz="1200" b="1" i="0">
                          <a:effectLst/>
                          <a:latin typeface="Times New Roman"/>
                        </a:rPr>
                        <a:t>(A1)</a:t>
                      </a:r>
                    </a:p>
                  </a:txBody>
                  <a:tcPr marL="86166" marR="86166" marT="43083" marB="43083">
                    <a:lnL>
                      <a:noFill/>
                    </a:lnL>
                    <a:lnR>
                      <a:noFill/>
                    </a:lnR>
                    <a:lnT>
                      <a:noFill/>
                    </a:lnT>
                    <a:lnB>
                      <a:noFill/>
                    </a:lnB>
                  </a:tcPr>
                </a:tc>
                <a:tc>
                  <a:txBody>
                    <a:bodyPr/>
                    <a:lstStyle/>
                    <a:p>
                      <a:pPr algn="just" rtl="0" fontAlgn="base"/>
                      <a:r>
                        <a:rPr lang="en-US" sz="1200" b="0" i="0" dirty="0">
                          <a:effectLst/>
                          <a:latin typeface="Times New Roman" panose="02020603050405020304" pitchFamily="18" charset="0"/>
                        </a:rPr>
                        <a:t>“So, a few of the first houses that </a:t>
                      </a:r>
                      <a:r>
                        <a:rPr lang="en-US" sz="1200" b="1" i="1" dirty="0">
                          <a:effectLst/>
                          <a:latin typeface="Times New Roman" panose="02020603050405020304" pitchFamily="18" charset="0"/>
                        </a:rPr>
                        <a:t>I tried were basically rectangles, but I saw when I looked around the room</a:t>
                      </a:r>
                      <a:r>
                        <a:rPr lang="en-US" sz="1200" b="0" i="0" dirty="0">
                          <a:effectLst/>
                          <a:latin typeface="Times New Roman" panose="02020603050405020304" pitchFamily="18" charset="0"/>
                        </a:rPr>
                        <a:t>, a lot people were already doing rectangles. And I am not going to follow the trend, so </a:t>
                      </a:r>
                      <a:r>
                        <a:rPr lang="en-US" sz="1200" b="1" i="1" dirty="0">
                          <a:solidFill>
                            <a:schemeClr val="tx1"/>
                          </a:solidFill>
                          <a:effectLst/>
                          <a:latin typeface="Times New Roman" panose="02020603050405020304" pitchFamily="18" charset="0"/>
                        </a:rPr>
                        <a:t>I based off of a lot of the houses in my neighborhood</a:t>
                      </a:r>
                      <a:r>
                        <a:rPr lang="en-US" sz="1200" b="0" i="1" dirty="0">
                          <a:effectLst/>
                          <a:latin typeface="Times New Roman" panose="02020603050405020304" pitchFamily="18" charset="0"/>
                        </a:rPr>
                        <a:t>.</a:t>
                      </a:r>
                      <a:r>
                        <a:rPr lang="en-US" sz="1200" b="0" i="0" dirty="0">
                          <a:effectLst/>
                          <a:latin typeface="Times New Roman" panose="02020603050405020304" pitchFamily="18" charset="0"/>
                        </a:rPr>
                        <a:t> A lot of my house have the side garage and then they have different rooms to the left of the house facing. So, I explored a lot of designs, I even tried circle house, but it did not work out because the roof did not attach right. </a:t>
                      </a:r>
                      <a:r>
                        <a:rPr lang="en-US" sz="1200" b="1" i="1" dirty="0">
                          <a:effectLst/>
                          <a:latin typeface="Times New Roman" panose="02020603050405020304" pitchFamily="18" charset="0"/>
                        </a:rPr>
                        <a:t>I decided on this one because it was more related, you know, it was familiar to me</a:t>
                      </a:r>
                      <a:r>
                        <a:rPr lang="en-US" sz="1200" b="0" i="0" dirty="0">
                          <a:effectLst/>
                          <a:latin typeface="Times New Roman" panose="02020603050405020304" pitchFamily="18" charset="0"/>
                        </a:rPr>
                        <a:t>..” </a:t>
                      </a:r>
                      <a:endParaRPr lang="en-US" sz="1200" b="0" i="0" dirty="0">
                        <a:effectLst/>
                      </a:endParaRPr>
                    </a:p>
                  </a:txBody>
                  <a:tcPr marL="86166" marR="86166" marT="43083" marB="43083">
                    <a:lnL>
                      <a:noFill/>
                    </a:lnL>
                    <a:lnR>
                      <a:noFill/>
                    </a:lnR>
                    <a:lnT>
                      <a:noFill/>
                    </a:lnT>
                    <a:lnB>
                      <a:noFill/>
                    </a:lnB>
                  </a:tcPr>
                </a:tc>
                <a:tc>
                  <a:txBody>
                    <a:bodyPr/>
                    <a:lstStyle/>
                    <a:p>
                      <a:endParaRPr lang="en-US" sz="1200" dirty="0"/>
                    </a:p>
                  </a:txBody>
                  <a:tcPr marL="86166" marR="86166" marT="43083" marB="43083">
                    <a:lnL>
                      <a:noFill/>
                    </a:lnL>
                    <a:lnT>
                      <a:noFill/>
                    </a:lnT>
                  </a:tcPr>
                </a:tc>
                <a:extLst>
                  <a:ext uri="{0D108BD9-81ED-4DB2-BD59-A6C34878D82A}">
                    <a16:rowId xmlns:a16="http://schemas.microsoft.com/office/drawing/2014/main" val="3540347788"/>
                  </a:ext>
                </a:extLst>
              </a:tr>
            </a:tbl>
          </a:graphicData>
        </a:graphic>
      </p:graphicFrame>
      <p:graphicFrame>
        <p:nvGraphicFramePr>
          <p:cNvPr id="63" name="Table 62">
            <a:extLst>
              <a:ext uri="{FF2B5EF4-FFF2-40B4-BE49-F238E27FC236}">
                <a16:creationId xmlns:a16="http://schemas.microsoft.com/office/drawing/2014/main" id="{101FD772-4069-41D6-84A6-6413EB47BC1C}"/>
              </a:ext>
            </a:extLst>
          </p:cNvPr>
          <p:cNvGraphicFramePr>
            <a:graphicFrameLocks noGrp="1"/>
          </p:cNvGraphicFramePr>
          <p:nvPr>
            <p:extLst>
              <p:ext uri="{D42A27DB-BD31-4B8C-83A1-F6EECF244321}">
                <p14:modId xmlns:p14="http://schemas.microsoft.com/office/powerpoint/2010/main" val="2599661262"/>
              </p:ext>
            </p:extLst>
          </p:nvPr>
        </p:nvGraphicFramePr>
        <p:xfrm>
          <a:off x="4306871" y="4229931"/>
          <a:ext cx="6998471" cy="2628069"/>
        </p:xfrm>
        <a:graphic>
          <a:graphicData uri="http://schemas.openxmlformats.org/drawingml/2006/table">
            <a:tbl>
              <a:tblPr/>
              <a:tblGrid>
                <a:gridCol w="1369190">
                  <a:extLst>
                    <a:ext uri="{9D8B030D-6E8A-4147-A177-3AD203B41FA5}">
                      <a16:colId xmlns:a16="http://schemas.microsoft.com/office/drawing/2014/main" val="1346551610"/>
                    </a:ext>
                  </a:extLst>
                </a:gridCol>
                <a:gridCol w="5064204">
                  <a:extLst>
                    <a:ext uri="{9D8B030D-6E8A-4147-A177-3AD203B41FA5}">
                      <a16:colId xmlns:a16="http://schemas.microsoft.com/office/drawing/2014/main" val="2642432533"/>
                    </a:ext>
                  </a:extLst>
                </a:gridCol>
                <a:gridCol w="565077">
                  <a:extLst>
                    <a:ext uri="{9D8B030D-6E8A-4147-A177-3AD203B41FA5}">
                      <a16:colId xmlns:a16="http://schemas.microsoft.com/office/drawing/2014/main" val="1031021167"/>
                    </a:ext>
                  </a:extLst>
                </a:gridCol>
              </a:tblGrid>
              <a:tr h="508346">
                <a:tc>
                  <a:txBody>
                    <a:bodyPr/>
                    <a:lstStyle/>
                    <a:p>
                      <a:pPr algn="l" rtl="0" fontAlgn="base"/>
                      <a:r>
                        <a:rPr lang="en-US" sz="1200" b="1" i="0">
                          <a:effectLst/>
                          <a:latin typeface="Times New Roman" panose="02020603050405020304" pitchFamily="18" charset="0"/>
                          <a:cs typeface="Times New Roman" panose="02020603050405020304" pitchFamily="18" charset="0"/>
                        </a:rPr>
                        <a:t>Reviewer  </a:t>
                      </a:r>
                    </a:p>
                    <a:p>
                      <a:pPr lvl="0" algn="l">
                        <a:buNone/>
                      </a:pPr>
                      <a:r>
                        <a:rPr lang="en-US" sz="1200" b="1" i="0">
                          <a:effectLst/>
                          <a:latin typeface="Times New Roman" panose="02020603050405020304" pitchFamily="18" charset="0"/>
                          <a:cs typeface="Times New Roman" panose="02020603050405020304" pitchFamily="18" charset="0"/>
                        </a:rPr>
                        <a:t>(Q2)</a:t>
                      </a:r>
                    </a:p>
                  </a:txBody>
                  <a:tcPr marL="86166" marR="86166" marT="43083" marB="43083">
                    <a:lnL>
                      <a:noFill/>
                    </a:lnL>
                    <a:lnR>
                      <a:noFill/>
                    </a:lnR>
                    <a:lnT>
                      <a:noFill/>
                    </a:lnT>
                    <a:lnB>
                      <a:noFill/>
                    </a:lnB>
                  </a:tcPr>
                </a:tc>
                <a:tc gridSpan="2">
                  <a:txBody>
                    <a:bodyPr/>
                    <a:lstStyle/>
                    <a:p>
                      <a:pPr algn="l" rtl="0" fontAlgn="base"/>
                      <a:r>
                        <a:rPr lang="en-US" sz="1200" b="0" i="0">
                          <a:effectLst/>
                          <a:latin typeface="Times New Roman" panose="02020603050405020304" pitchFamily="18" charset="0"/>
                          <a:cs typeface="Times New Roman" panose="02020603050405020304" pitchFamily="18" charset="0"/>
                        </a:rPr>
                        <a:t>“Ok, very interesting, so it was again one way to look at the design. Did you look at the energy performance of the different homes?”</a:t>
                      </a:r>
                    </a:p>
                  </a:txBody>
                  <a:tcPr marL="86166" marR="86166" marT="43083" marB="43083">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165802861"/>
                  </a:ext>
                </a:extLst>
              </a:tr>
              <a:tr h="2119723">
                <a:tc>
                  <a:txBody>
                    <a:bodyPr/>
                    <a:lstStyle/>
                    <a:p>
                      <a:pPr algn="l" rtl="0" fontAlgn="base"/>
                      <a:r>
                        <a:rPr lang="en-US" sz="1200" b="1" i="0">
                          <a:effectLst/>
                          <a:latin typeface="Times New Roman" panose="02020603050405020304" pitchFamily="18" charset="0"/>
                          <a:cs typeface="Times New Roman" panose="02020603050405020304" pitchFamily="18" charset="0"/>
                        </a:rPr>
                        <a:t>Mike  </a:t>
                      </a:r>
                    </a:p>
                    <a:p>
                      <a:pPr lvl="0" algn="l">
                        <a:buNone/>
                      </a:pPr>
                      <a:r>
                        <a:rPr lang="en-US" sz="1200" b="1" i="0">
                          <a:effectLst/>
                          <a:latin typeface="Times New Roman" panose="02020603050405020304" pitchFamily="18" charset="0"/>
                          <a:cs typeface="Times New Roman" panose="02020603050405020304" pitchFamily="18" charset="0"/>
                        </a:rPr>
                        <a:t>(A2)</a:t>
                      </a:r>
                    </a:p>
                  </a:txBody>
                  <a:tcPr marL="86166" marR="86166" marT="43083" marB="43083">
                    <a:lnL>
                      <a:noFill/>
                    </a:lnL>
                    <a:lnR>
                      <a:noFill/>
                    </a:lnR>
                    <a:lnT>
                      <a:noFill/>
                    </a:lnT>
                    <a:lnB>
                      <a:noFill/>
                    </a:lnB>
                  </a:tcPr>
                </a:tc>
                <a:tc>
                  <a:txBody>
                    <a:bodyPr/>
                    <a:lstStyle/>
                    <a:p>
                      <a:pPr algn="just" rtl="0" fontAlgn="base"/>
                      <a:r>
                        <a:rPr lang="en-US" sz="1200" b="0" i="0" dirty="0">
                          <a:effectLst/>
                          <a:latin typeface="Times New Roman" panose="02020603050405020304" pitchFamily="18" charset="0"/>
                          <a:cs typeface="Times New Roman" panose="02020603050405020304" pitchFamily="18" charset="0"/>
                        </a:rPr>
                        <a:t>“Definitely the circle one, because the roof on the circle one, it allowed a lot of sunlight to hit a lot of areas on the roof, and by </a:t>
                      </a:r>
                      <a:r>
                        <a:rPr lang="en-US" sz="1200" b="1" i="1" dirty="0">
                          <a:effectLst/>
                          <a:latin typeface="Times New Roman" panose="02020603050405020304" pitchFamily="18" charset="0"/>
                          <a:cs typeface="Times New Roman" panose="02020603050405020304" pitchFamily="18" charset="0"/>
                        </a:rPr>
                        <a:t>putting a lot of solar panels down, I could maximize the efficiency, </a:t>
                      </a:r>
                      <a:r>
                        <a:rPr lang="en-US" sz="1200" b="0" i="0" dirty="0">
                          <a:effectLst/>
                          <a:latin typeface="Times New Roman" panose="02020603050405020304" pitchFamily="18" charset="0"/>
                          <a:cs typeface="Times New Roman" panose="02020603050405020304" pitchFamily="18" charset="0"/>
                        </a:rPr>
                        <a:t>so it was around negative three, thirty-five thousand kilowatts per hours, </a:t>
                      </a:r>
                      <a:r>
                        <a:rPr lang="en-US" sz="1200" b="1" i="1" dirty="0">
                          <a:effectLst/>
                          <a:latin typeface="Times New Roman" panose="02020603050405020304" pitchFamily="18" charset="0"/>
                          <a:cs typeface="Times New Roman" panose="02020603050405020304" pitchFamily="18" charset="0"/>
                        </a:rPr>
                        <a:t>but it looked like a muffin</a:t>
                      </a:r>
                      <a:r>
                        <a:rPr lang="en-US" sz="1200" b="0" i="0" dirty="0">
                          <a:effectLst/>
                          <a:latin typeface="Times New Roman" panose="02020603050405020304" pitchFamily="18" charset="0"/>
                          <a:cs typeface="Times New Roman" panose="02020603050405020304" pitchFamily="18" charset="0"/>
                        </a:rPr>
                        <a:t>, so I didn’t really like that. So, basically, </a:t>
                      </a:r>
                      <a:r>
                        <a:rPr lang="en-US" sz="1200" b="1" i="1" dirty="0">
                          <a:effectLst/>
                          <a:latin typeface="Times New Roman" panose="02020603050405020304" pitchFamily="18" charset="0"/>
                          <a:cs typeface="Times New Roman" panose="02020603050405020304" pitchFamily="18" charset="0"/>
                        </a:rPr>
                        <a:t>I came to a conclusion the more roof space that the sunlight hit, the more kilowatt per hours, the less kilowatt per hours.”</a:t>
                      </a:r>
                    </a:p>
                  </a:txBody>
                  <a:tcPr marL="86166" marR="86166" marT="43083" marB="43083">
                    <a:lnL>
                      <a:noFill/>
                    </a:lnL>
                    <a:lnR>
                      <a:noFill/>
                    </a:lnR>
                    <a:lnT>
                      <a:noFill/>
                    </a:lnT>
                    <a:lnB>
                      <a:noFill/>
                    </a:lnB>
                  </a:tcPr>
                </a:tc>
                <a:tc>
                  <a:txBody>
                    <a:bodyPr/>
                    <a:lstStyle/>
                    <a:p>
                      <a:endParaRPr lang="en-US" sz="1200" dirty="0"/>
                    </a:p>
                  </a:txBody>
                  <a:tcPr marL="86166" marR="86166" marT="43083" marB="43083">
                    <a:lnL>
                      <a:noFill/>
                    </a:lnL>
                    <a:lnT>
                      <a:noFill/>
                    </a:lnT>
                  </a:tcPr>
                </a:tc>
                <a:extLst>
                  <a:ext uri="{0D108BD9-81ED-4DB2-BD59-A6C34878D82A}">
                    <a16:rowId xmlns:a16="http://schemas.microsoft.com/office/drawing/2014/main" val="3540347788"/>
                  </a:ext>
                </a:extLst>
              </a:tr>
            </a:tbl>
          </a:graphicData>
        </a:graphic>
      </p:graphicFrame>
      <p:pic>
        <p:nvPicPr>
          <p:cNvPr id="7" name="Picture 6" descr="Graphical user interface, application&#10;&#10;Description automatically generated">
            <a:extLst>
              <a:ext uri="{FF2B5EF4-FFF2-40B4-BE49-F238E27FC236}">
                <a16:creationId xmlns:a16="http://schemas.microsoft.com/office/drawing/2014/main" id="{9948F880-BAE9-4E72-9BF5-53CA75B64C4A}"/>
              </a:ext>
            </a:extLst>
          </p:cNvPr>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saturation sat="0"/>
                    </a14:imgEffect>
                  </a14:imgLayer>
                </a14:imgProps>
              </a:ext>
              <a:ext uri="{28A0092B-C50C-407E-A947-70E740481C1C}">
                <a14:useLocalDpi xmlns:a14="http://schemas.microsoft.com/office/drawing/2010/main" val="0"/>
              </a:ext>
            </a:extLst>
          </a:blip>
          <a:srcRect l="62568" t="13492" b="11200"/>
          <a:stretch/>
        </p:blipFill>
        <p:spPr bwMode="auto">
          <a:xfrm>
            <a:off x="1165859" y="1243866"/>
            <a:ext cx="2606039" cy="1889859"/>
          </a:xfrm>
          <a:prstGeom prst="rect">
            <a:avLst/>
          </a:prstGeom>
          <a:ln>
            <a:noFill/>
          </a:ln>
          <a:extLst>
            <a:ext uri="{53640926-AAD7-44D8-BBD7-CCE9431645EC}">
              <a14:shadowObscured xmlns:a14="http://schemas.microsoft.com/office/drawing/2010/main"/>
            </a:ext>
          </a:extLst>
        </p:spPr>
      </p:pic>
      <p:graphicFrame>
        <p:nvGraphicFramePr>
          <p:cNvPr id="3" name="Table 2">
            <a:extLst>
              <a:ext uri="{FF2B5EF4-FFF2-40B4-BE49-F238E27FC236}">
                <a16:creationId xmlns:a16="http://schemas.microsoft.com/office/drawing/2014/main" id="{C316E96A-10EF-4FC7-A2BB-76A1E489B085}"/>
              </a:ext>
            </a:extLst>
          </p:cNvPr>
          <p:cNvGraphicFramePr>
            <a:graphicFrameLocks noGrp="1"/>
          </p:cNvGraphicFramePr>
          <p:nvPr>
            <p:extLst>
              <p:ext uri="{D42A27DB-BD31-4B8C-83A1-F6EECF244321}">
                <p14:modId xmlns:p14="http://schemas.microsoft.com/office/powerpoint/2010/main" val="704168700"/>
              </p:ext>
            </p:extLst>
          </p:nvPr>
        </p:nvGraphicFramePr>
        <p:xfrm>
          <a:off x="1165860" y="3316568"/>
          <a:ext cx="2606040" cy="1280160"/>
        </p:xfrm>
        <a:graphic>
          <a:graphicData uri="http://schemas.openxmlformats.org/drawingml/2006/table">
            <a:tbl>
              <a:tblPr>
                <a:tableStyleId>{5C22544A-7EE6-4342-B048-85BDC9FD1C3A}</a:tableStyleId>
              </a:tblPr>
              <a:tblGrid>
                <a:gridCol w="2606040">
                  <a:extLst>
                    <a:ext uri="{9D8B030D-6E8A-4147-A177-3AD203B41FA5}">
                      <a16:colId xmlns:a16="http://schemas.microsoft.com/office/drawing/2014/main" val="4245539335"/>
                    </a:ext>
                  </a:extLst>
                </a:gridCol>
              </a:tblGrid>
              <a:tr h="0">
                <a:tc>
                  <a:txBody>
                    <a:bodyPr/>
                    <a:lstStyle/>
                    <a:p>
                      <a:pPr marL="215265" marR="0" indent="-215265" algn="just">
                        <a:spcBef>
                          <a:spcPts val="0"/>
                        </a:spcBef>
                        <a:spcAft>
                          <a:spcPts val="0"/>
                        </a:spcAft>
                      </a:pPr>
                      <a:r>
                        <a:rPr lang="en-US" sz="1400" b="1" dirty="0">
                          <a:effectLst/>
                        </a:rPr>
                        <a:t>Size of the house</a:t>
                      </a:r>
                      <a:r>
                        <a:rPr lang="en-US" sz="1400" dirty="0">
                          <a:effectLst/>
                        </a:rPr>
                        <a:t>:   188 m</a:t>
                      </a:r>
                      <a:r>
                        <a:rPr lang="en-US" sz="1400" baseline="30000" dirty="0">
                          <a:effectLst/>
                        </a:rPr>
                        <a:t>2</a:t>
                      </a:r>
                      <a:endParaRPr lang="en-US" sz="1400" dirty="0">
                        <a:effectLst/>
                      </a:endParaRPr>
                    </a:p>
                    <a:p>
                      <a:pPr marL="215265" marR="0" indent="-215265" algn="just">
                        <a:spcBef>
                          <a:spcPts val="0"/>
                        </a:spcBef>
                        <a:spcAft>
                          <a:spcPts val="0"/>
                        </a:spcAft>
                      </a:pPr>
                      <a:r>
                        <a:rPr lang="en-US" sz="1400" b="1" dirty="0">
                          <a:effectLst/>
                        </a:rPr>
                        <a:t>Annual energy</a:t>
                      </a:r>
                      <a:r>
                        <a:rPr lang="en-US" sz="1400" dirty="0">
                          <a:effectLst/>
                        </a:rPr>
                        <a:t>:      -6580 kWh</a:t>
                      </a:r>
                    </a:p>
                    <a:p>
                      <a:pPr marL="158115" marR="0" indent="-171450" algn="just">
                        <a:spcBef>
                          <a:spcPts val="0"/>
                        </a:spcBef>
                        <a:spcAft>
                          <a:spcPts val="0"/>
                        </a:spcAft>
                      </a:pPr>
                      <a:r>
                        <a:rPr lang="en-US" sz="1400" b="1" dirty="0">
                          <a:effectLst/>
                        </a:rPr>
                        <a:t>Total cost</a:t>
                      </a:r>
                      <a:r>
                        <a:rPr lang="en-US" sz="1400" dirty="0">
                          <a:effectLst/>
                        </a:rPr>
                        <a:t>:               $236,416</a:t>
                      </a:r>
                    </a:p>
                    <a:p>
                      <a:pPr marL="14288" marR="0" indent="-14288" algn="l">
                        <a:spcBef>
                          <a:spcPts val="0"/>
                        </a:spcBef>
                        <a:spcAft>
                          <a:spcPts val="0"/>
                        </a:spcAft>
                      </a:pPr>
                      <a:r>
                        <a:rPr lang="en-US" sz="1400" b="1" dirty="0">
                          <a:effectLst/>
                        </a:rPr>
                        <a:t>Special features</a:t>
                      </a:r>
                      <a:r>
                        <a:rPr lang="en-US" sz="1400" dirty="0">
                          <a:effectLst/>
                        </a:rPr>
                        <a:t>: Cut-out the front lawn, 2 car garage, 26 max efficiency solar panels </a:t>
                      </a:r>
                      <a:endParaRPr lang="en-US" sz="1400" dirty="0">
                        <a:effectLst/>
                        <a:latin typeface="Times New Roman" panose="02020603050405020304" pitchFamily="18" charset="0"/>
                        <a:ea typeface="Yu Mincho" panose="02020400000000000000" pitchFamily="18" charset="-128"/>
                        <a:cs typeface="Arial" panose="020B0604020202020204" pitchFamily="34" charset="0"/>
                      </a:endParaRPr>
                    </a:p>
                  </a:txBody>
                  <a:tcPr marL="114300" marR="114300" marT="0" marB="0"/>
                </a:tc>
                <a:extLst>
                  <a:ext uri="{0D108BD9-81ED-4DB2-BD59-A6C34878D82A}">
                    <a16:rowId xmlns:a16="http://schemas.microsoft.com/office/drawing/2014/main" val="2764638293"/>
                  </a:ext>
                </a:extLst>
              </a:tr>
            </a:tbl>
          </a:graphicData>
        </a:graphic>
      </p:graphicFrame>
    </p:spTree>
    <p:extLst>
      <p:ext uri="{BB962C8B-B14F-4D97-AF65-F5344CB8AC3E}">
        <p14:creationId xmlns:p14="http://schemas.microsoft.com/office/powerpoint/2010/main" val="3252396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 name="Table 59">
            <a:extLst>
              <a:ext uri="{FF2B5EF4-FFF2-40B4-BE49-F238E27FC236}">
                <a16:creationId xmlns:a16="http://schemas.microsoft.com/office/drawing/2014/main" id="{AF0C6944-9B04-479D-AB91-CBE202ABF395}"/>
              </a:ext>
            </a:extLst>
          </p:cNvPr>
          <p:cNvGraphicFramePr>
            <a:graphicFrameLocks noGrp="1"/>
          </p:cNvGraphicFramePr>
          <p:nvPr/>
        </p:nvGraphicFramePr>
        <p:xfrm>
          <a:off x="2495550" y="3282332"/>
          <a:ext cx="6463614" cy="3002522"/>
        </p:xfrm>
        <a:graphic>
          <a:graphicData uri="http://schemas.openxmlformats.org/drawingml/2006/table">
            <a:tbl>
              <a:tblPr/>
              <a:tblGrid>
                <a:gridCol w="930887">
                  <a:extLst>
                    <a:ext uri="{9D8B030D-6E8A-4147-A177-3AD203B41FA5}">
                      <a16:colId xmlns:a16="http://schemas.microsoft.com/office/drawing/2014/main" val="1346551610"/>
                    </a:ext>
                  </a:extLst>
                </a:gridCol>
                <a:gridCol w="5294606">
                  <a:extLst>
                    <a:ext uri="{9D8B030D-6E8A-4147-A177-3AD203B41FA5}">
                      <a16:colId xmlns:a16="http://schemas.microsoft.com/office/drawing/2014/main" val="2642432533"/>
                    </a:ext>
                  </a:extLst>
                </a:gridCol>
                <a:gridCol w="238121">
                  <a:extLst>
                    <a:ext uri="{9D8B030D-6E8A-4147-A177-3AD203B41FA5}">
                      <a16:colId xmlns:a16="http://schemas.microsoft.com/office/drawing/2014/main" val="1031021167"/>
                    </a:ext>
                  </a:extLst>
                </a:gridCol>
              </a:tblGrid>
              <a:tr h="720022">
                <a:tc>
                  <a:txBody>
                    <a:bodyPr/>
                    <a:lstStyle/>
                    <a:p>
                      <a:pPr algn="l" rtl="0" fontAlgn="base"/>
                      <a:r>
                        <a:rPr lang="en-US" sz="1200" b="1" i="0">
                          <a:effectLst/>
                          <a:latin typeface="Times New Roman"/>
                        </a:rPr>
                        <a:t>Reviewer  </a:t>
                      </a:r>
                    </a:p>
                    <a:p>
                      <a:pPr lvl="0" algn="l">
                        <a:buNone/>
                      </a:pPr>
                      <a:r>
                        <a:rPr lang="en-US" sz="1200" b="1" i="0">
                          <a:effectLst/>
                          <a:latin typeface="Times New Roman"/>
                        </a:rPr>
                        <a:t>(Q7)</a:t>
                      </a:r>
                    </a:p>
                  </a:txBody>
                  <a:tcPr marL="86166" marR="86166" marT="43083" marB="43083">
                    <a:lnL>
                      <a:noFill/>
                    </a:lnL>
                    <a:lnR>
                      <a:noFill/>
                    </a:lnR>
                    <a:lnT>
                      <a:noFill/>
                    </a:lnT>
                    <a:lnB>
                      <a:noFill/>
                    </a:lnB>
                  </a:tcPr>
                </a:tc>
                <a:tc gridSpan="2">
                  <a:txBody>
                    <a:bodyPr/>
                    <a:lstStyle/>
                    <a:p>
                      <a:pPr algn="l" rtl="0" fontAlgn="base"/>
                      <a:r>
                        <a:rPr lang="en-US" sz="1200" b="0" i="0">
                          <a:effectLst/>
                          <a:latin typeface="Times New Roman"/>
                        </a:rPr>
                        <a:t>“So yes, it would actually…yes. Think about heat transfer and the possible impact.”</a:t>
                      </a:r>
                    </a:p>
                  </a:txBody>
                  <a:tcPr marL="86166" marR="86166" marT="43083" marB="43083">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165802861"/>
                  </a:ext>
                </a:extLst>
              </a:tr>
              <a:tr h="2282500">
                <a:tc>
                  <a:txBody>
                    <a:bodyPr/>
                    <a:lstStyle/>
                    <a:p>
                      <a:pPr algn="l" rtl="0" fontAlgn="base"/>
                      <a:r>
                        <a:rPr lang="en-US" sz="1200" b="1" i="0">
                          <a:effectLst/>
                          <a:latin typeface="Times New Roman"/>
                        </a:rPr>
                        <a:t>Mike  </a:t>
                      </a:r>
                    </a:p>
                    <a:p>
                      <a:pPr lvl="0" algn="l">
                        <a:buNone/>
                      </a:pPr>
                      <a:r>
                        <a:rPr lang="en-US" sz="1200" b="1" i="0">
                          <a:effectLst/>
                          <a:latin typeface="Times New Roman"/>
                        </a:rPr>
                        <a:t>(A7)</a:t>
                      </a:r>
                    </a:p>
                  </a:txBody>
                  <a:tcPr marL="86166" marR="86166" marT="43083" marB="43083">
                    <a:lnL>
                      <a:noFill/>
                    </a:lnL>
                    <a:lnR>
                      <a:noFill/>
                    </a:lnR>
                    <a:lnT>
                      <a:noFill/>
                    </a:lnT>
                    <a:lnB>
                      <a:noFill/>
                    </a:lnB>
                  </a:tcPr>
                </a:tc>
                <a:tc>
                  <a:txBody>
                    <a:bodyPr/>
                    <a:lstStyle/>
                    <a:p>
                      <a:pPr algn="just" rtl="0" fontAlgn="base"/>
                      <a:r>
                        <a:rPr lang="en-US" sz="1200" b="0" dirty="0">
                          <a:effectLst/>
                          <a:latin typeface="Times New Roman" panose="02020603050405020304" pitchFamily="18" charset="0"/>
                          <a:ea typeface="Yu Mincho" panose="020B0400000000000000" pitchFamily="18" charset="-128"/>
                        </a:rPr>
                        <a:t>“</a:t>
                      </a:r>
                      <a:r>
                        <a:rPr lang="en-US" sz="1200" b="0" i="1" dirty="0">
                          <a:effectLst/>
                          <a:latin typeface="Times New Roman" panose="02020603050405020304" pitchFamily="18" charset="0"/>
                          <a:ea typeface="Yu Mincho" panose="020B0400000000000000" pitchFamily="18" charset="-128"/>
                        </a:rPr>
                        <a:t>Oh yeah!! Yeah… the larger the </a:t>
                      </a:r>
                      <a:r>
                        <a:rPr lang="en-US" sz="1200" b="1" i="1" dirty="0">
                          <a:effectLst/>
                          <a:latin typeface="Times New Roman" panose="02020603050405020304" pitchFamily="18" charset="0"/>
                          <a:ea typeface="Yu Mincho" panose="020B0400000000000000" pitchFamily="18" charset="-128"/>
                        </a:rPr>
                        <a:t>surface area in summer it could consequently make the roof very hot which can basically increase AC usage which is something that will…</a:t>
                      </a:r>
                      <a:r>
                        <a:rPr lang="en-US" sz="1200" b="0" i="1" dirty="0">
                          <a:effectLst/>
                          <a:latin typeface="Times New Roman" panose="02020603050405020304" pitchFamily="18" charset="0"/>
                          <a:ea typeface="Yu Mincho" panose="020B0400000000000000" pitchFamily="18" charset="-128"/>
                        </a:rPr>
                        <a:t>Because in my first test that was actually one of the first issues the AC skyrocketed when up like nineties and in December drop.</a:t>
                      </a:r>
                      <a:r>
                        <a:rPr lang="en-US" sz="1200" b="1" i="1" dirty="0">
                          <a:effectLst/>
                          <a:latin typeface="Times New Roman" panose="02020603050405020304" pitchFamily="18" charset="0"/>
                          <a:ea typeface="Yu Mincho" panose="020B0400000000000000" pitchFamily="18" charset="-128"/>
                        </a:rPr>
                        <a:t> So, I think actually both of them have disadvantages one of the disadvantages is AC usage, but the advantage more room for solar panels, so that the conclusion</a:t>
                      </a:r>
                      <a:r>
                        <a:rPr lang="en-US" sz="1200" b="1" dirty="0">
                          <a:effectLst/>
                          <a:latin typeface="Times New Roman" panose="02020603050405020304" pitchFamily="18" charset="0"/>
                          <a:ea typeface="Yu Mincho" panose="020B0400000000000000" pitchFamily="18" charset="-128"/>
                        </a:rPr>
                        <a:t>.”</a:t>
                      </a:r>
                      <a:endParaRPr lang="en-US" sz="1200" b="0" i="0" dirty="0">
                        <a:effectLst/>
                      </a:endParaRPr>
                    </a:p>
                  </a:txBody>
                  <a:tcPr marL="86166" marR="86166" marT="43083" marB="43083">
                    <a:lnL>
                      <a:noFill/>
                    </a:lnL>
                    <a:lnR>
                      <a:noFill/>
                    </a:lnR>
                    <a:lnT>
                      <a:noFill/>
                    </a:lnT>
                    <a:lnB>
                      <a:noFill/>
                    </a:lnB>
                  </a:tcPr>
                </a:tc>
                <a:tc>
                  <a:txBody>
                    <a:bodyPr/>
                    <a:lstStyle/>
                    <a:p>
                      <a:endParaRPr lang="en-US" sz="1200" dirty="0"/>
                    </a:p>
                  </a:txBody>
                  <a:tcPr marL="86166" marR="86166" marT="43083" marB="43083">
                    <a:lnL>
                      <a:noFill/>
                    </a:lnL>
                    <a:lnT>
                      <a:noFill/>
                    </a:lnT>
                  </a:tcPr>
                </a:tc>
                <a:extLst>
                  <a:ext uri="{0D108BD9-81ED-4DB2-BD59-A6C34878D82A}">
                    <a16:rowId xmlns:a16="http://schemas.microsoft.com/office/drawing/2014/main" val="3540347788"/>
                  </a:ext>
                </a:extLst>
              </a:tr>
            </a:tbl>
          </a:graphicData>
        </a:graphic>
      </p:graphicFrame>
      <p:sp>
        <p:nvSpPr>
          <p:cNvPr id="2" name="Title 1">
            <a:extLst>
              <a:ext uri="{FF2B5EF4-FFF2-40B4-BE49-F238E27FC236}">
                <a16:creationId xmlns:a16="http://schemas.microsoft.com/office/drawing/2014/main" id="{F265D013-657A-417E-8D26-1AB0F33956F5}"/>
              </a:ext>
            </a:extLst>
          </p:cNvPr>
          <p:cNvSpPr>
            <a:spLocks noGrp="1"/>
          </p:cNvSpPr>
          <p:nvPr>
            <p:ph type="ctrTitle"/>
          </p:nvPr>
        </p:nvSpPr>
        <p:spPr>
          <a:xfrm>
            <a:off x="1302341" y="256005"/>
            <a:ext cx="10107070" cy="443198"/>
          </a:xfrm>
        </p:spPr>
        <p:txBody>
          <a:bodyPr/>
          <a:lstStyle/>
          <a:p>
            <a:r>
              <a:rPr lang="en-US" sz="3200" dirty="0"/>
              <a:t>Design Review Session - Ender</a:t>
            </a:r>
          </a:p>
        </p:txBody>
      </p:sp>
      <p:sp>
        <p:nvSpPr>
          <p:cNvPr id="6" name="Slide Number Placeholder 5">
            <a:extLst>
              <a:ext uri="{FF2B5EF4-FFF2-40B4-BE49-F238E27FC236}">
                <a16:creationId xmlns:a16="http://schemas.microsoft.com/office/drawing/2014/main" id="{F9057FFB-03A0-4130-8DCE-E71A0D085519}"/>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Acumin Pro Semibold" panose="020B0504020202020204" pitchFamily="34" charset="77"/>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en-US" sz="1000" b="1" i="0" u="none" strike="noStrike" kern="1200" cap="none" spc="0" normalizeH="0" baseline="0" noProof="0">
              <a:ln>
                <a:noFill/>
              </a:ln>
              <a:solidFill>
                <a:srgbClr val="000000"/>
              </a:solidFill>
              <a:effectLst/>
              <a:uLnTx/>
              <a:uFillTx/>
              <a:latin typeface="Acumin Pro Semibold" panose="020B0504020202020204" pitchFamily="34" charset="77"/>
              <a:ea typeface="+mn-ea"/>
              <a:cs typeface="+mn-cs"/>
            </a:endParaRPr>
          </a:p>
        </p:txBody>
      </p:sp>
      <p:graphicFrame>
        <p:nvGraphicFramePr>
          <p:cNvPr id="58" name="Table 57">
            <a:extLst>
              <a:ext uri="{FF2B5EF4-FFF2-40B4-BE49-F238E27FC236}">
                <a16:creationId xmlns:a16="http://schemas.microsoft.com/office/drawing/2014/main" id="{FEE47615-B267-4217-A5F5-B237F73E0055}"/>
              </a:ext>
            </a:extLst>
          </p:cNvPr>
          <p:cNvGraphicFramePr>
            <a:graphicFrameLocks noGrp="1"/>
          </p:cNvGraphicFramePr>
          <p:nvPr/>
        </p:nvGraphicFramePr>
        <p:xfrm>
          <a:off x="2495550" y="1038226"/>
          <a:ext cx="6216172" cy="2244106"/>
        </p:xfrm>
        <a:graphic>
          <a:graphicData uri="http://schemas.openxmlformats.org/drawingml/2006/table">
            <a:tbl>
              <a:tblPr/>
              <a:tblGrid>
                <a:gridCol w="898410">
                  <a:extLst>
                    <a:ext uri="{9D8B030D-6E8A-4147-A177-3AD203B41FA5}">
                      <a16:colId xmlns:a16="http://schemas.microsoft.com/office/drawing/2014/main" val="1346551610"/>
                    </a:ext>
                  </a:extLst>
                </a:gridCol>
                <a:gridCol w="4815851">
                  <a:extLst>
                    <a:ext uri="{9D8B030D-6E8A-4147-A177-3AD203B41FA5}">
                      <a16:colId xmlns:a16="http://schemas.microsoft.com/office/drawing/2014/main" val="2642432533"/>
                    </a:ext>
                  </a:extLst>
                </a:gridCol>
                <a:gridCol w="501911">
                  <a:extLst>
                    <a:ext uri="{9D8B030D-6E8A-4147-A177-3AD203B41FA5}">
                      <a16:colId xmlns:a16="http://schemas.microsoft.com/office/drawing/2014/main" val="1031021167"/>
                    </a:ext>
                  </a:extLst>
                </a:gridCol>
              </a:tblGrid>
              <a:tr h="1155833">
                <a:tc>
                  <a:txBody>
                    <a:bodyPr/>
                    <a:lstStyle/>
                    <a:p>
                      <a:pPr algn="l" rtl="0" fontAlgn="base"/>
                      <a:r>
                        <a:rPr lang="en-US" sz="1200" b="1" i="0">
                          <a:effectLst/>
                          <a:latin typeface="Times New Roman"/>
                        </a:rPr>
                        <a:t>Reviewer  </a:t>
                      </a:r>
                    </a:p>
                    <a:p>
                      <a:pPr lvl="0" algn="l">
                        <a:buNone/>
                      </a:pPr>
                      <a:r>
                        <a:rPr lang="en-US" sz="1200" b="1" i="0">
                          <a:effectLst/>
                          <a:latin typeface="Times New Roman"/>
                        </a:rPr>
                        <a:t>(Q5-6)</a:t>
                      </a:r>
                    </a:p>
                  </a:txBody>
                  <a:tcPr marL="86166" marR="86166" marT="43083" marB="43083">
                    <a:lnL>
                      <a:noFill/>
                    </a:lnL>
                    <a:lnR>
                      <a:noFill/>
                    </a:lnR>
                    <a:lnT>
                      <a:noFill/>
                    </a:lnT>
                    <a:lnB>
                      <a:noFill/>
                    </a:lnB>
                  </a:tcPr>
                </a:tc>
                <a:tc gridSpan="2">
                  <a:txBody>
                    <a:bodyPr/>
                    <a:lstStyle/>
                    <a:p>
                      <a:pPr marL="0" marR="0" algn="just">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Question 5</a:t>
                      </a:r>
                      <a:r>
                        <a:rPr lang="en-US" sz="1200" dirty="0">
                          <a:effectLst/>
                          <a:latin typeface="Times New Roman" panose="02020603050405020304" pitchFamily="18" charset="0"/>
                          <a:ea typeface="Yu Mincho" panose="020B0400000000000000" pitchFamily="18" charset="-128"/>
                          <a:cs typeface="Times New Roman" panose="02020603050405020304" pitchFamily="18" charset="0"/>
                        </a:rPr>
                        <a:t>: “</a:t>
                      </a:r>
                      <a:r>
                        <a:rPr lang="en-US" sz="1200" i="1" dirty="0">
                          <a:effectLst/>
                          <a:latin typeface="Times New Roman" panose="02020603050405020304" pitchFamily="18" charset="0"/>
                          <a:ea typeface="Yu Mincho" panose="020B0400000000000000" pitchFamily="18" charset="-128"/>
                          <a:cs typeface="Times New Roman" panose="02020603050405020304" pitchFamily="18" charset="0"/>
                        </a:rPr>
                        <a:t>So, let me ask differently. Let’s imagine you don’t have any solar panels. Which one would you think will be a better design decision if there is not a solar panel, having a big surface roof, or smaller surface roof?”</a:t>
                      </a:r>
                      <a:endParaRPr lang="en-US" sz="1200" dirty="0">
                        <a:effectLst/>
                        <a:latin typeface="Times New Roman" panose="02020603050405020304" pitchFamily="18" charset="0"/>
                        <a:ea typeface="Yu Mincho" panose="020B0400000000000000" pitchFamily="18" charset="-128"/>
                        <a:cs typeface="Arial" panose="020B0604020202020204" pitchFamily="34" charset="0"/>
                      </a:endParaRPr>
                    </a:p>
                    <a:p>
                      <a:pPr algn="l" rtl="0" fontAlgn="base"/>
                      <a:endParaRPr lang="en-US" sz="1200" b="0" i="0" dirty="0">
                        <a:effectLst/>
                        <a:latin typeface="Times New Roman"/>
                      </a:endParaRPr>
                    </a:p>
                    <a:p>
                      <a:pPr algn="l" rtl="0" fontAlgn="base"/>
                      <a:r>
                        <a:rPr lang="en-US" sz="1200" b="0" i="0" dirty="0">
                          <a:effectLst/>
                          <a:latin typeface="Times New Roman"/>
                        </a:rPr>
                        <a:t>Question 6: “And tell me why?</a:t>
                      </a:r>
                    </a:p>
                  </a:txBody>
                  <a:tcPr marL="86166" marR="86166" marT="43083" marB="43083">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165802861"/>
                  </a:ext>
                </a:extLst>
              </a:tr>
              <a:tr h="1088273">
                <a:tc>
                  <a:txBody>
                    <a:bodyPr/>
                    <a:lstStyle/>
                    <a:p>
                      <a:pPr algn="l" rtl="0" fontAlgn="base"/>
                      <a:r>
                        <a:rPr lang="en-US" sz="1200" b="1" i="0">
                          <a:effectLst/>
                          <a:latin typeface="Times New Roman"/>
                        </a:rPr>
                        <a:t>Mike  </a:t>
                      </a:r>
                    </a:p>
                    <a:p>
                      <a:pPr lvl="0" algn="l">
                        <a:buNone/>
                      </a:pPr>
                      <a:r>
                        <a:rPr lang="en-US" sz="1200" b="1" i="0">
                          <a:effectLst/>
                          <a:latin typeface="Times New Roman"/>
                        </a:rPr>
                        <a:t>(A6)</a:t>
                      </a:r>
                    </a:p>
                  </a:txBody>
                  <a:tcPr marL="86166" marR="86166" marT="43083" marB="43083">
                    <a:lnL>
                      <a:noFill/>
                    </a:lnL>
                    <a:lnR>
                      <a:noFill/>
                    </a:lnR>
                    <a:lnT>
                      <a:noFill/>
                    </a:lnT>
                    <a:lnB>
                      <a:noFill/>
                    </a:lnB>
                  </a:tcPr>
                </a:tc>
                <a:tc>
                  <a:txBody>
                    <a:bodyPr/>
                    <a:lstStyle/>
                    <a:p>
                      <a:pPr algn="just" rtl="0" fontAlgn="base"/>
                      <a:r>
                        <a:rPr lang="en-US" sz="1200" b="1">
                          <a:effectLst/>
                          <a:latin typeface="Times New Roman" panose="02020603050405020304" pitchFamily="18" charset="0"/>
                          <a:ea typeface="Yu Mincho" panose="020B0400000000000000" pitchFamily="18" charset="-128"/>
                        </a:rPr>
                        <a:t>“</a:t>
                      </a:r>
                      <a:r>
                        <a:rPr lang="en-US" sz="1200" b="1" i="1">
                          <a:effectLst/>
                          <a:latin typeface="Times New Roman" panose="02020603050405020304" pitchFamily="18" charset="0"/>
                          <a:ea typeface="Yu Mincho" panose="020B0400000000000000" pitchFamily="18" charset="-128"/>
                        </a:rPr>
                        <a:t>Because…I usually say the bigger the roof the bigger the house. I like big houses... I guess, I don’t know how to put it.”</a:t>
                      </a:r>
                      <a:endParaRPr lang="en-US" sz="1200" b="0" i="0">
                        <a:effectLst/>
                      </a:endParaRPr>
                    </a:p>
                  </a:txBody>
                  <a:tcPr marL="86166" marR="86166" marT="43083" marB="43083">
                    <a:lnL>
                      <a:noFill/>
                    </a:lnL>
                    <a:lnR>
                      <a:noFill/>
                    </a:lnR>
                    <a:lnT>
                      <a:noFill/>
                    </a:lnT>
                    <a:lnB>
                      <a:noFill/>
                    </a:lnB>
                  </a:tcPr>
                </a:tc>
                <a:tc>
                  <a:txBody>
                    <a:bodyPr/>
                    <a:lstStyle/>
                    <a:p>
                      <a:endParaRPr lang="en-US" sz="1200" dirty="0"/>
                    </a:p>
                  </a:txBody>
                  <a:tcPr marL="86166" marR="86166" marT="43083" marB="43083">
                    <a:lnL>
                      <a:noFill/>
                    </a:lnL>
                    <a:lnT>
                      <a:noFill/>
                    </a:lnT>
                  </a:tcPr>
                </a:tc>
                <a:extLst>
                  <a:ext uri="{0D108BD9-81ED-4DB2-BD59-A6C34878D82A}">
                    <a16:rowId xmlns:a16="http://schemas.microsoft.com/office/drawing/2014/main" val="3540347788"/>
                  </a:ext>
                </a:extLst>
              </a:tr>
            </a:tbl>
          </a:graphicData>
        </a:graphic>
      </p:graphicFrame>
      <p:sp>
        <p:nvSpPr>
          <p:cNvPr id="61" name="Date Placeholder 4">
            <a:extLst>
              <a:ext uri="{FF2B5EF4-FFF2-40B4-BE49-F238E27FC236}">
                <a16:creationId xmlns:a16="http://schemas.microsoft.com/office/drawing/2014/main" id="{B1F37AF9-2C14-486B-9133-A936E8B8BEF9}"/>
              </a:ext>
            </a:extLst>
          </p:cNvPr>
          <p:cNvSpPr txBox="1">
            <a:spLocks/>
          </p:cNvSpPr>
          <p:nvPr/>
        </p:nvSpPr>
        <p:spPr>
          <a:xfrm>
            <a:off x="9178836" y="6220740"/>
            <a:ext cx="1091561" cy="323968"/>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bg1">
                    <a:alpha val="70000"/>
                  </a:schemeClr>
                </a:solidFill>
                <a:latin typeface="Acumin Pro"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alpha val="70000"/>
                  </a:srgbClr>
                </a:solidFill>
                <a:effectLst/>
                <a:uLnTx/>
                <a:uFillTx/>
                <a:latin typeface="Acumin Pro" panose="020B0504020202020204" pitchFamily="34" charset="77"/>
                <a:ea typeface="+mn-ea"/>
                <a:cs typeface="+mn-cs"/>
              </a:rPr>
              <a:t>27-29 MAY 2021</a:t>
            </a:r>
          </a:p>
        </p:txBody>
      </p:sp>
    </p:spTree>
    <p:extLst>
      <p:ext uri="{BB962C8B-B14F-4D97-AF65-F5344CB8AC3E}">
        <p14:creationId xmlns:p14="http://schemas.microsoft.com/office/powerpoint/2010/main" val="851554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F34B14D-88CF-404B-B36F-ACCDAC67A6B4}"/>
              </a:ext>
            </a:extLst>
          </p:cNvPr>
          <p:cNvSpPr>
            <a:spLocks noGrp="1"/>
          </p:cNvSpPr>
          <p:nvPr>
            <p:ph type="subTitle" idx="1"/>
          </p:nvPr>
        </p:nvSpPr>
        <p:spPr>
          <a:xfrm>
            <a:off x="2257144" y="1091830"/>
            <a:ext cx="2735262" cy="341599"/>
          </a:xfrm>
        </p:spPr>
        <p:txBody>
          <a:bodyPr/>
          <a:lstStyle/>
          <a:p>
            <a:r>
              <a:rPr lang="en-US" dirty="0"/>
              <a:t>Lisa’s House</a:t>
            </a:r>
          </a:p>
        </p:txBody>
      </p:sp>
      <p:sp>
        <p:nvSpPr>
          <p:cNvPr id="5" name="Date Placeholder 4">
            <a:extLst>
              <a:ext uri="{FF2B5EF4-FFF2-40B4-BE49-F238E27FC236}">
                <a16:creationId xmlns:a16="http://schemas.microsoft.com/office/drawing/2014/main" id="{65497275-0B51-46F7-A86A-D1736C02F400}"/>
              </a:ext>
            </a:extLst>
          </p:cNvPr>
          <p:cNvSpPr>
            <a:spLocks noGrp="1"/>
          </p:cNvSpPr>
          <p:nvPr>
            <p:ph type="dt" sz="half" idx="10"/>
          </p:nvPr>
        </p:nvSpPr>
        <p:spPr/>
        <p:txBody>
          <a:bodyPr/>
          <a:lstStyle/>
          <a:p>
            <a:fld id="{93C70D44-4D52-E745-B943-20C0DA58653C}" type="datetime1">
              <a:rPr lang="en-US" smtClean="0"/>
              <a:pPr/>
              <a:t>8/25/2023</a:t>
            </a:fld>
            <a:endParaRPr lang="en-US"/>
          </a:p>
        </p:txBody>
      </p:sp>
      <p:sp>
        <p:nvSpPr>
          <p:cNvPr id="6" name="Slide Number Placeholder 5">
            <a:extLst>
              <a:ext uri="{FF2B5EF4-FFF2-40B4-BE49-F238E27FC236}">
                <a16:creationId xmlns:a16="http://schemas.microsoft.com/office/drawing/2014/main" id="{B079F267-EDA2-46B6-96CD-7780442AB651}"/>
              </a:ext>
            </a:extLst>
          </p:cNvPr>
          <p:cNvSpPr>
            <a:spLocks noGrp="1"/>
          </p:cNvSpPr>
          <p:nvPr>
            <p:ph type="sldNum" sz="quarter" idx="12"/>
          </p:nvPr>
        </p:nvSpPr>
        <p:spPr/>
        <p:txBody>
          <a:bodyPr/>
          <a:lstStyle/>
          <a:p>
            <a:fld id="{8A7A6979-0714-4377-B894-6BE4C2D6E202}" type="slidenum">
              <a:rPr lang="en-US" smtClean="0"/>
              <a:pPr/>
              <a:t>18</a:t>
            </a:fld>
            <a:endParaRPr lang="en-US"/>
          </a:p>
        </p:txBody>
      </p:sp>
      <p:pic>
        <p:nvPicPr>
          <p:cNvPr id="8" name="Picture 7" descr="A picture containing text, receipt&#10;&#10;Description automatically generated">
            <a:extLst>
              <a:ext uri="{FF2B5EF4-FFF2-40B4-BE49-F238E27FC236}">
                <a16:creationId xmlns:a16="http://schemas.microsoft.com/office/drawing/2014/main" id="{3C2F527B-8A47-4ECD-B304-6C07D8DCE31C}"/>
              </a:ext>
            </a:extLst>
          </p:cNvPr>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53101" t="6661" r="4356" b="22430"/>
          <a:stretch/>
        </p:blipFill>
        <p:spPr bwMode="auto">
          <a:xfrm>
            <a:off x="1504669" y="1451094"/>
            <a:ext cx="2735262" cy="1920240"/>
          </a:xfrm>
          <a:prstGeom prst="rect">
            <a:avLst/>
          </a:prstGeom>
          <a:ln>
            <a:noFill/>
          </a:ln>
          <a:extLst>
            <a:ext uri="{53640926-AAD7-44D8-BBD7-CCE9431645EC}">
              <a14:shadowObscured xmlns:a14="http://schemas.microsoft.com/office/drawing/2010/main"/>
            </a:ext>
          </a:extLst>
        </p:spPr>
      </p:pic>
      <p:graphicFrame>
        <p:nvGraphicFramePr>
          <p:cNvPr id="9" name="Table 8">
            <a:extLst>
              <a:ext uri="{FF2B5EF4-FFF2-40B4-BE49-F238E27FC236}">
                <a16:creationId xmlns:a16="http://schemas.microsoft.com/office/drawing/2014/main" id="{768F0477-4E13-495C-AF0F-D371697F450B}"/>
              </a:ext>
            </a:extLst>
          </p:cNvPr>
          <p:cNvGraphicFramePr>
            <a:graphicFrameLocks noGrp="1"/>
          </p:cNvGraphicFramePr>
          <p:nvPr>
            <p:extLst>
              <p:ext uri="{D42A27DB-BD31-4B8C-83A1-F6EECF244321}">
                <p14:modId xmlns:p14="http://schemas.microsoft.com/office/powerpoint/2010/main" val="3855644490"/>
              </p:ext>
            </p:extLst>
          </p:nvPr>
        </p:nvGraphicFramePr>
        <p:xfrm>
          <a:off x="1504668" y="3522948"/>
          <a:ext cx="3353081" cy="1706880"/>
        </p:xfrm>
        <a:graphic>
          <a:graphicData uri="http://schemas.openxmlformats.org/drawingml/2006/table">
            <a:tbl>
              <a:tblPr>
                <a:tableStyleId>{5C22544A-7EE6-4342-B048-85BDC9FD1C3A}</a:tableStyleId>
              </a:tblPr>
              <a:tblGrid>
                <a:gridCol w="3353081">
                  <a:extLst>
                    <a:ext uri="{9D8B030D-6E8A-4147-A177-3AD203B41FA5}">
                      <a16:colId xmlns:a16="http://schemas.microsoft.com/office/drawing/2014/main" val="1364419359"/>
                    </a:ext>
                  </a:extLst>
                </a:gridCol>
              </a:tblGrid>
              <a:tr h="0">
                <a:tc>
                  <a:txBody>
                    <a:bodyPr/>
                    <a:lstStyle/>
                    <a:p>
                      <a:pPr marL="215265" marR="0" indent="-215265" algn="just">
                        <a:spcBef>
                          <a:spcPts val="0"/>
                        </a:spcBef>
                        <a:spcAft>
                          <a:spcPts val="0"/>
                        </a:spcAft>
                      </a:pPr>
                      <a:r>
                        <a:rPr lang="en-US" sz="1400" b="1" dirty="0">
                          <a:effectLst/>
                        </a:rPr>
                        <a:t>Size of the house</a:t>
                      </a:r>
                      <a:r>
                        <a:rPr lang="en-US" sz="1400" dirty="0">
                          <a:effectLst/>
                        </a:rPr>
                        <a:t>:   192 m</a:t>
                      </a:r>
                      <a:r>
                        <a:rPr lang="en-US" sz="1400" baseline="30000" dirty="0">
                          <a:effectLst/>
                        </a:rPr>
                        <a:t>2</a:t>
                      </a:r>
                      <a:endParaRPr lang="en-US" sz="1400" dirty="0">
                        <a:effectLst/>
                      </a:endParaRPr>
                    </a:p>
                    <a:p>
                      <a:pPr marL="215265" marR="0" indent="-215265" algn="just">
                        <a:spcBef>
                          <a:spcPts val="0"/>
                        </a:spcBef>
                        <a:spcAft>
                          <a:spcPts val="0"/>
                        </a:spcAft>
                      </a:pPr>
                      <a:r>
                        <a:rPr lang="en-US" sz="1400" b="1" dirty="0">
                          <a:effectLst/>
                        </a:rPr>
                        <a:t>Annual energy</a:t>
                      </a:r>
                      <a:r>
                        <a:rPr lang="en-US" sz="1400" dirty="0">
                          <a:effectLst/>
                        </a:rPr>
                        <a:t>:      -32806 kWh</a:t>
                      </a:r>
                    </a:p>
                    <a:p>
                      <a:pPr marL="158115" marR="0" indent="-171450" algn="just">
                        <a:spcBef>
                          <a:spcPts val="0"/>
                        </a:spcBef>
                        <a:spcAft>
                          <a:spcPts val="0"/>
                        </a:spcAft>
                      </a:pPr>
                      <a:r>
                        <a:rPr lang="en-US" sz="1400" b="1" dirty="0">
                          <a:effectLst/>
                        </a:rPr>
                        <a:t>Total cost</a:t>
                      </a:r>
                      <a:r>
                        <a:rPr lang="en-US" sz="1400" dirty="0">
                          <a:effectLst/>
                        </a:rPr>
                        <a:t>:               $239,127</a:t>
                      </a:r>
                    </a:p>
                    <a:p>
                      <a:pPr marL="14288" marR="0" indent="-14288" algn="l">
                        <a:spcBef>
                          <a:spcPts val="0"/>
                        </a:spcBef>
                        <a:spcAft>
                          <a:spcPts val="0"/>
                        </a:spcAft>
                      </a:pPr>
                      <a:r>
                        <a:rPr lang="en-US" sz="1400" b="1" dirty="0">
                          <a:effectLst/>
                        </a:rPr>
                        <a:t>Special features</a:t>
                      </a:r>
                      <a:r>
                        <a:rPr lang="en-US" sz="1400" dirty="0">
                          <a:effectLst/>
                        </a:rPr>
                        <a:t>: My house is full of special features. My yellow door attracts the eye to the front house. The farmhouse style is very unique, and eye catching…</a:t>
                      </a:r>
                    </a:p>
                    <a:p>
                      <a:pPr marL="729615" marR="0" indent="-514350" algn="l">
                        <a:spcBef>
                          <a:spcPts val="0"/>
                        </a:spcBef>
                        <a:spcAft>
                          <a:spcPts val="0"/>
                        </a:spcAft>
                      </a:pPr>
                      <a:r>
                        <a:rPr lang="en-US" sz="1400" dirty="0">
                          <a:effectLst/>
                        </a:rPr>
                        <a:t> </a:t>
                      </a:r>
                      <a:endParaRPr lang="en-US" sz="1400" dirty="0">
                        <a:effectLst/>
                        <a:latin typeface="Times New Roman" panose="02020603050405020304" pitchFamily="18" charset="0"/>
                        <a:ea typeface="Yu Mincho" panose="02020400000000000000" pitchFamily="18" charset="-128"/>
                        <a:cs typeface="Arial" panose="020B0604020202020204" pitchFamily="34" charset="0"/>
                      </a:endParaRPr>
                    </a:p>
                  </a:txBody>
                  <a:tcPr marL="114300" marR="114300" marT="0" marB="0"/>
                </a:tc>
                <a:extLst>
                  <a:ext uri="{0D108BD9-81ED-4DB2-BD59-A6C34878D82A}">
                    <a16:rowId xmlns:a16="http://schemas.microsoft.com/office/drawing/2014/main" val="1301619682"/>
                  </a:ext>
                </a:extLst>
              </a:tr>
            </a:tbl>
          </a:graphicData>
        </a:graphic>
      </p:graphicFrame>
      <p:pic>
        <p:nvPicPr>
          <p:cNvPr id="10" name="Picture 9" descr="A picture containing text&#10;&#10;Description automatically generated">
            <a:extLst>
              <a:ext uri="{FF2B5EF4-FFF2-40B4-BE49-F238E27FC236}">
                <a16:creationId xmlns:a16="http://schemas.microsoft.com/office/drawing/2014/main" id="{BB01105F-64B3-48C8-A8F7-0ED843100502}"/>
              </a:ext>
            </a:extLst>
          </p:cNvPr>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r="10009" b="7900"/>
          <a:stretch/>
        </p:blipFill>
        <p:spPr bwMode="auto">
          <a:xfrm>
            <a:off x="6359842" y="1451094"/>
            <a:ext cx="3012758" cy="1920240"/>
          </a:xfrm>
          <a:prstGeom prst="rect">
            <a:avLst/>
          </a:prstGeom>
          <a:ln>
            <a:noFill/>
          </a:ln>
          <a:extLst>
            <a:ext uri="{53640926-AAD7-44D8-BBD7-CCE9431645EC}">
              <a14:shadowObscured xmlns:a14="http://schemas.microsoft.com/office/drawing/2010/main"/>
            </a:ext>
          </a:extLst>
        </p:spPr>
      </p:pic>
      <p:graphicFrame>
        <p:nvGraphicFramePr>
          <p:cNvPr id="11" name="Table 10">
            <a:extLst>
              <a:ext uri="{FF2B5EF4-FFF2-40B4-BE49-F238E27FC236}">
                <a16:creationId xmlns:a16="http://schemas.microsoft.com/office/drawing/2014/main" id="{8AD4CC6E-A174-4135-8D76-FBF1A8F81F9E}"/>
              </a:ext>
            </a:extLst>
          </p:cNvPr>
          <p:cNvGraphicFramePr>
            <a:graphicFrameLocks noGrp="1"/>
          </p:cNvGraphicFramePr>
          <p:nvPr>
            <p:extLst>
              <p:ext uri="{D42A27DB-BD31-4B8C-83A1-F6EECF244321}">
                <p14:modId xmlns:p14="http://schemas.microsoft.com/office/powerpoint/2010/main" val="1559349797"/>
              </p:ext>
            </p:extLst>
          </p:nvPr>
        </p:nvGraphicFramePr>
        <p:xfrm>
          <a:off x="6359842" y="3522948"/>
          <a:ext cx="3910555" cy="2346960"/>
        </p:xfrm>
        <a:graphic>
          <a:graphicData uri="http://schemas.openxmlformats.org/drawingml/2006/table">
            <a:tbl>
              <a:tblPr>
                <a:tableStyleId>{5C22544A-7EE6-4342-B048-85BDC9FD1C3A}</a:tableStyleId>
              </a:tblPr>
              <a:tblGrid>
                <a:gridCol w="3910555">
                  <a:extLst>
                    <a:ext uri="{9D8B030D-6E8A-4147-A177-3AD203B41FA5}">
                      <a16:colId xmlns:a16="http://schemas.microsoft.com/office/drawing/2014/main" val="2205591683"/>
                    </a:ext>
                  </a:extLst>
                </a:gridCol>
              </a:tblGrid>
              <a:tr h="0">
                <a:tc>
                  <a:txBody>
                    <a:bodyPr/>
                    <a:lstStyle/>
                    <a:p>
                      <a:pPr marL="272415" marR="0" indent="-241935" algn="l">
                        <a:spcBef>
                          <a:spcPts val="0"/>
                        </a:spcBef>
                        <a:spcAft>
                          <a:spcPts val="0"/>
                        </a:spcAft>
                      </a:pPr>
                      <a:r>
                        <a:rPr lang="en-US" sz="1400" b="1" dirty="0">
                          <a:effectLst/>
                        </a:rPr>
                        <a:t>Size of the house</a:t>
                      </a:r>
                      <a:r>
                        <a:rPr lang="en-US" sz="1400" dirty="0">
                          <a:effectLst/>
                        </a:rPr>
                        <a:t>:   198 m</a:t>
                      </a:r>
                      <a:r>
                        <a:rPr lang="en-US" sz="1400" baseline="30000" dirty="0">
                          <a:effectLst/>
                        </a:rPr>
                        <a:t>2</a:t>
                      </a:r>
                      <a:endParaRPr lang="en-US" sz="1400" dirty="0">
                        <a:effectLst/>
                      </a:endParaRPr>
                    </a:p>
                    <a:p>
                      <a:pPr marL="158115" marR="0" indent="-158115" algn="l">
                        <a:spcBef>
                          <a:spcPts val="0"/>
                        </a:spcBef>
                        <a:spcAft>
                          <a:spcPts val="0"/>
                        </a:spcAft>
                      </a:pPr>
                      <a:r>
                        <a:rPr lang="en-US" sz="1400" dirty="0">
                          <a:effectLst/>
                        </a:rPr>
                        <a:t> </a:t>
                      </a:r>
                      <a:r>
                        <a:rPr lang="en-US" sz="1400" b="1" dirty="0">
                          <a:effectLst/>
                        </a:rPr>
                        <a:t>Annual energy</a:t>
                      </a:r>
                      <a:r>
                        <a:rPr lang="en-US" sz="1400" dirty="0">
                          <a:effectLst/>
                        </a:rPr>
                        <a:t>:      -13,175 kWh</a:t>
                      </a:r>
                    </a:p>
                    <a:p>
                      <a:pPr marL="158115" marR="0" indent="-158115" algn="l">
                        <a:spcBef>
                          <a:spcPts val="0"/>
                        </a:spcBef>
                        <a:spcAft>
                          <a:spcPts val="0"/>
                        </a:spcAft>
                      </a:pPr>
                      <a:r>
                        <a:rPr lang="en-US" sz="1400" b="1" dirty="0">
                          <a:effectLst/>
                        </a:rPr>
                        <a:t>Total cost</a:t>
                      </a:r>
                      <a:r>
                        <a:rPr lang="en-US" sz="1400" dirty="0">
                          <a:effectLst/>
                        </a:rPr>
                        <a:t>:               $222,229</a:t>
                      </a:r>
                    </a:p>
                    <a:p>
                      <a:pPr marL="14288" marR="0" indent="-28575" algn="l">
                        <a:spcBef>
                          <a:spcPts val="0"/>
                        </a:spcBef>
                        <a:spcAft>
                          <a:spcPts val="0"/>
                        </a:spcAft>
                      </a:pPr>
                      <a:r>
                        <a:rPr lang="en-US" sz="1400" b="1" dirty="0">
                          <a:effectLst/>
                        </a:rPr>
                        <a:t>Special features</a:t>
                      </a:r>
                      <a:r>
                        <a:rPr lang="en-US" sz="1400" dirty="0">
                          <a:effectLst/>
                        </a:rPr>
                        <a:t>:  Walls are monochromatic. The door stands out. You cannot see the solar panels from the ground, but if you were nine meters tall, they just blend into the roof. Short enough that you can retrieve whatever it is that your child just threw onto the roof. Tinted windows so that the floors (or rooms with windows) don’t overheat.</a:t>
                      </a:r>
                    </a:p>
                    <a:p>
                      <a:pPr marL="14288" marR="0" indent="-28575" algn="l">
                        <a:spcBef>
                          <a:spcPts val="0"/>
                        </a:spcBef>
                        <a:spcAft>
                          <a:spcPts val="0"/>
                        </a:spcAft>
                      </a:pPr>
                      <a:endParaRPr lang="en-US" sz="1400" dirty="0">
                        <a:effectLst/>
                        <a:latin typeface="Times New Roman" panose="02020603050405020304" pitchFamily="18" charset="0"/>
                        <a:ea typeface="Yu Mincho" panose="02020400000000000000" pitchFamily="18" charset="-128"/>
                        <a:cs typeface="Arial" panose="020B0604020202020204" pitchFamily="34" charset="0"/>
                      </a:endParaRPr>
                    </a:p>
                  </a:txBody>
                  <a:tcPr marL="114300" marR="114300" marT="0" marB="0"/>
                </a:tc>
                <a:extLst>
                  <a:ext uri="{0D108BD9-81ED-4DB2-BD59-A6C34878D82A}">
                    <a16:rowId xmlns:a16="http://schemas.microsoft.com/office/drawing/2014/main" val="2115907343"/>
                  </a:ext>
                </a:extLst>
              </a:tr>
            </a:tbl>
          </a:graphicData>
        </a:graphic>
      </p:graphicFrame>
      <p:sp>
        <p:nvSpPr>
          <p:cNvPr id="12" name="Subtitle 2">
            <a:extLst>
              <a:ext uri="{FF2B5EF4-FFF2-40B4-BE49-F238E27FC236}">
                <a16:creationId xmlns:a16="http://schemas.microsoft.com/office/drawing/2014/main" id="{A13C168D-DFBB-4151-B08D-C0C90A8D6757}"/>
              </a:ext>
            </a:extLst>
          </p:cNvPr>
          <p:cNvSpPr txBox="1">
            <a:spLocks/>
          </p:cNvSpPr>
          <p:nvPr/>
        </p:nvSpPr>
        <p:spPr>
          <a:xfrm>
            <a:off x="7121842" y="1087192"/>
            <a:ext cx="2735262" cy="341599"/>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US" dirty="0"/>
              <a:t>Peri’s House</a:t>
            </a:r>
          </a:p>
        </p:txBody>
      </p:sp>
    </p:spTree>
    <p:extLst>
      <p:ext uri="{BB962C8B-B14F-4D97-AF65-F5344CB8AC3E}">
        <p14:creationId xmlns:p14="http://schemas.microsoft.com/office/powerpoint/2010/main" val="3359948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749513F-9217-47A9-97F3-B370A3F5A806}"/>
              </a:ext>
            </a:extLst>
          </p:cNvPr>
          <p:cNvGrpSpPr/>
          <p:nvPr/>
        </p:nvGrpSpPr>
        <p:grpSpPr>
          <a:xfrm>
            <a:off x="317427" y="95453"/>
            <a:ext cx="5539488" cy="6788562"/>
            <a:chOff x="334844" y="47547"/>
            <a:chExt cx="5539488" cy="6788562"/>
          </a:xfrm>
        </p:grpSpPr>
        <p:sp>
          <p:nvSpPr>
            <p:cNvPr id="6" name="Rounded Rectangle 5">
              <a:extLst>
                <a:ext uri="{FF2B5EF4-FFF2-40B4-BE49-F238E27FC236}">
                  <a16:creationId xmlns:a16="http://schemas.microsoft.com/office/drawing/2014/main" id="{C292AD6E-E45A-F649-B786-38AE89C4E4B7}"/>
                </a:ext>
              </a:extLst>
            </p:cNvPr>
            <p:cNvSpPr/>
            <p:nvPr/>
          </p:nvSpPr>
          <p:spPr>
            <a:xfrm>
              <a:off x="632685" y="371641"/>
              <a:ext cx="5094791" cy="2422088"/>
            </a:xfrm>
            <a:prstGeom prst="roundRect">
              <a:avLst>
                <a:gd name="adj" fmla="val 11967"/>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6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1E04C58-B03A-864D-B2C0-9738BFE34F35}"/>
                </a:ext>
              </a:extLst>
            </p:cNvPr>
            <p:cNvSpPr txBox="1"/>
            <p:nvPr/>
          </p:nvSpPr>
          <p:spPr>
            <a:xfrm>
              <a:off x="901577" y="654348"/>
              <a:ext cx="4557005" cy="276999"/>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 am intrigued by </a:t>
              </a:r>
              <a:r>
                <a:rPr kumimoji="0" lang="en-US" sz="1200" b="0" i="0" u="sng" strike="noStrike" kern="1200" cap="none" spc="0" normalizeH="0" baseline="0" noProof="0" dirty="0">
                  <a:ln>
                    <a:noFill/>
                  </a:ln>
                  <a:solidFill>
                    <a:prstClr val="black"/>
                  </a:solidFill>
                  <a:effectLst/>
                  <a:uLnTx/>
                  <a:uFillTx/>
                  <a:latin typeface="Calibri" panose="020F0502020204030204"/>
                  <a:ea typeface="+mn-ea"/>
                  <a:cs typeface="+mn-cs"/>
                </a:rPr>
                <a:t>______</a:t>
              </a:r>
              <a:r>
                <a:rPr kumimoji="0" lang="en-US" sz="7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can you tell me more about this feature?</a:t>
              </a:r>
              <a:endPar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F55F79EE-2336-BA44-9719-793A2C95EEB3}"/>
                </a:ext>
              </a:extLst>
            </p:cNvPr>
            <p:cNvSpPr txBox="1"/>
            <p:nvPr/>
          </p:nvSpPr>
          <p:spPr>
            <a:xfrm>
              <a:off x="918220" y="368517"/>
              <a:ext cx="4521613" cy="300082"/>
            </a:xfrm>
            <a:prstGeom prst="rect">
              <a:avLst/>
            </a:prstGeom>
            <a:noFill/>
            <a:ln w="127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4472C4"/>
                  </a:solidFill>
                  <a:effectLst/>
                  <a:uLnTx/>
                  <a:uFillTx/>
                  <a:latin typeface="Calibri" panose="020F0502020204030204"/>
                  <a:ea typeface="+mn-ea"/>
                  <a:cs typeface="+mn-cs"/>
                </a:rPr>
                <a:t>Experiential Questions </a:t>
              </a:r>
              <a:r>
                <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rPr>
                <a:t>elicit </a:t>
              </a:r>
              <a:r>
                <a:rPr kumimoji="0" lang="en-US" sz="135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Multicultural Ingenuity</a:t>
              </a:r>
            </a:p>
          </p:txBody>
        </p:sp>
        <p:sp>
          <p:nvSpPr>
            <p:cNvPr id="32" name="Rounded Rectangle 31">
              <a:extLst>
                <a:ext uri="{FF2B5EF4-FFF2-40B4-BE49-F238E27FC236}">
                  <a16:creationId xmlns:a16="http://schemas.microsoft.com/office/drawing/2014/main" id="{ED888DDE-5D8F-E14E-9F82-B57D77F5EDA7}"/>
                </a:ext>
              </a:extLst>
            </p:cNvPr>
            <p:cNvSpPr/>
            <p:nvPr/>
          </p:nvSpPr>
          <p:spPr>
            <a:xfrm>
              <a:off x="3192090" y="2849783"/>
              <a:ext cx="2533232" cy="2809941"/>
            </a:xfrm>
            <a:prstGeom prst="roundRect">
              <a:avLst>
                <a:gd name="adj" fmla="val 11967"/>
              </a:avLst>
            </a:prstGeom>
            <a:solidFill>
              <a:schemeClr val="accent5">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6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ED6A9729-2826-1E40-9A4B-13A924FDA8F1}"/>
                </a:ext>
              </a:extLst>
            </p:cNvPr>
            <p:cNvSpPr txBox="1"/>
            <p:nvPr/>
          </p:nvSpPr>
          <p:spPr>
            <a:xfrm>
              <a:off x="3371663" y="3080780"/>
              <a:ext cx="2248281" cy="830997"/>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You talked about </a:t>
              </a:r>
              <a:r>
                <a:rPr kumimoji="0" lang="en-US" sz="1200" b="0" i="0" u="sng"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what’s the application of (scientific, ethical) principle here?</a:t>
              </a:r>
            </a:p>
          </p:txBody>
        </p:sp>
        <p:sp>
          <p:nvSpPr>
            <p:cNvPr id="26" name="Rounded Rectangle 25">
              <a:extLst>
                <a:ext uri="{FF2B5EF4-FFF2-40B4-BE49-F238E27FC236}">
                  <a16:creationId xmlns:a16="http://schemas.microsoft.com/office/drawing/2014/main" id="{C377FC5E-3A77-F94A-B081-55687FA206D0}"/>
                </a:ext>
              </a:extLst>
            </p:cNvPr>
            <p:cNvSpPr/>
            <p:nvPr/>
          </p:nvSpPr>
          <p:spPr>
            <a:xfrm>
              <a:off x="634839" y="2853844"/>
              <a:ext cx="2530602" cy="2811780"/>
            </a:xfrm>
            <a:prstGeom prst="roundRect">
              <a:avLst>
                <a:gd name="adj" fmla="val 11967"/>
              </a:avLst>
            </a:prstGeom>
            <a:solidFill>
              <a:schemeClr val="accent5">
                <a:lumMod val="40000"/>
                <a:lumOff val="60000"/>
                <a:alpha val="7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6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F18C63C2-0615-1448-BD38-4E4B912ABD3A}"/>
                </a:ext>
              </a:extLst>
            </p:cNvPr>
            <p:cNvSpPr txBox="1"/>
            <p:nvPr/>
          </p:nvSpPr>
          <p:spPr>
            <a:xfrm>
              <a:off x="796561" y="3130504"/>
              <a:ext cx="2160270" cy="461665"/>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 heard you talk about </a:t>
              </a:r>
              <a:r>
                <a:rPr kumimoji="0" lang="en-US" sz="1200" b="0" i="0" u="sng" strike="noStrike" kern="1200" cap="none" spc="0" normalizeH="0" baseline="0" noProof="0" dirty="0">
                  <a:ln>
                    <a:noFill/>
                  </a:ln>
                  <a:solidFill>
                    <a:prstClr val="black"/>
                  </a:solidFill>
                  <a:effectLst/>
                  <a:uLnTx/>
                  <a:uFillTx/>
                  <a:latin typeface="Calibri" panose="020F0502020204030204"/>
                  <a:ea typeface="+mn-ea"/>
                  <a:cs typeface="+mn-cs"/>
                </a:rPr>
                <a:t>______</a:t>
              </a: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how about </a:t>
              </a:r>
              <a:r>
                <a:rPr kumimoji="0" lang="en-US" sz="1200" b="0" i="0" u="sng" strike="noStrike" kern="1200" cap="none" spc="0" normalizeH="0" baseline="0" noProof="0" dirty="0">
                  <a:ln>
                    <a:noFill/>
                  </a:ln>
                  <a:solidFill>
                    <a:prstClr val="black"/>
                  </a:solidFill>
                  <a:effectLst/>
                  <a:uLnTx/>
                  <a:uFillTx/>
                  <a:latin typeface="Calibri" panose="020F0502020204030204"/>
                  <a:ea typeface="+mn-ea"/>
                  <a:cs typeface="+mn-cs"/>
                </a:rPr>
                <a:t>______</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nvGrpSpPr>
            <p:cNvPr id="4" name="Group 3">
              <a:extLst>
                <a:ext uri="{FF2B5EF4-FFF2-40B4-BE49-F238E27FC236}">
                  <a16:creationId xmlns:a16="http://schemas.microsoft.com/office/drawing/2014/main" id="{E916CAE7-3948-6442-90E1-2CC9AA2B2AFB}"/>
                </a:ext>
              </a:extLst>
            </p:cNvPr>
            <p:cNvGrpSpPr/>
            <p:nvPr/>
          </p:nvGrpSpPr>
          <p:grpSpPr>
            <a:xfrm>
              <a:off x="786430" y="3602208"/>
              <a:ext cx="2263396" cy="654307"/>
              <a:chOff x="211672" y="4213373"/>
              <a:chExt cx="3017861" cy="872409"/>
            </a:xfrm>
          </p:grpSpPr>
          <p:sp>
            <p:nvSpPr>
              <p:cNvPr id="27" name="Rounded Rectangle 26">
                <a:extLst>
                  <a:ext uri="{FF2B5EF4-FFF2-40B4-BE49-F238E27FC236}">
                    <a16:creationId xmlns:a16="http://schemas.microsoft.com/office/drawing/2014/main" id="{0E74648A-4D8D-4C4A-8F29-3442524D3E89}"/>
                  </a:ext>
                </a:extLst>
              </p:cNvPr>
              <p:cNvSpPr>
                <a:spLocks noChangeAspect="1"/>
              </p:cNvSpPr>
              <p:nvPr/>
            </p:nvSpPr>
            <p:spPr>
              <a:xfrm>
                <a:off x="211672" y="4213373"/>
                <a:ext cx="804672" cy="492862"/>
              </a:xfrm>
              <a:prstGeom prst="roundRect">
                <a:avLst>
                  <a:gd name="adj" fmla="val 50000"/>
                </a:avLst>
              </a:prstGeom>
              <a:solidFill>
                <a:prstClr val="white">
                  <a:alpha val="90000"/>
                  <a:hueOff val="0"/>
                  <a:satOff val="0"/>
                  <a:lumOff val="0"/>
                  <a:alphaOff val="0"/>
                </a:prstClr>
              </a:solidFill>
              <a:ln w="12700" cap="flat" cmpd="sng" algn="ctr">
                <a:solidFill>
                  <a:srgbClr val="4472C4">
                    <a:hueOff val="0"/>
                    <a:satOff val="0"/>
                    <a:lumOff val="0"/>
                    <a:alphaOff val="0"/>
                  </a:srgbClr>
                </a:solidFill>
                <a:prstDash val="solid"/>
                <a:miter lim="800000"/>
              </a:ln>
              <a:effectLst/>
            </p:spPr>
            <p:txBody>
              <a:bodyPr rot="0" spcFirstLastPara="0" vertOverflow="overflow" horzOverflow="overflow" vert="horz" wrap="square" lIns="14466" tIns="14466" rIns="14466" bIns="14466" numCol="1" spcCol="127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6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Rounded Rectangle 27">
                <a:extLst>
                  <a:ext uri="{FF2B5EF4-FFF2-40B4-BE49-F238E27FC236}">
                    <a16:creationId xmlns:a16="http://schemas.microsoft.com/office/drawing/2014/main" id="{1142034B-152F-D84C-9DDA-7AEC1AB3D471}"/>
                  </a:ext>
                </a:extLst>
              </p:cNvPr>
              <p:cNvSpPr>
                <a:spLocks noChangeAspect="1"/>
              </p:cNvSpPr>
              <p:nvPr/>
            </p:nvSpPr>
            <p:spPr>
              <a:xfrm>
                <a:off x="892115" y="4592920"/>
                <a:ext cx="804672" cy="492862"/>
              </a:xfrm>
              <a:prstGeom prst="roundRect">
                <a:avLst>
                  <a:gd name="adj" fmla="val 50000"/>
                </a:avLst>
              </a:prstGeom>
              <a:solidFill>
                <a:prstClr val="white">
                  <a:alpha val="90000"/>
                  <a:hueOff val="0"/>
                  <a:satOff val="0"/>
                  <a:lumOff val="0"/>
                  <a:alphaOff val="0"/>
                </a:prstClr>
              </a:solidFill>
              <a:ln w="12700" cap="flat" cmpd="sng" algn="ctr">
                <a:solidFill>
                  <a:srgbClr val="4472C4">
                    <a:hueOff val="0"/>
                    <a:satOff val="0"/>
                    <a:lumOff val="0"/>
                    <a:alphaOff val="0"/>
                  </a:srgbClr>
                </a:solidFill>
                <a:prstDash val="solid"/>
                <a:miter lim="800000"/>
              </a:ln>
              <a:effectLst/>
            </p:spPr>
            <p:txBody>
              <a:bodyPr rot="0" spcFirstLastPara="0" vertOverflow="overflow" horzOverflow="overflow" vert="horz" wrap="square" lIns="14466" tIns="14466" rIns="14466" bIns="14466" numCol="1" spcCol="127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6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Rounded Rectangle 28">
                <a:extLst>
                  <a:ext uri="{FF2B5EF4-FFF2-40B4-BE49-F238E27FC236}">
                    <a16:creationId xmlns:a16="http://schemas.microsoft.com/office/drawing/2014/main" id="{8E6157FB-822F-8E49-B743-A95BBE35FF34}"/>
                  </a:ext>
                </a:extLst>
              </p:cNvPr>
              <p:cNvSpPr>
                <a:spLocks noChangeAspect="1"/>
              </p:cNvSpPr>
              <p:nvPr/>
            </p:nvSpPr>
            <p:spPr>
              <a:xfrm>
                <a:off x="1735565" y="4591878"/>
                <a:ext cx="804672" cy="492862"/>
              </a:xfrm>
              <a:prstGeom prst="roundRect">
                <a:avLst>
                  <a:gd name="adj" fmla="val 50000"/>
                </a:avLst>
              </a:prstGeom>
              <a:solidFill>
                <a:prstClr val="white">
                  <a:alpha val="90000"/>
                  <a:hueOff val="0"/>
                  <a:satOff val="0"/>
                  <a:lumOff val="0"/>
                  <a:alphaOff val="0"/>
                </a:prstClr>
              </a:solidFill>
              <a:ln w="12700" cap="flat" cmpd="sng" algn="ctr">
                <a:solidFill>
                  <a:srgbClr val="4472C4">
                    <a:hueOff val="0"/>
                    <a:satOff val="0"/>
                    <a:lumOff val="0"/>
                    <a:alphaOff val="0"/>
                  </a:srgbClr>
                </a:solidFill>
                <a:prstDash val="solid"/>
                <a:miter lim="800000"/>
              </a:ln>
              <a:effectLst/>
            </p:spPr>
            <p:txBody>
              <a:bodyPr rot="0" spcFirstLastPara="0" vertOverflow="overflow" horzOverflow="overflow" vert="horz" wrap="square" lIns="14466" tIns="14466" rIns="14466" bIns="14466" numCol="1" spcCol="127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6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Rounded Rectangle 29">
                <a:extLst>
                  <a:ext uri="{FF2B5EF4-FFF2-40B4-BE49-F238E27FC236}">
                    <a16:creationId xmlns:a16="http://schemas.microsoft.com/office/drawing/2014/main" id="{0AFCC92D-21D6-9C4F-83FC-91BE2382611E}"/>
                  </a:ext>
                </a:extLst>
              </p:cNvPr>
              <p:cNvSpPr>
                <a:spLocks noChangeAspect="1"/>
              </p:cNvSpPr>
              <p:nvPr/>
            </p:nvSpPr>
            <p:spPr>
              <a:xfrm>
                <a:off x="2424861" y="4227228"/>
                <a:ext cx="804672" cy="492862"/>
              </a:xfrm>
              <a:prstGeom prst="roundRect">
                <a:avLst>
                  <a:gd name="adj" fmla="val 50000"/>
                </a:avLst>
              </a:prstGeom>
              <a:solidFill>
                <a:prstClr val="white">
                  <a:alpha val="90000"/>
                  <a:hueOff val="0"/>
                  <a:satOff val="0"/>
                  <a:lumOff val="0"/>
                  <a:alphaOff val="0"/>
                </a:prstClr>
              </a:solidFill>
              <a:ln w="12700" cap="flat" cmpd="sng" algn="ctr">
                <a:solidFill>
                  <a:srgbClr val="4472C4">
                    <a:hueOff val="0"/>
                    <a:satOff val="0"/>
                    <a:lumOff val="0"/>
                    <a:alphaOff val="0"/>
                  </a:srgbClr>
                </a:solidFill>
                <a:prstDash val="solid"/>
                <a:miter lim="800000"/>
              </a:ln>
              <a:effectLst/>
            </p:spPr>
            <p:txBody>
              <a:bodyPr rot="0" spcFirstLastPara="0" vertOverflow="overflow" horzOverflow="overflow" vert="horz" wrap="square" lIns="14466" tIns="14466" rIns="14466" bIns="14466" numCol="1" spcCol="127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6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0" name="TextBox 49">
              <a:extLst>
                <a:ext uri="{FF2B5EF4-FFF2-40B4-BE49-F238E27FC236}">
                  <a16:creationId xmlns:a16="http://schemas.microsoft.com/office/drawing/2014/main" id="{B60692D7-1235-0348-84FA-9AA1F30BDC43}"/>
                </a:ext>
              </a:extLst>
            </p:cNvPr>
            <p:cNvSpPr txBox="1"/>
            <p:nvPr/>
          </p:nvSpPr>
          <p:spPr>
            <a:xfrm>
              <a:off x="819479" y="4374622"/>
              <a:ext cx="2160270" cy="415498"/>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You mentioned </a:t>
              </a:r>
              <a:r>
                <a:rPr kumimoji="0" lang="en-US" sz="1050" b="0" i="0" u="sng" strike="noStrike" kern="1200" cap="none" spc="0" normalizeH="0" baseline="0" noProof="0" dirty="0">
                  <a:ln>
                    <a:noFill/>
                  </a:ln>
                  <a:solidFill>
                    <a:prstClr val="black"/>
                  </a:solidFill>
                  <a:effectLst/>
                  <a:uLnTx/>
                  <a:uFillTx/>
                  <a:latin typeface="Calibri" panose="020F0502020204030204"/>
                  <a:ea typeface="+mn-ea"/>
                  <a:cs typeface="+mn-cs"/>
                </a:rPr>
                <a:t>______</a:t>
              </a:r>
              <a:r>
                <a:rPr kumimoji="0" lang="en-US" sz="525"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1050" b="0" i="0" u="sng" strike="noStrike" kern="1200" cap="none" spc="0" normalizeH="0" baseline="0" noProof="0" dirty="0">
                  <a:ln>
                    <a:noFill/>
                  </a:ln>
                  <a:solidFill>
                    <a:prstClr val="black"/>
                  </a:solidFill>
                  <a:effectLst/>
                  <a:uLnTx/>
                  <a:uFillTx/>
                  <a:latin typeface="Calibri" panose="020F0502020204030204"/>
                  <a:ea typeface="+mn-ea"/>
                  <a:cs typeface="+mn-cs"/>
                </a:rPr>
                <a:t>_____</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how do they impact one another?</a:t>
              </a:r>
            </a:p>
          </p:txBody>
        </p:sp>
        <p:sp>
          <p:nvSpPr>
            <p:cNvPr id="51" name="TextBox 50">
              <a:extLst>
                <a:ext uri="{FF2B5EF4-FFF2-40B4-BE49-F238E27FC236}">
                  <a16:creationId xmlns:a16="http://schemas.microsoft.com/office/drawing/2014/main" id="{266B37D9-6320-F24B-B7A8-49B84132A50E}"/>
                </a:ext>
              </a:extLst>
            </p:cNvPr>
            <p:cNvSpPr txBox="1"/>
            <p:nvPr/>
          </p:nvSpPr>
          <p:spPr>
            <a:xfrm>
              <a:off x="819479" y="4765920"/>
              <a:ext cx="2160270" cy="738664"/>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What are the advantages/ disadvantages of this? For example, when you lowered ___, did this impact ____ or ____?</a:t>
              </a:r>
            </a:p>
          </p:txBody>
        </p:sp>
        <p:sp>
          <p:nvSpPr>
            <p:cNvPr id="74" name="Rounded Rectangle 73">
              <a:extLst>
                <a:ext uri="{FF2B5EF4-FFF2-40B4-BE49-F238E27FC236}">
                  <a16:creationId xmlns:a16="http://schemas.microsoft.com/office/drawing/2014/main" id="{3A152A17-CF0D-5444-AED6-C8AD6D676DED}"/>
                </a:ext>
              </a:extLst>
            </p:cNvPr>
            <p:cNvSpPr/>
            <p:nvPr/>
          </p:nvSpPr>
          <p:spPr>
            <a:xfrm>
              <a:off x="640091" y="5715622"/>
              <a:ext cx="5065928" cy="1094831"/>
            </a:xfrm>
            <a:prstGeom prst="roundRect">
              <a:avLst>
                <a:gd name="adj" fmla="val 11967"/>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6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6FE7CF4D-D892-9A40-B518-8825E4061E2B}"/>
                </a:ext>
              </a:extLst>
            </p:cNvPr>
            <p:cNvSpPr txBox="1"/>
            <p:nvPr/>
          </p:nvSpPr>
          <p:spPr>
            <a:xfrm>
              <a:off x="1069359" y="2855391"/>
              <a:ext cx="1776222" cy="300082"/>
            </a:xfrm>
            <a:prstGeom prst="rect">
              <a:avLst/>
            </a:prstGeom>
            <a:noFill/>
            <a:ln w="127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4472C4"/>
                  </a:solidFill>
                  <a:effectLst/>
                  <a:uLnTx/>
                  <a:uFillTx/>
                  <a:latin typeface="Calibri" panose="020F0502020204030204"/>
                  <a:ea typeface="+mn-ea"/>
                  <a:cs typeface="+mn-cs"/>
                </a:rPr>
                <a:t>Trade-Offs Questions</a:t>
              </a:r>
            </a:p>
          </p:txBody>
        </p:sp>
        <p:sp>
          <p:nvSpPr>
            <p:cNvPr id="43" name="TextBox 42">
              <a:extLst>
                <a:ext uri="{FF2B5EF4-FFF2-40B4-BE49-F238E27FC236}">
                  <a16:creationId xmlns:a16="http://schemas.microsoft.com/office/drawing/2014/main" id="{600EE0F1-B668-2E4C-8569-7714A0CA2FFF}"/>
                </a:ext>
              </a:extLst>
            </p:cNvPr>
            <p:cNvSpPr txBox="1"/>
            <p:nvPr/>
          </p:nvSpPr>
          <p:spPr>
            <a:xfrm>
              <a:off x="3280101" y="2859714"/>
              <a:ext cx="2389644" cy="461665"/>
            </a:xfrm>
            <a:prstGeom prst="rect">
              <a:avLst/>
            </a:prstGeom>
            <a:noFill/>
            <a:ln w="127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4472C4"/>
                  </a:solidFill>
                  <a:effectLst/>
                  <a:uLnTx/>
                  <a:uFillTx/>
                  <a:latin typeface="Calibri" panose="020F0502020204030204"/>
                  <a:ea typeface="+mn-ea"/>
                  <a:cs typeface="+mn-cs"/>
                </a:rPr>
                <a:t>First Principles Questions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00" name="Group 99">
              <a:extLst>
                <a:ext uri="{FF2B5EF4-FFF2-40B4-BE49-F238E27FC236}">
                  <a16:creationId xmlns:a16="http://schemas.microsoft.com/office/drawing/2014/main" id="{8DCCFF3C-E274-8640-A5C7-40AC11D4FC3B}"/>
                </a:ext>
              </a:extLst>
            </p:cNvPr>
            <p:cNvGrpSpPr/>
            <p:nvPr/>
          </p:nvGrpSpPr>
          <p:grpSpPr>
            <a:xfrm>
              <a:off x="898012" y="975657"/>
              <a:ext cx="4560570" cy="1762737"/>
              <a:chOff x="606222" y="794948"/>
              <a:chExt cx="6080760" cy="2350317"/>
            </a:xfrm>
          </p:grpSpPr>
          <p:sp>
            <p:nvSpPr>
              <p:cNvPr id="101" name="Rounded Rectangle 100">
                <a:extLst>
                  <a:ext uri="{FF2B5EF4-FFF2-40B4-BE49-F238E27FC236}">
                    <a16:creationId xmlns:a16="http://schemas.microsoft.com/office/drawing/2014/main" id="{08D52E73-824E-1841-8676-EEEFE61AA8E3}"/>
                  </a:ext>
                </a:extLst>
              </p:cNvPr>
              <p:cNvSpPr>
                <a:spLocks noChangeAspect="1"/>
              </p:cNvSpPr>
              <p:nvPr/>
            </p:nvSpPr>
            <p:spPr>
              <a:xfrm>
                <a:off x="1203472" y="794948"/>
                <a:ext cx="1051560" cy="652361"/>
              </a:xfrm>
              <a:prstGeom prst="roundRect">
                <a:avLst>
                  <a:gd name="adj" fmla="val 10727"/>
                </a:avLst>
              </a:prstGeom>
              <a:solidFill>
                <a:schemeClr val="accent5">
                  <a:lumMod val="20000"/>
                  <a:lumOff val="80000"/>
                  <a:alpha val="90000"/>
                </a:schemeClr>
              </a:solidFill>
              <a:ln w="12700" cap="flat" cmpd="sng" algn="ctr">
                <a:solidFill>
                  <a:schemeClr val="accent5">
                    <a:lumMod val="75000"/>
                  </a:schemeClr>
                </a:solidFill>
                <a:prstDash val="solid"/>
                <a:miter lim="800000"/>
              </a:ln>
              <a:effectLst/>
            </p:spPr>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2" name="Rounded Rectangle 101">
                <a:extLst>
                  <a:ext uri="{FF2B5EF4-FFF2-40B4-BE49-F238E27FC236}">
                    <a16:creationId xmlns:a16="http://schemas.microsoft.com/office/drawing/2014/main" id="{B0B4FC9B-D7AB-9D43-ACC6-7EAE3E938561}"/>
                  </a:ext>
                </a:extLst>
              </p:cNvPr>
              <p:cNvSpPr>
                <a:spLocks noChangeAspect="1"/>
              </p:cNvSpPr>
              <p:nvPr/>
            </p:nvSpPr>
            <p:spPr>
              <a:xfrm>
                <a:off x="3131124" y="817669"/>
                <a:ext cx="1051560" cy="652361"/>
              </a:xfrm>
              <a:prstGeom prst="roundRect">
                <a:avLst>
                  <a:gd name="adj" fmla="val 10727"/>
                </a:avLst>
              </a:prstGeom>
              <a:solidFill>
                <a:schemeClr val="accent5">
                  <a:lumMod val="20000"/>
                  <a:lumOff val="80000"/>
                  <a:alpha val="90000"/>
                </a:schemeClr>
              </a:solidFill>
              <a:ln w="12700" cap="flat" cmpd="sng" algn="ctr">
                <a:solidFill>
                  <a:srgbClr val="4472C4">
                    <a:hueOff val="0"/>
                    <a:satOff val="0"/>
                    <a:lumOff val="0"/>
                    <a:alphaOff val="0"/>
                  </a:srgbClr>
                </a:solidFill>
                <a:prstDash val="solid"/>
                <a:miter lim="800000"/>
              </a:ln>
              <a:effectLst/>
            </p:spPr>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3" name="Rounded Rectangle 102">
                <a:extLst>
                  <a:ext uri="{FF2B5EF4-FFF2-40B4-BE49-F238E27FC236}">
                    <a16:creationId xmlns:a16="http://schemas.microsoft.com/office/drawing/2014/main" id="{C46AE843-D4D2-2A4A-A07D-A6825DF55B59}"/>
                  </a:ext>
                </a:extLst>
              </p:cNvPr>
              <p:cNvSpPr>
                <a:spLocks noChangeAspect="1"/>
              </p:cNvSpPr>
              <p:nvPr/>
            </p:nvSpPr>
            <p:spPr>
              <a:xfrm>
                <a:off x="5070102" y="824811"/>
                <a:ext cx="1051560" cy="652361"/>
              </a:xfrm>
              <a:prstGeom prst="roundRect">
                <a:avLst>
                  <a:gd name="adj" fmla="val 10727"/>
                </a:avLst>
              </a:prstGeom>
              <a:solidFill>
                <a:schemeClr val="accent5">
                  <a:lumMod val="20000"/>
                  <a:lumOff val="80000"/>
                  <a:alpha val="90000"/>
                </a:schemeClr>
              </a:solidFill>
              <a:ln w="12700" cap="flat" cmpd="sng" algn="ctr">
                <a:solidFill>
                  <a:srgbClr val="4472C4">
                    <a:hueOff val="0"/>
                    <a:satOff val="0"/>
                    <a:lumOff val="0"/>
                    <a:alphaOff val="0"/>
                  </a:srgbClr>
                </a:solidFill>
                <a:prstDash val="solid"/>
                <a:miter lim="800000"/>
              </a:ln>
              <a:effectLst/>
            </p:spPr>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4" name="Rounded Rectangle 103">
                <a:extLst>
                  <a:ext uri="{FF2B5EF4-FFF2-40B4-BE49-F238E27FC236}">
                    <a16:creationId xmlns:a16="http://schemas.microsoft.com/office/drawing/2014/main" id="{B55FB51E-8E63-144C-803A-02BE2FAC638E}"/>
                  </a:ext>
                </a:extLst>
              </p:cNvPr>
              <p:cNvSpPr>
                <a:spLocks noChangeAspect="1"/>
              </p:cNvSpPr>
              <p:nvPr/>
            </p:nvSpPr>
            <p:spPr>
              <a:xfrm>
                <a:off x="846730" y="1867053"/>
                <a:ext cx="830775" cy="515392"/>
              </a:xfrm>
              <a:prstGeom prst="roundRect">
                <a:avLst>
                  <a:gd name="adj" fmla="val 10727"/>
                </a:avLst>
              </a:prstGeom>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5" name="Rounded Rectangle 104">
                <a:extLst>
                  <a:ext uri="{FF2B5EF4-FFF2-40B4-BE49-F238E27FC236}">
                    <a16:creationId xmlns:a16="http://schemas.microsoft.com/office/drawing/2014/main" id="{ED5F8B99-4DBB-244D-A72D-89EC82294B67}"/>
                  </a:ext>
                </a:extLst>
              </p:cNvPr>
              <p:cNvSpPr>
                <a:spLocks noChangeAspect="1"/>
              </p:cNvSpPr>
              <p:nvPr/>
            </p:nvSpPr>
            <p:spPr>
              <a:xfrm>
                <a:off x="1772058" y="1868069"/>
                <a:ext cx="851008" cy="527943"/>
              </a:xfrm>
              <a:prstGeom prst="roundRect">
                <a:avLst>
                  <a:gd name="adj" fmla="val 10727"/>
                </a:avLst>
              </a:prstGeom>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6" name="Rounded Rectangle 105">
                <a:extLst>
                  <a:ext uri="{FF2B5EF4-FFF2-40B4-BE49-F238E27FC236}">
                    <a16:creationId xmlns:a16="http://schemas.microsoft.com/office/drawing/2014/main" id="{3A7984AB-69B0-DA47-8473-21737A6F4F98}"/>
                  </a:ext>
                </a:extLst>
              </p:cNvPr>
              <p:cNvSpPr>
                <a:spLocks noChangeAspect="1"/>
              </p:cNvSpPr>
              <p:nvPr/>
            </p:nvSpPr>
            <p:spPr>
              <a:xfrm>
                <a:off x="4682199" y="1847188"/>
                <a:ext cx="851008" cy="527943"/>
              </a:xfrm>
              <a:prstGeom prst="roundRect">
                <a:avLst>
                  <a:gd name="adj" fmla="val 10727"/>
                </a:avLst>
              </a:prstGeom>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7" name="Rounded Rectangle 106">
                <a:extLst>
                  <a:ext uri="{FF2B5EF4-FFF2-40B4-BE49-F238E27FC236}">
                    <a16:creationId xmlns:a16="http://schemas.microsoft.com/office/drawing/2014/main" id="{0692A4CE-FF5D-5744-8424-7FFEBFF73084}"/>
                  </a:ext>
                </a:extLst>
              </p:cNvPr>
              <p:cNvSpPr>
                <a:spLocks noChangeAspect="1"/>
              </p:cNvSpPr>
              <p:nvPr/>
            </p:nvSpPr>
            <p:spPr>
              <a:xfrm>
                <a:off x="5661764" y="1847188"/>
                <a:ext cx="851008" cy="527943"/>
              </a:xfrm>
              <a:prstGeom prst="roundRect">
                <a:avLst>
                  <a:gd name="adj" fmla="val 10727"/>
                </a:avLst>
              </a:prstGeom>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 name="Rounded Rectangle 107">
                <a:extLst>
                  <a:ext uri="{FF2B5EF4-FFF2-40B4-BE49-F238E27FC236}">
                    <a16:creationId xmlns:a16="http://schemas.microsoft.com/office/drawing/2014/main" id="{7D487458-87F1-4C46-9158-0B924013AC7D}"/>
                  </a:ext>
                </a:extLst>
              </p:cNvPr>
              <p:cNvSpPr>
                <a:spLocks noChangeAspect="1"/>
              </p:cNvSpPr>
              <p:nvPr/>
            </p:nvSpPr>
            <p:spPr>
              <a:xfrm>
                <a:off x="2751623" y="1847188"/>
                <a:ext cx="847626" cy="527943"/>
              </a:xfrm>
              <a:prstGeom prst="roundRect">
                <a:avLst>
                  <a:gd name="adj" fmla="val 10727"/>
                </a:avLst>
              </a:prstGeom>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9" name="Rounded Rectangle 108">
                <a:extLst>
                  <a:ext uri="{FF2B5EF4-FFF2-40B4-BE49-F238E27FC236}">
                    <a16:creationId xmlns:a16="http://schemas.microsoft.com/office/drawing/2014/main" id="{5C88BEF2-E41C-1D46-AAA3-71747E1581D4}"/>
                  </a:ext>
                </a:extLst>
              </p:cNvPr>
              <p:cNvSpPr>
                <a:spLocks noChangeAspect="1"/>
              </p:cNvSpPr>
              <p:nvPr/>
            </p:nvSpPr>
            <p:spPr>
              <a:xfrm>
                <a:off x="3702634" y="1847188"/>
                <a:ext cx="851008" cy="527943"/>
              </a:xfrm>
              <a:prstGeom prst="roundRect">
                <a:avLst>
                  <a:gd name="adj" fmla="val 10727"/>
                </a:avLst>
              </a:prstGeom>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10" name="Elbow Connector 109">
                <a:extLst>
                  <a:ext uri="{FF2B5EF4-FFF2-40B4-BE49-F238E27FC236}">
                    <a16:creationId xmlns:a16="http://schemas.microsoft.com/office/drawing/2014/main" id="{ADF004CC-1727-204C-A795-82CB9ED5DF66}"/>
                  </a:ext>
                </a:extLst>
              </p:cNvPr>
              <p:cNvCxnSpPr>
                <a:cxnSpLocks/>
                <a:stCxn id="101" idx="2"/>
                <a:endCxn id="104" idx="0"/>
              </p:cNvCxnSpPr>
              <p:nvPr/>
            </p:nvCxnSpPr>
            <p:spPr>
              <a:xfrm rot="5400000">
                <a:off x="1285813" y="1423613"/>
                <a:ext cx="419744" cy="46713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11" name="Elbow Connector 110">
                <a:extLst>
                  <a:ext uri="{FF2B5EF4-FFF2-40B4-BE49-F238E27FC236}">
                    <a16:creationId xmlns:a16="http://schemas.microsoft.com/office/drawing/2014/main" id="{83BE4B4A-C963-D548-ACBB-F70DE0D5C445}"/>
                  </a:ext>
                </a:extLst>
              </p:cNvPr>
              <p:cNvCxnSpPr>
                <a:stCxn id="101" idx="2"/>
                <a:endCxn id="105" idx="0"/>
              </p:cNvCxnSpPr>
              <p:nvPr/>
            </p:nvCxnSpPr>
            <p:spPr>
              <a:xfrm rot="16200000" flipH="1">
                <a:off x="1753027" y="1423533"/>
                <a:ext cx="420760" cy="46831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12" name="Elbow Connector 111">
                <a:extLst>
                  <a:ext uri="{FF2B5EF4-FFF2-40B4-BE49-F238E27FC236}">
                    <a16:creationId xmlns:a16="http://schemas.microsoft.com/office/drawing/2014/main" id="{FEA452B2-F7CF-7F47-8596-06353C0513B1}"/>
                  </a:ext>
                </a:extLst>
              </p:cNvPr>
              <p:cNvCxnSpPr>
                <a:stCxn id="102" idx="2"/>
                <a:endCxn id="108" idx="0"/>
              </p:cNvCxnSpPr>
              <p:nvPr/>
            </p:nvCxnSpPr>
            <p:spPr>
              <a:xfrm rot="5400000">
                <a:off x="3227591" y="1417875"/>
                <a:ext cx="377159" cy="48146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13" name="Elbow Connector 112">
                <a:extLst>
                  <a:ext uri="{FF2B5EF4-FFF2-40B4-BE49-F238E27FC236}">
                    <a16:creationId xmlns:a16="http://schemas.microsoft.com/office/drawing/2014/main" id="{8E4BB9D9-8162-314E-A68F-95D607B6B292}"/>
                  </a:ext>
                </a:extLst>
              </p:cNvPr>
              <p:cNvCxnSpPr>
                <a:cxnSpLocks/>
                <a:stCxn id="102" idx="2"/>
                <a:endCxn id="109" idx="0"/>
              </p:cNvCxnSpPr>
              <p:nvPr/>
            </p:nvCxnSpPr>
            <p:spPr>
              <a:xfrm rot="16200000" flipH="1">
                <a:off x="3703942" y="1422992"/>
                <a:ext cx="377159" cy="47123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14" name="Elbow Connector 113">
                <a:extLst>
                  <a:ext uri="{FF2B5EF4-FFF2-40B4-BE49-F238E27FC236}">
                    <a16:creationId xmlns:a16="http://schemas.microsoft.com/office/drawing/2014/main" id="{41E49969-EFAB-ED4A-BC8B-C25DFFDEF34A}"/>
                  </a:ext>
                </a:extLst>
              </p:cNvPr>
              <p:cNvCxnSpPr>
                <a:stCxn id="103" idx="2"/>
                <a:endCxn id="106" idx="0"/>
              </p:cNvCxnSpPr>
              <p:nvPr/>
            </p:nvCxnSpPr>
            <p:spPr>
              <a:xfrm rot="5400000">
                <a:off x="5166785" y="1418091"/>
                <a:ext cx="370016" cy="48817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15" name="Elbow Connector 114">
                <a:extLst>
                  <a:ext uri="{FF2B5EF4-FFF2-40B4-BE49-F238E27FC236}">
                    <a16:creationId xmlns:a16="http://schemas.microsoft.com/office/drawing/2014/main" id="{F1DA87D6-0034-DA45-8469-9DDB38FAF991}"/>
                  </a:ext>
                </a:extLst>
              </p:cNvPr>
              <p:cNvCxnSpPr>
                <a:stCxn id="103" idx="2"/>
                <a:endCxn id="107" idx="0"/>
              </p:cNvCxnSpPr>
              <p:nvPr/>
            </p:nvCxnSpPr>
            <p:spPr>
              <a:xfrm rot="16200000" flipH="1">
                <a:off x="5656567" y="1416487"/>
                <a:ext cx="370016" cy="491386"/>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180EBB39-24DE-DB4D-A5DF-E0C7AD169B41}"/>
                  </a:ext>
                </a:extLst>
              </p:cNvPr>
              <p:cNvSpPr txBox="1"/>
              <p:nvPr/>
            </p:nvSpPr>
            <p:spPr>
              <a:xfrm>
                <a:off x="606222" y="2502453"/>
                <a:ext cx="6080760" cy="338555"/>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What has inspired this feature?</a:t>
                </a:r>
              </a:p>
            </p:txBody>
          </p:sp>
          <p:sp>
            <p:nvSpPr>
              <p:cNvPr id="117" name="TextBox 116">
                <a:extLst>
                  <a:ext uri="{FF2B5EF4-FFF2-40B4-BE49-F238E27FC236}">
                    <a16:creationId xmlns:a16="http://schemas.microsoft.com/office/drawing/2014/main" id="{F87D3543-EB46-D246-93D5-FBC855CB5FF2}"/>
                  </a:ext>
                </a:extLst>
              </p:cNvPr>
              <p:cNvSpPr txBox="1"/>
              <p:nvPr/>
            </p:nvSpPr>
            <p:spPr>
              <a:xfrm>
                <a:off x="606222" y="2806710"/>
                <a:ext cx="6080760" cy="338555"/>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What is the purpose of this system? Who would use it?  </a:t>
                </a:r>
                <a:endPar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18" name="TextBox 117">
              <a:extLst>
                <a:ext uri="{FF2B5EF4-FFF2-40B4-BE49-F238E27FC236}">
                  <a16:creationId xmlns:a16="http://schemas.microsoft.com/office/drawing/2014/main" id="{F4DE17E9-8385-244F-A31C-7256A6910542}"/>
                </a:ext>
              </a:extLst>
            </p:cNvPr>
            <p:cNvSpPr txBox="1"/>
            <p:nvPr/>
          </p:nvSpPr>
          <p:spPr>
            <a:xfrm>
              <a:off x="334844" y="5691277"/>
              <a:ext cx="5334901" cy="300082"/>
            </a:xfrm>
            <a:prstGeom prst="rect">
              <a:avLst/>
            </a:prstGeom>
            <a:noFill/>
            <a:ln w="127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4472C4"/>
                  </a:solidFill>
                  <a:effectLst/>
                  <a:uLnTx/>
                  <a:uFillTx/>
                  <a:latin typeface="Calibri" panose="020F0502020204030204"/>
                  <a:ea typeface="+mn-ea"/>
                  <a:cs typeface="+mn-cs"/>
                </a:rPr>
                <a:t>Futures Reasoning Questions</a:t>
              </a:r>
              <a:r>
                <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rPr>
                <a:t> model </a:t>
              </a:r>
              <a:r>
                <a:rPr kumimoji="0" lang="en-US" sz="135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Ethical Integrity</a:t>
              </a: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C0197584-2095-F44C-9059-CA386093D195}"/>
                </a:ext>
              </a:extLst>
            </p:cNvPr>
            <p:cNvSpPr txBox="1"/>
            <p:nvPr/>
          </p:nvSpPr>
          <p:spPr>
            <a:xfrm>
              <a:off x="786431" y="5937184"/>
              <a:ext cx="4883314" cy="461665"/>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Consider </a:t>
              </a:r>
              <a:r>
                <a:rPr kumimoji="0" lang="en-US" sz="1200" b="0" i="0" u="sng" strike="noStrike" kern="1200" cap="none" spc="0" normalizeH="0" baseline="0" noProof="0" dirty="0">
                  <a:ln>
                    <a:noFill/>
                  </a:ln>
                  <a:solidFill>
                    <a:prstClr val="black"/>
                  </a:solidFill>
                  <a:effectLst/>
                  <a:uLnTx/>
                  <a:uFillTx/>
                  <a:latin typeface="Calibri" panose="020F0502020204030204"/>
                  <a:ea typeface="+mn-ea"/>
                  <a:cs typeface="+mn-cs"/>
                </a:rPr>
                <a:t>_______</a:t>
              </a:r>
              <a:r>
                <a:rPr kumimoji="0" lang="en-US" sz="7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how would your solution change with/without this aspect?</a:t>
              </a:r>
              <a:endPar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A047FFEC-A2E9-2949-B89E-B64E04181B90}"/>
                </a:ext>
              </a:extLst>
            </p:cNvPr>
            <p:cNvSpPr txBox="1"/>
            <p:nvPr/>
          </p:nvSpPr>
          <p:spPr>
            <a:xfrm>
              <a:off x="786430" y="6374444"/>
              <a:ext cx="4883313" cy="461665"/>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 10 years from today, who would benefit from this design? Who might be harmed?  </a:t>
              </a:r>
              <a:r>
                <a:rPr lang="en-US" sz="1200" u="sng" dirty="0">
                  <a:solidFill>
                    <a:prstClr val="black"/>
                  </a:solidFill>
                  <a:latin typeface="Calibri" panose="020F0502020204030204"/>
                </a:rPr>
                <a:t>H</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ow would this inform a re-design?</a:t>
              </a:r>
              <a:endPar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Rounded Rectangle 51">
              <a:extLst>
                <a:ext uri="{FF2B5EF4-FFF2-40B4-BE49-F238E27FC236}">
                  <a16:creationId xmlns:a16="http://schemas.microsoft.com/office/drawing/2014/main" id="{82FE91F1-3C86-6D4A-9052-C8F1F95100BF}"/>
                </a:ext>
              </a:extLst>
            </p:cNvPr>
            <p:cNvSpPr>
              <a:spLocks noChangeAspect="1"/>
            </p:cNvSpPr>
            <p:nvPr/>
          </p:nvSpPr>
          <p:spPr>
            <a:xfrm>
              <a:off x="2203122" y="686688"/>
              <a:ext cx="243200" cy="150876"/>
            </a:xfrm>
            <a:prstGeom prst="roundRect">
              <a:avLst>
                <a:gd name="adj" fmla="val 10727"/>
              </a:avLst>
            </a:prstGeom>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ounded Rectangle 52">
              <a:extLst>
                <a:ext uri="{FF2B5EF4-FFF2-40B4-BE49-F238E27FC236}">
                  <a16:creationId xmlns:a16="http://schemas.microsoft.com/office/drawing/2014/main" id="{140528B2-5BF6-0C4C-ABAB-01012CCBA3A5}"/>
                </a:ext>
              </a:extLst>
            </p:cNvPr>
            <p:cNvSpPr>
              <a:spLocks noChangeAspect="1"/>
            </p:cNvSpPr>
            <p:nvPr/>
          </p:nvSpPr>
          <p:spPr>
            <a:xfrm>
              <a:off x="2369049" y="3148978"/>
              <a:ext cx="246888" cy="153164"/>
            </a:xfrm>
            <a:prstGeom prst="roundRect">
              <a:avLst>
                <a:gd name="adj" fmla="val 50000"/>
              </a:avLst>
            </a:prstGeom>
            <a:solidFill>
              <a:prstClr val="white">
                <a:alpha val="90000"/>
                <a:hueOff val="0"/>
                <a:satOff val="0"/>
                <a:lumOff val="0"/>
                <a:alphaOff val="0"/>
              </a:prstClr>
            </a:solidFill>
            <a:ln w="12700" cap="flat" cmpd="sng" algn="ctr">
              <a:solidFill>
                <a:schemeClr val="accent5">
                  <a:lumMod val="75000"/>
                </a:schemeClr>
              </a:solidFill>
              <a:prstDash val="solid"/>
              <a:miter lim="800000"/>
            </a:ln>
            <a:effectLst/>
          </p:spPr>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Rounded Rectangle 53">
              <a:extLst>
                <a:ext uri="{FF2B5EF4-FFF2-40B4-BE49-F238E27FC236}">
                  <a16:creationId xmlns:a16="http://schemas.microsoft.com/office/drawing/2014/main" id="{385B13DC-CE5E-C14D-B513-01C96CE4F122}"/>
                </a:ext>
              </a:extLst>
            </p:cNvPr>
            <p:cNvSpPr>
              <a:spLocks noChangeAspect="1"/>
            </p:cNvSpPr>
            <p:nvPr/>
          </p:nvSpPr>
          <p:spPr>
            <a:xfrm>
              <a:off x="1648072" y="5999094"/>
              <a:ext cx="243202" cy="150876"/>
            </a:xfrm>
            <a:prstGeom prst="roundRect">
              <a:avLst>
                <a:gd name="adj" fmla="val 10727"/>
              </a:avLst>
            </a:prstGeom>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ounded Rectangle 56">
              <a:extLst>
                <a:ext uri="{FF2B5EF4-FFF2-40B4-BE49-F238E27FC236}">
                  <a16:creationId xmlns:a16="http://schemas.microsoft.com/office/drawing/2014/main" id="{2775D5B1-C441-7441-8F56-205F87042325}"/>
                </a:ext>
              </a:extLst>
            </p:cNvPr>
            <p:cNvSpPr>
              <a:spLocks noChangeAspect="1"/>
            </p:cNvSpPr>
            <p:nvPr/>
          </p:nvSpPr>
          <p:spPr>
            <a:xfrm>
              <a:off x="1812970" y="4386707"/>
              <a:ext cx="243201" cy="150876"/>
            </a:xfrm>
            <a:prstGeom prst="roundRect">
              <a:avLst>
                <a:gd name="adj" fmla="val 50000"/>
              </a:avLst>
            </a:prstGeom>
            <a:solidFill>
              <a:prstClr val="white">
                <a:alpha val="90000"/>
                <a:hueOff val="0"/>
                <a:satOff val="0"/>
                <a:lumOff val="0"/>
                <a:alphaOff val="0"/>
              </a:prstClr>
            </a:solidFill>
            <a:ln w="12700" cap="flat" cmpd="sng" algn="ctr">
              <a:solidFill>
                <a:schemeClr val="accent5">
                  <a:lumMod val="75000"/>
                </a:schemeClr>
              </a:solidFill>
              <a:prstDash val="solid"/>
              <a:miter lim="800000"/>
            </a:ln>
            <a:effectLst/>
          </p:spPr>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Rounded Rectangle 57">
              <a:extLst>
                <a:ext uri="{FF2B5EF4-FFF2-40B4-BE49-F238E27FC236}">
                  <a16:creationId xmlns:a16="http://schemas.microsoft.com/office/drawing/2014/main" id="{4B0BC9E2-5820-4442-A912-2C2C862533B3}"/>
                </a:ext>
              </a:extLst>
            </p:cNvPr>
            <p:cNvSpPr>
              <a:spLocks noChangeAspect="1"/>
            </p:cNvSpPr>
            <p:nvPr/>
          </p:nvSpPr>
          <p:spPr>
            <a:xfrm>
              <a:off x="2530887" y="4386707"/>
              <a:ext cx="243201" cy="150876"/>
            </a:xfrm>
            <a:prstGeom prst="roundRect">
              <a:avLst>
                <a:gd name="adj" fmla="val 50000"/>
              </a:avLst>
            </a:prstGeom>
            <a:solidFill>
              <a:prstClr val="white">
                <a:alpha val="90000"/>
                <a:hueOff val="0"/>
                <a:satOff val="0"/>
                <a:lumOff val="0"/>
                <a:alphaOff val="0"/>
              </a:prstClr>
            </a:solidFill>
            <a:ln w="12700" cap="flat" cmpd="sng" algn="ctr">
              <a:solidFill>
                <a:schemeClr val="accent5">
                  <a:lumMod val="75000"/>
                </a:schemeClr>
              </a:solidFill>
              <a:prstDash val="solid"/>
              <a:miter lim="800000"/>
            </a:ln>
            <a:effectLst/>
          </p:spPr>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Rounded Rectangle 55">
              <a:extLst>
                <a:ext uri="{FF2B5EF4-FFF2-40B4-BE49-F238E27FC236}">
                  <a16:creationId xmlns:a16="http://schemas.microsoft.com/office/drawing/2014/main" id="{140528B2-5BF6-0C4C-ABAB-01012CCBA3A5}"/>
                </a:ext>
              </a:extLst>
            </p:cNvPr>
            <p:cNvSpPr>
              <a:spLocks noChangeAspect="1"/>
            </p:cNvSpPr>
            <p:nvPr/>
          </p:nvSpPr>
          <p:spPr>
            <a:xfrm>
              <a:off x="1678396" y="3337662"/>
              <a:ext cx="243201" cy="150876"/>
            </a:xfrm>
            <a:prstGeom prst="roundRect">
              <a:avLst>
                <a:gd name="adj" fmla="val 50000"/>
              </a:avLst>
            </a:prstGeom>
            <a:solidFill>
              <a:prstClr val="white">
                <a:alpha val="90000"/>
                <a:hueOff val="0"/>
                <a:satOff val="0"/>
                <a:lumOff val="0"/>
                <a:alphaOff val="0"/>
              </a:prstClr>
            </a:solidFill>
            <a:ln w="12700" cap="flat" cmpd="sng" algn="ctr">
              <a:solidFill>
                <a:schemeClr val="accent5">
                  <a:lumMod val="75000"/>
                </a:schemeClr>
              </a:solidFill>
              <a:prstDash val="solid"/>
              <a:miter lim="800000"/>
            </a:ln>
            <a:effectLst/>
          </p:spPr>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ectangle 1"/>
            <p:cNvSpPr/>
            <p:nvPr/>
          </p:nvSpPr>
          <p:spPr>
            <a:xfrm>
              <a:off x="411233" y="47547"/>
              <a:ext cx="5463099"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mn-cs"/>
                </a:rPr>
                <a:t>Design Coaching Tool </a:t>
              </a:r>
              <a:r>
                <a:rPr kumimoji="0" lang="en-US" sz="1400" b="1"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mn-cs"/>
                </a:rPr>
                <a:t>for Socially-Transformative Engineering Pedagogy</a:t>
              </a:r>
              <a:endParaRPr kumimoji="0" lang="en-US" sz="14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111467E-28DF-4002-B205-6BAE980CF008}"/>
                </a:ext>
              </a:extLst>
            </p:cNvPr>
            <p:cNvSpPr txBox="1"/>
            <p:nvPr/>
          </p:nvSpPr>
          <p:spPr>
            <a:xfrm>
              <a:off x="3380832" y="3908611"/>
              <a:ext cx="2160270" cy="646331"/>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If we defined ____ (theory/law) as _____, what would this mean for your design? </a:t>
              </a:r>
            </a:p>
          </p:txBody>
        </p:sp>
        <p:grpSp>
          <p:nvGrpSpPr>
            <p:cNvPr id="11" name="Group 10">
              <a:extLst>
                <a:ext uri="{FF2B5EF4-FFF2-40B4-BE49-F238E27FC236}">
                  <a16:creationId xmlns:a16="http://schemas.microsoft.com/office/drawing/2014/main" id="{807A915F-6F2D-8142-8C55-5DE873C5B21B}"/>
                </a:ext>
              </a:extLst>
            </p:cNvPr>
            <p:cNvGrpSpPr/>
            <p:nvPr/>
          </p:nvGrpSpPr>
          <p:grpSpPr>
            <a:xfrm>
              <a:off x="3611127" y="4569560"/>
              <a:ext cx="1705616" cy="1052451"/>
              <a:chOff x="4069379" y="5888754"/>
              <a:chExt cx="2274155" cy="1403268"/>
            </a:xfrm>
            <a:solidFill>
              <a:schemeClr val="bg1">
                <a:lumMod val="65000"/>
              </a:schemeClr>
            </a:solidFill>
          </p:grpSpPr>
          <p:sp>
            <p:nvSpPr>
              <p:cNvPr id="59" name="Hexagon 58">
                <a:extLst>
                  <a:ext uri="{FF2B5EF4-FFF2-40B4-BE49-F238E27FC236}">
                    <a16:creationId xmlns:a16="http://schemas.microsoft.com/office/drawing/2014/main" id="{D94DED8C-F3F1-B047-83B5-08FC56D79E42}"/>
                  </a:ext>
                </a:extLst>
              </p:cNvPr>
              <p:cNvSpPr>
                <a:spLocks noChangeAspect="1"/>
              </p:cNvSpPr>
              <p:nvPr/>
            </p:nvSpPr>
            <p:spPr>
              <a:xfrm>
                <a:off x="4069379" y="5888754"/>
                <a:ext cx="1097280" cy="670560"/>
              </a:xfrm>
              <a:prstGeom prst="hexagon">
                <a:avLst>
                  <a:gd name="adj" fmla="val 43939"/>
                  <a:gd name="vf" fmla="val 115470"/>
                </a:avLst>
              </a:prstGeom>
              <a:grpFill/>
              <a:ln w="12700" cap="flat" cmpd="sng" algn="ctr">
                <a:solidFill>
                  <a:srgbClr val="4472C4">
                    <a:hueOff val="0"/>
                    <a:satOff val="0"/>
                    <a:lumOff val="0"/>
                    <a:alphaOff val="0"/>
                  </a:srgbClr>
                </a:solidFill>
                <a:prstDash val="solid"/>
                <a:miter lim="800000"/>
              </a:ln>
              <a:effectLst/>
            </p:spPr>
            <p:txBody>
              <a:bodyPr rot="0" spcFirstLastPara="0" vertOverflow="overflow" horzOverflow="overflow" vert="horz" wrap="square" lIns="14466" tIns="14466" rIns="14466" bIns="14466" numCol="1" spcCol="127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Hexagon 59">
                <a:extLst>
                  <a:ext uri="{FF2B5EF4-FFF2-40B4-BE49-F238E27FC236}">
                    <a16:creationId xmlns:a16="http://schemas.microsoft.com/office/drawing/2014/main" id="{2A0D183F-FBAF-D848-B7D4-B7C789FEAFCE}"/>
                  </a:ext>
                </a:extLst>
              </p:cNvPr>
              <p:cNvSpPr>
                <a:spLocks noChangeAspect="1"/>
              </p:cNvSpPr>
              <p:nvPr/>
            </p:nvSpPr>
            <p:spPr>
              <a:xfrm>
                <a:off x="5234487" y="5888754"/>
                <a:ext cx="1097280" cy="670560"/>
              </a:xfrm>
              <a:prstGeom prst="hexagon">
                <a:avLst>
                  <a:gd name="adj" fmla="val 43939"/>
                  <a:gd name="vf" fmla="val 115470"/>
                </a:avLst>
              </a:prstGeom>
              <a:grpFill/>
              <a:ln w="12700" cap="flat" cmpd="sng" algn="ctr">
                <a:solidFill>
                  <a:srgbClr val="4472C4">
                    <a:hueOff val="0"/>
                    <a:satOff val="0"/>
                    <a:lumOff val="0"/>
                    <a:alphaOff val="0"/>
                  </a:srgbClr>
                </a:solidFill>
                <a:prstDash val="solid"/>
                <a:miter lim="800000"/>
              </a:ln>
              <a:effectLst/>
            </p:spPr>
            <p:txBody>
              <a:bodyPr rot="0" spcFirstLastPara="0" vertOverflow="overflow" horzOverflow="overflow" vert="horz" wrap="square" lIns="14466" tIns="14466" rIns="14466" bIns="14466" numCol="1" spcCol="127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Hexagon 60">
                <a:extLst>
                  <a:ext uri="{FF2B5EF4-FFF2-40B4-BE49-F238E27FC236}">
                    <a16:creationId xmlns:a16="http://schemas.microsoft.com/office/drawing/2014/main" id="{3E5B6880-A81D-4D4B-BEF3-9B7ED6E1DFAB}"/>
                  </a:ext>
                </a:extLst>
              </p:cNvPr>
              <p:cNvSpPr>
                <a:spLocks noChangeAspect="1"/>
              </p:cNvSpPr>
              <p:nvPr/>
            </p:nvSpPr>
            <p:spPr>
              <a:xfrm>
                <a:off x="4069379" y="6621462"/>
                <a:ext cx="1097280" cy="670560"/>
              </a:xfrm>
              <a:prstGeom prst="hexagon">
                <a:avLst>
                  <a:gd name="adj" fmla="val 43939"/>
                  <a:gd name="vf" fmla="val 115470"/>
                </a:avLst>
              </a:prstGeom>
              <a:grpFill/>
              <a:ln w="12700" cap="flat" cmpd="sng" algn="ctr">
                <a:solidFill>
                  <a:srgbClr val="4472C4">
                    <a:hueOff val="0"/>
                    <a:satOff val="0"/>
                    <a:lumOff val="0"/>
                    <a:alphaOff val="0"/>
                  </a:srgbClr>
                </a:solidFill>
                <a:prstDash val="solid"/>
                <a:miter lim="800000"/>
              </a:ln>
              <a:effectLst/>
            </p:spPr>
            <p:txBody>
              <a:bodyPr rot="0" spcFirstLastPara="0" vertOverflow="overflow" horzOverflow="overflow" vert="horz" wrap="square" lIns="14466" tIns="14466" rIns="14466" bIns="14466" numCol="1" spcCol="127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Hexagon 64">
                <a:extLst>
                  <a:ext uri="{FF2B5EF4-FFF2-40B4-BE49-F238E27FC236}">
                    <a16:creationId xmlns:a16="http://schemas.microsoft.com/office/drawing/2014/main" id="{14D31AA4-3644-5745-8217-024AED3EEF14}"/>
                  </a:ext>
                </a:extLst>
              </p:cNvPr>
              <p:cNvSpPr>
                <a:spLocks noChangeAspect="1"/>
              </p:cNvSpPr>
              <p:nvPr/>
            </p:nvSpPr>
            <p:spPr>
              <a:xfrm>
                <a:off x="5246254" y="6621462"/>
                <a:ext cx="1097280" cy="670560"/>
              </a:xfrm>
              <a:prstGeom prst="hexagon">
                <a:avLst>
                  <a:gd name="adj" fmla="val 43939"/>
                  <a:gd name="vf" fmla="val 115470"/>
                </a:avLst>
              </a:prstGeom>
              <a:grpFill/>
              <a:ln w="12700" cap="flat" cmpd="sng" algn="ctr">
                <a:solidFill>
                  <a:srgbClr val="4472C4">
                    <a:hueOff val="0"/>
                    <a:satOff val="0"/>
                    <a:lumOff val="0"/>
                    <a:alphaOff val="0"/>
                  </a:srgbClr>
                </a:solidFill>
                <a:prstDash val="solid"/>
                <a:miter lim="800000"/>
              </a:ln>
              <a:effectLst/>
            </p:spPr>
            <p:txBody>
              <a:bodyPr rot="0" spcFirstLastPara="0" vertOverflow="overflow" horzOverflow="overflow" vert="horz" wrap="square" lIns="14466" tIns="14466" rIns="14466" bIns="14466" numCol="1" spcCol="127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66" name="Hexagon 65">
              <a:extLst>
                <a:ext uri="{FF2B5EF4-FFF2-40B4-BE49-F238E27FC236}">
                  <a16:creationId xmlns:a16="http://schemas.microsoft.com/office/drawing/2014/main" id="{CB10EFE0-F20B-E44A-991E-E47AB613017D}"/>
                </a:ext>
              </a:extLst>
            </p:cNvPr>
            <p:cNvSpPr>
              <a:spLocks noChangeAspect="1"/>
            </p:cNvSpPr>
            <p:nvPr/>
          </p:nvSpPr>
          <p:spPr>
            <a:xfrm>
              <a:off x="4346363" y="3926395"/>
              <a:ext cx="246888" cy="150876"/>
            </a:xfrm>
            <a:prstGeom prst="hexagon">
              <a:avLst>
                <a:gd name="adj" fmla="val 43939"/>
                <a:gd name="vf" fmla="val 115470"/>
              </a:avLst>
            </a:prstGeom>
            <a:solidFill>
              <a:schemeClr val="bg1">
                <a:lumMod val="65000"/>
              </a:schemeClr>
            </a:solidFill>
            <a:ln w="12700" cap="flat" cmpd="sng" algn="ctr">
              <a:solidFill>
                <a:srgbClr val="4472C4">
                  <a:hueOff val="0"/>
                  <a:satOff val="0"/>
                  <a:lumOff val="0"/>
                  <a:alphaOff val="0"/>
                </a:srgbClr>
              </a:solidFill>
              <a:prstDash val="solid"/>
              <a:miter lim="800000"/>
            </a:ln>
            <a:effectLst/>
          </p:spPr>
          <p:txBody>
            <a:bodyPr rot="0" spcFirstLastPara="0" vertOverflow="overflow" horzOverflow="overflow" vert="horz" wrap="square" lIns="14466" tIns="14466" rIns="14466" bIns="14466" numCol="1" spcCol="127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ounded Rectangle 66">
              <a:extLst>
                <a:ext uri="{FF2B5EF4-FFF2-40B4-BE49-F238E27FC236}">
                  <a16:creationId xmlns:a16="http://schemas.microsoft.com/office/drawing/2014/main" id="{E5BCAE03-80E2-C44E-AA8C-6653B5A41107}"/>
                </a:ext>
              </a:extLst>
            </p:cNvPr>
            <p:cNvSpPr>
              <a:spLocks noChangeAspect="1"/>
            </p:cNvSpPr>
            <p:nvPr/>
          </p:nvSpPr>
          <p:spPr>
            <a:xfrm>
              <a:off x="4914107" y="3142492"/>
              <a:ext cx="246888" cy="153164"/>
            </a:xfrm>
            <a:prstGeom prst="roundRect">
              <a:avLst>
                <a:gd name="adj" fmla="val 50000"/>
              </a:avLst>
            </a:prstGeom>
            <a:solidFill>
              <a:prstClr val="white">
                <a:alpha val="90000"/>
                <a:hueOff val="0"/>
                <a:satOff val="0"/>
                <a:lumOff val="0"/>
                <a:alphaOff val="0"/>
              </a:prstClr>
            </a:solidFill>
            <a:ln w="12700" cap="flat" cmpd="sng" algn="ctr">
              <a:solidFill>
                <a:schemeClr val="accent5">
                  <a:lumMod val="75000"/>
                </a:schemeClr>
              </a:solidFill>
              <a:prstDash val="solid"/>
              <a:miter lim="800000"/>
            </a:ln>
            <a:effectLst/>
          </p:spPr>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Rounded Rectangle 67">
              <a:extLst>
                <a:ext uri="{FF2B5EF4-FFF2-40B4-BE49-F238E27FC236}">
                  <a16:creationId xmlns:a16="http://schemas.microsoft.com/office/drawing/2014/main" id="{D4A8C259-F8FA-5F4F-B5B8-5459FDE7A6B7}"/>
                </a:ext>
              </a:extLst>
            </p:cNvPr>
            <p:cNvSpPr>
              <a:spLocks noChangeAspect="1"/>
            </p:cNvSpPr>
            <p:nvPr/>
          </p:nvSpPr>
          <p:spPr>
            <a:xfrm>
              <a:off x="4549958" y="3138749"/>
              <a:ext cx="243200" cy="150876"/>
            </a:xfrm>
            <a:prstGeom prst="roundRect">
              <a:avLst>
                <a:gd name="adj" fmla="val 10727"/>
              </a:avLst>
            </a:prstGeom>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ounded Rectangle 57">
              <a:extLst>
                <a:ext uri="{FF2B5EF4-FFF2-40B4-BE49-F238E27FC236}">
                  <a16:creationId xmlns:a16="http://schemas.microsoft.com/office/drawing/2014/main" id="{BF6CB9E8-1CC8-4155-8023-CE85818329E4}"/>
                </a:ext>
              </a:extLst>
            </p:cNvPr>
            <p:cNvSpPr>
              <a:spLocks noChangeAspect="1"/>
            </p:cNvSpPr>
            <p:nvPr/>
          </p:nvSpPr>
          <p:spPr>
            <a:xfrm>
              <a:off x="1915901" y="5151942"/>
              <a:ext cx="243201" cy="150876"/>
            </a:xfrm>
            <a:prstGeom prst="roundRect">
              <a:avLst>
                <a:gd name="adj" fmla="val 50000"/>
              </a:avLst>
            </a:prstGeom>
            <a:solidFill>
              <a:prstClr val="white">
                <a:alpha val="90000"/>
                <a:hueOff val="0"/>
                <a:satOff val="0"/>
                <a:lumOff val="0"/>
                <a:alphaOff val="0"/>
              </a:prstClr>
            </a:solidFill>
            <a:ln w="12700" cap="flat" cmpd="sng" algn="ctr">
              <a:solidFill>
                <a:schemeClr val="accent5">
                  <a:lumMod val="75000"/>
                </a:schemeClr>
              </a:solidFill>
              <a:prstDash val="solid"/>
              <a:miter lim="800000"/>
            </a:ln>
            <a:effectLst/>
          </p:spPr>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Rounded Rectangle 57">
              <a:extLst>
                <a:ext uri="{FF2B5EF4-FFF2-40B4-BE49-F238E27FC236}">
                  <a16:creationId xmlns:a16="http://schemas.microsoft.com/office/drawing/2014/main" id="{BAFF6F45-9A02-4D3C-B078-77EE3168082B}"/>
                </a:ext>
              </a:extLst>
            </p:cNvPr>
            <p:cNvSpPr>
              <a:spLocks noChangeAspect="1"/>
            </p:cNvSpPr>
            <p:nvPr/>
          </p:nvSpPr>
          <p:spPr>
            <a:xfrm>
              <a:off x="1300869" y="5313819"/>
              <a:ext cx="243201" cy="150876"/>
            </a:xfrm>
            <a:prstGeom prst="roundRect">
              <a:avLst>
                <a:gd name="adj" fmla="val 50000"/>
              </a:avLst>
            </a:prstGeom>
            <a:solidFill>
              <a:prstClr val="white">
                <a:alpha val="90000"/>
                <a:hueOff val="0"/>
                <a:satOff val="0"/>
                <a:lumOff val="0"/>
                <a:alphaOff val="0"/>
              </a:prstClr>
            </a:solidFill>
            <a:ln w="12700" cap="flat" cmpd="sng" algn="ctr">
              <a:solidFill>
                <a:schemeClr val="accent5">
                  <a:lumMod val="75000"/>
                </a:schemeClr>
              </a:solidFill>
              <a:prstDash val="solid"/>
              <a:miter lim="800000"/>
            </a:ln>
            <a:effectLst/>
          </p:spPr>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Rounded Rectangle 57">
              <a:extLst>
                <a:ext uri="{FF2B5EF4-FFF2-40B4-BE49-F238E27FC236}">
                  <a16:creationId xmlns:a16="http://schemas.microsoft.com/office/drawing/2014/main" id="{B6683ABB-735D-4597-80B2-596E8D9B82A7}"/>
                </a:ext>
              </a:extLst>
            </p:cNvPr>
            <p:cNvSpPr>
              <a:spLocks noChangeAspect="1"/>
            </p:cNvSpPr>
            <p:nvPr/>
          </p:nvSpPr>
          <p:spPr>
            <a:xfrm>
              <a:off x="1742163" y="5301575"/>
              <a:ext cx="243201" cy="150876"/>
            </a:xfrm>
            <a:prstGeom prst="roundRect">
              <a:avLst>
                <a:gd name="adj" fmla="val 50000"/>
              </a:avLst>
            </a:prstGeom>
            <a:solidFill>
              <a:prstClr val="white">
                <a:alpha val="90000"/>
                <a:hueOff val="0"/>
                <a:satOff val="0"/>
                <a:lumOff val="0"/>
                <a:alphaOff val="0"/>
              </a:prstClr>
            </a:solidFill>
            <a:ln w="12700" cap="flat" cmpd="sng" algn="ctr">
              <a:solidFill>
                <a:schemeClr val="accent5">
                  <a:lumMod val="75000"/>
                </a:schemeClr>
              </a:solidFill>
              <a:prstDash val="solid"/>
              <a:miter lim="800000"/>
            </a:ln>
            <a:effectLst/>
          </p:spPr>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9" name="Group 68">
            <a:extLst>
              <a:ext uri="{FF2B5EF4-FFF2-40B4-BE49-F238E27FC236}">
                <a16:creationId xmlns:a16="http://schemas.microsoft.com/office/drawing/2014/main" id="{49CC013D-D11C-47E4-BA77-C04710FE31FB}"/>
              </a:ext>
            </a:extLst>
          </p:cNvPr>
          <p:cNvGrpSpPr/>
          <p:nvPr/>
        </p:nvGrpSpPr>
        <p:grpSpPr>
          <a:xfrm>
            <a:off x="6467307" y="4115"/>
            <a:ext cx="5539488" cy="6788562"/>
            <a:chOff x="334844" y="47547"/>
            <a:chExt cx="5539488" cy="6788562"/>
          </a:xfrm>
        </p:grpSpPr>
        <p:sp>
          <p:nvSpPr>
            <p:cNvPr id="70" name="Rounded Rectangle 5">
              <a:extLst>
                <a:ext uri="{FF2B5EF4-FFF2-40B4-BE49-F238E27FC236}">
                  <a16:creationId xmlns:a16="http://schemas.microsoft.com/office/drawing/2014/main" id="{151580FA-C49F-4B6C-AA61-74FDF4EF0D7A}"/>
                </a:ext>
              </a:extLst>
            </p:cNvPr>
            <p:cNvSpPr/>
            <p:nvPr/>
          </p:nvSpPr>
          <p:spPr>
            <a:xfrm>
              <a:off x="632685" y="371641"/>
              <a:ext cx="5094791" cy="2422088"/>
            </a:xfrm>
            <a:prstGeom prst="roundRect">
              <a:avLst>
                <a:gd name="adj" fmla="val 11967"/>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6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TextBox 70">
              <a:extLst>
                <a:ext uri="{FF2B5EF4-FFF2-40B4-BE49-F238E27FC236}">
                  <a16:creationId xmlns:a16="http://schemas.microsoft.com/office/drawing/2014/main" id="{63E2EE5A-D021-48C0-9008-89651166A66B}"/>
                </a:ext>
              </a:extLst>
            </p:cNvPr>
            <p:cNvSpPr txBox="1"/>
            <p:nvPr/>
          </p:nvSpPr>
          <p:spPr>
            <a:xfrm>
              <a:off x="901577" y="654348"/>
              <a:ext cx="4557005" cy="276999"/>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 am intrigued by </a:t>
              </a:r>
              <a:r>
                <a:rPr kumimoji="0" lang="en-US" sz="1200" b="0" i="0" u="sng" strike="noStrike" kern="1200" cap="none" spc="0" normalizeH="0" baseline="0" noProof="0" dirty="0">
                  <a:ln>
                    <a:noFill/>
                  </a:ln>
                  <a:solidFill>
                    <a:prstClr val="black"/>
                  </a:solidFill>
                  <a:effectLst/>
                  <a:uLnTx/>
                  <a:uFillTx/>
                  <a:latin typeface="Calibri" panose="020F0502020204030204"/>
                  <a:ea typeface="+mn-ea"/>
                  <a:cs typeface="+mn-cs"/>
                </a:rPr>
                <a:t>______</a:t>
              </a:r>
              <a:r>
                <a:rPr kumimoji="0" lang="en-US" sz="7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can you tell me more about this feature?</a:t>
              </a:r>
              <a:endPar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 name="TextBox 71">
              <a:extLst>
                <a:ext uri="{FF2B5EF4-FFF2-40B4-BE49-F238E27FC236}">
                  <a16:creationId xmlns:a16="http://schemas.microsoft.com/office/drawing/2014/main" id="{C2115F70-8585-4C89-BD04-E61D15EDEFE9}"/>
                </a:ext>
              </a:extLst>
            </p:cNvPr>
            <p:cNvSpPr txBox="1"/>
            <p:nvPr/>
          </p:nvSpPr>
          <p:spPr>
            <a:xfrm>
              <a:off x="918220" y="368517"/>
              <a:ext cx="4521613" cy="300082"/>
            </a:xfrm>
            <a:prstGeom prst="rect">
              <a:avLst/>
            </a:prstGeom>
            <a:noFill/>
            <a:ln w="127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4472C4"/>
                  </a:solidFill>
                  <a:effectLst/>
                  <a:uLnTx/>
                  <a:uFillTx/>
                  <a:latin typeface="Calibri" panose="020F0502020204030204"/>
                  <a:ea typeface="+mn-ea"/>
                  <a:cs typeface="+mn-cs"/>
                </a:rPr>
                <a:t>Experiential Questions </a:t>
              </a:r>
              <a:r>
                <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rPr>
                <a:t>elicit </a:t>
              </a:r>
              <a:r>
                <a:rPr kumimoji="0" lang="en-US" sz="135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Multicultural Ingenuity</a:t>
              </a:r>
            </a:p>
          </p:txBody>
        </p:sp>
        <p:sp>
          <p:nvSpPr>
            <p:cNvPr id="73" name="Rounded Rectangle 31">
              <a:extLst>
                <a:ext uri="{FF2B5EF4-FFF2-40B4-BE49-F238E27FC236}">
                  <a16:creationId xmlns:a16="http://schemas.microsoft.com/office/drawing/2014/main" id="{0718033D-0372-47BD-91E5-958DAE9A23BE}"/>
                </a:ext>
              </a:extLst>
            </p:cNvPr>
            <p:cNvSpPr/>
            <p:nvPr/>
          </p:nvSpPr>
          <p:spPr>
            <a:xfrm>
              <a:off x="3192090" y="2849783"/>
              <a:ext cx="2533232" cy="2809941"/>
            </a:xfrm>
            <a:prstGeom prst="roundRect">
              <a:avLst>
                <a:gd name="adj" fmla="val 11967"/>
              </a:avLst>
            </a:prstGeom>
            <a:solidFill>
              <a:schemeClr val="accent5">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6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237B3F33-604E-46FD-BD4E-30CE259CADC5}"/>
                </a:ext>
              </a:extLst>
            </p:cNvPr>
            <p:cNvSpPr txBox="1"/>
            <p:nvPr/>
          </p:nvSpPr>
          <p:spPr>
            <a:xfrm>
              <a:off x="3371663" y="3080780"/>
              <a:ext cx="2248281" cy="830997"/>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You talked about </a:t>
              </a:r>
              <a:r>
                <a:rPr kumimoji="0" lang="en-US" sz="1200" b="0" i="0" u="sng"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what’s the application of (scientific, ethical) principle here?</a:t>
              </a:r>
            </a:p>
          </p:txBody>
        </p:sp>
        <p:sp>
          <p:nvSpPr>
            <p:cNvPr id="76" name="Rounded Rectangle 25">
              <a:extLst>
                <a:ext uri="{FF2B5EF4-FFF2-40B4-BE49-F238E27FC236}">
                  <a16:creationId xmlns:a16="http://schemas.microsoft.com/office/drawing/2014/main" id="{7D443D4F-1A6F-4DA1-8BDB-2839FFE2E110}"/>
                </a:ext>
              </a:extLst>
            </p:cNvPr>
            <p:cNvSpPr/>
            <p:nvPr/>
          </p:nvSpPr>
          <p:spPr>
            <a:xfrm>
              <a:off x="634839" y="2853844"/>
              <a:ext cx="2530602" cy="2811780"/>
            </a:xfrm>
            <a:prstGeom prst="roundRect">
              <a:avLst>
                <a:gd name="adj" fmla="val 11967"/>
              </a:avLst>
            </a:prstGeom>
            <a:solidFill>
              <a:schemeClr val="accent5">
                <a:lumMod val="40000"/>
                <a:lumOff val="60000"/>
                <a:alpha val="7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6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TextBox 76">
              <a:extLst>
                <a:ext uri="{FF2B5EF4-FFF2-40B4-BE49-F238E27FC236}">
                  <a16:creationId xmlns:a16="http://schemas.microsoft.com/office/drawing/2014/main" id="{52414496-F5DB-4DFE-ACFB-CCA8BAD42D81}"/>
                </a:ext>
              </a:extLst>
            </p:cNvPr>
            <p:cNvSpPr txBox="1"/>
            <p:nvPr/>
          </p:nvSpPr>
          <p:spPr>
            <a:xfrm>
              <a:off x="796561" y="3130504"/>
              <a:ext cx="2160270" cy="461665"/>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 heard you talk about </a:t>
              </a:r>
              <a:r>
                <a:rPr kumimoji="0" lang="en-US" sz="1200" b="0" i="0" u="sng" strike="noStrike" kern="1200" cap="none" spc="0" normalizeH="0" baseline="0" noProof="0" dirty="0">
                  <a:ln>
                    <a:noFill/>
                  </a:ln>
                  <a:solidFill>
                    <a:prstClr val="black"/>
                  </a:solidFill>
                  <a:effectLst/>
                  <a:uLnTx/>
                  <a:uFillTx/>
                  <a:latin typeface="Calibri" panose="020F0502020204030204"/>
                  <a:ea typeface="+mn-ea"/>
                  <a:cs typeface="+mn-cs"/>
                </a:rPr>
                <a:t>______</a:t>
              </a: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how about </a:t>
              </a:r>
              <a:r>
                <a:rPr kumimoji="0" lang="en-US" sz="1200" b="0" i="0" u="sng" strike="noStrike" kern="1200" cap="none" spc="0" normalizeH="0" baseline="0" noProof="0" dirty="0">
                  <a:ln>
                    <a:noFill/>
                  </a:ln>
                  <a:solidFill>
                    <a:prstClr val="black"/>
                  </a:solidFill>
                  <a:effectLst/>
                  <a:uLnTx/>
                  <a:uFillTx/>
                  <a:latin typeface="Calibri" panose="020F0502020204030204"/>
                  <a:ea typeface="+mn-ea"/>
                  <a:cs typeface="+mn-cs"/>
                </a:rPr>
                <a:t>______</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nvGrpSpPr>
            <p:cNvPr id="78" name="Group 77">
              <a:extLst>
                <a:ext uri="{FF2B5EF4-FFF2-40B4-BE49-F238E27FC236}">
                  <a16:creationId xmlns:a16="http://schemas.microsoft.com/office/drawing/2014/main" id="{795E609F-1AD3-4F7D-8D93-F0F321675C72}"/>
                </a:ext>
              </a:extLst>
            </p:cNvPr>
            <p:cNvGrpSpPr/>
            <p:nvPr/>
          </p:nvGrpSpPr>
          <p:grpSpPr>
            <a:xfrm>
              <a:off x="786430" y="3602208"/>
              <a:ext cx="2263396" cy="654307"/>
              <a:chOff x="211672" y="4213373"/>
              <a:chExt cx="3017861" cy="872409"/>
            </a:xfrm>
          </p:grpSpPr>
          <p:sp>
            <p:nvSpPr>
              <p:cNvPr id="144" name="Rounded Rectangle 26">
                <a:extLst>
                  <a:ext uri="{FF2B5EF4-FFF2-40B4-BE49-F238E27FC236}">
                    <a16:creationId xmlns:a16="http://schemas.microsoft.com/office/drawing/2014/main" id="{EC1AF675-247C-491B-8CFC-B031D4D25D1E}"/>
                  </a:ext>
                </a:extLst>
              </p:cNvPr>
              <p:cNvSpPr>
                <a:spLocks noChangeAspect="1"/>
              </p:cNvSpPr>
              <p:nvPr/>
            </p:nvSpPr>
            <p:spPr>
              <a:xfrm>
                <a:off x="211672" y="4213373"/>
                <a:ext cx="804672" cy="492862"/>
              </a:xfrm>
              <a:prstGeom prst="roundRect">
                <a:avLst>
                  <a:gd name="adj" fmla="val 50000"/>
                </a:avLst>
              </a:prstGeom>
              <a:solidFill>
                <a:prstClr val="white">
                  <a:alpha val="90000"/>
                  <a:hueOff val="0"/>
                  <a:satOff val="0"/>
                  <a:lumOff val="0"/>
                  <a:alphaOff val="0"/>
                </a:prstClr>
              </a:solidFill>
              <a:ln w="12700" cap="flat" cmpd="sng" algn="ctr">
                <a:solidFill>
                  <a:srgbClr val="4472C4">
                    <a:hueOff val="0"/>
                    <a:satOff val="0"/>
                    <a:lumOff val="0"/>
                    <a:alphaOff val="0"/>
                  </a:srgbClr>
                </a:solidFill>
                <a:prstDash val="solid"/>
                <a:miter lim="800000"/>
              </a:ln>
              <a:effectLst/>
            </p:spPr>
            <p:txBody>
              <a:bodyPr rot="0" spcFirstLastPara="0" vertOverflow="overflow" horzOverflow="overflow" vert="horz" wrap="square" lIns="14466" tIns="14466" rIns="14466" bIns="14466" numCol="1" spcCol="127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63" dirty="0" err="1">
                    <a:solidFill>
                      <a:prstClr val="black"/>
                    </a:solidFill>
                    <a:latin typeface="Calibri" panose="020F0502020204030204"/>
                  </a:rPr>
                  <a:t>KWh</a:t>
                </a:r>
                <a:r>
                  <a:rPr lang="en-US" sz="863" dirty="0">
                    <a:solidFill>
                      <a:prstClr val="black"/>
                    </a:solidFill>
                    <a:latin typeface="Calibri" panose="020F0502020204030204"/>
                  </a:rPr>
                  <a:t> produced</a:t>
                </a:r>
                <a:endParaRPr kumimoji="0" lang="en-US" sz="86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5" name="Rounded Rectangle 27">
                <a:extLst>
                  <a:ext uri="{FF2B5EF4-FFF2-40B4-BE49-F238E27FC236}">
                    <a16:creationId xmlns:a16="http://schemas.microsoft.com/office/drawing/2014/main" id="{B5A387F3-8C54-4650-93C9-7325BBFD1952}"/>
                  </a:ext>
                </a:extLst>
              </p:cNvPr>
              <p:cNvSpPr>
                <a:spLocks noChangeAspect="1"/>
              </p:cNvSpPr>
              <p:nvPr/>
            </p:nvSpPr>
            <p:spPr>
              <a:xfrm>
                <a:off x="892115" y="4592920"/>
                <a:ext cx="804672" cy="492862"/>
              </a:xfrm>
              <a:prstGeom prst="roundRect">
                <a:avLst>
                  <a:gd name="adj" fmla="val 50000"/>
                </a:avLst>
              </a:prstGeom>
              <a:solidFill>
                <a:prstClr val="white">
                  <a:alpha val="90000"/>
                  <a:hueOff val="0"/>
                  <a:satOff val="0"/>
                  <a:lumOff val="0"/>
                  <a:alphaOff val="0"/>
                </a:prstClr>
              </a:solidFill>
              <a:ln w="12700" cap="flat" cmpd="sng" algn="ctr">
                <a:solidFill>
                  <a:srgbClr val="4472C4">
                    <a:hueOff val="0"/>
                    <a:satOff val="0"/>
                    <a:lumOff val="0"/>
                    <a:alphaOff val="0"/>
                  </a:srgbClr>
                </a:solidFill>
                <a:prstDash val="solid"/>
                <a:miter lim="800000"/>
              </a:ln>
              <a:effectLst/>
            </p:spPr>
            <p:txBody>
              <a:bodyPr rot="0" spcFirstLastPara="0" vertOverflow="overflow" horzOverflow="overflow" vert="horz" wrap="square" lIns="14466" tIns="14466" rIns="14466" bIns="14466" numCol="1" spcCol="127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63" b="0" i="0" u="none" strike="noStrike" kern="1200" cap="none" spc="0" normalizeH="0" baseline="0" noProof="0" dirty="0">
                    <a:ln>
                      <a:noFill/>
                    </a:ln>
                    <a:solidFill>
                      <a:prstClr val="black"/>
                    </a:solidFill>
                    <a:effectLst/>
                    <a:uLnTx/>
                    <a:uFillTx/>
                    <a:latin typeface="Calibri" panose="020F0502020204030204"/>
                    <a:ea typeface="+mn-ea"/>
                    <a:cs typeface="+mn-cs"/>
                  </a:rPr>
                  <a:t>Cost </a:t>
                </a:r>
              </a:p>
            </p:txBody>
          </p:sp>
          <p:sp>
            <p:nvSpPr>
              <p:cNvPr id="146" name="Rounded Rectangle 28">
                <a:extLst>
                  <a:ext uri="{FF2B5EF4-FFF2-40B4-BE49-F238E27FC236}">
                    <a16:creationId xmlns:a16="http://schemas.microsoft.com/office/drawing/2014/main" id="{97E4D13A-4C86-454A-B534-3C56A62EB84A}"/>
                  </a:ext>
                </a:extLst>
              </p:cNvPr>
              <p:cNvSpPr>
                <a:spLocks noChangeAspect="1"/>
              </p:cNvSpPr>
              <p:nvPr/>
            </p:nvSpPr>
            <p:spPr>
              <a:xfrm>
                <a:off x="1735565" y="4591878"/>
                <a:ext cx="804672" cy="492862"/>
              </a:xfrm>
              <a:prstGeom prst="roundRect">
                <a:avLst>
                  <a:gd name="adj" fmla="val 50000"/>
                </a:avLst>
              </a:prstGeom>
              <a:solidFill>
                <a:prstClr val="white">
                  <a:alpha val="90000"/>
                  <a:hueOff val="0"/>
                  <a:satOff val="0"/>
                  <a:lumOff val="0"/>
                  <a:alphaOff val="0"/>
                </a:prstClr>
              </a:solidFill>
              <a:ln w="12700" cap="flat" cmpd="sng" algn="ctr">
                <a:solidFill>
                  <a:srgbClr val="4472C4">
                    <a:hueOff val="0"/>
                    <a:satOff val="0"/>
                    <a:lumOff val="0"/>
                    <a:alphaOff val="0"/>
                  </a:srgbClr>
                </a:solidFill>
                <a:prstDash val="solid"/>
                <a:miter lim="800000"/>
              </a:ln>
              <a:effectLst/>
            </p:spPr>
            <p:txBody>
              <a:bodyPr rot="0" spcFirstLastPara="0" vertOverflow="overflow" horzOverflow="overflow" vert="horz" wrap="square" lIns="14466" tIns="14466" rIns="14466" bIns="14466" numCol="1" spcCol="127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63" b="0" i="0" u="none" strike="noStrike" kern="1200" cap="none" spc="0" normalizeH="0" baseline="0" noProof="0" dirty="0">
                    <a:ln>
                      <a:noFill/>
                    </a:ln>
                    <a:solidFill>
                      <a:prstClr val="black"/>
                    </a:solidFill>
                    <a:effectLst/>
                    <a:uLnTx/>
                    <a:uFillTx/>
                    <a:latin typeface="Calibri" panose="020F0502020204030204"/>
                    <a:ea typeface="+mn-ea"/>
                    <a:cs typeface="+mn-cs"/>
                  </a:rPr>
                  <a:t>Safety </a:t>
                </a:r>
              </a:p>
            </p:txBody>
          </p:sp>
          <p:sp>
            <p:nvSpPr>
              <p:cNvPr id="147" name="Rounded Rectangle 29">
                <a:extLst>
                  <a:ext uri="{FF2B5EF4-FFF2-40B4-BE49-F238E27FC236}">
                    <a16:creationId xmlns:a16="http://schemas.microsoft.com/office/drawing/2014/main" id="{EB832E3F-6D32-45A8-AA56-E840F742009C}"/>
                  </a:ext>
                </a:extLst>
              </p:cNvPr>
              <p:cNvSpPr>
                <a:spLocks noChangeAspect="1"/>
              </p:cNvSpPr>
              <p:nvPr/>
            </p:nvSpPr>
            <p:spPr>
              <a:xfrm>
                <a:off x="2424861" y="4227228"/>
                <a:ext cx="804672" cy="492862"/>
              </a:xfrm>
              <a:prstGeom prst="roundRect">
                <a:avLst>
                  <a:gd name="adj" fmla="val 50000"/>
                </a:avLst>
              </a:prstGeom>
              <a:solidFill>
                <a:prstClr val="white">
                  <a:alpha val="90000"/>
                  <a:hueOff val="0"/>
                  <a:satOff val="0"/>
                  <a:lumOff val="0"/>
                  <a:alphaOff val="0"/>
                </a:prstClr>
              </a:solidFill>
              <a:ln w="12700" cap="flat" cmpd="sng" algn="ctr">
                <a:solidFill>
                  <a:srgbClr val="4472C4">
                    <a:hueOff val="0"/>
                    <a:satOff val="0"/>
                    <a:lumOff val="0"/>
                    <a:alphaOff val="0"/>
                  </a:srgbClr>
                </a:solidFill>
                <a:prstDash val="solid"/>
                <a:miter lim="800000"/>
              </a:ln>
              <a:effectLst/>
            </p:spPr>
            <p:txBody>
              <a:bodyPr rot="0" spcFirstLastPara="0" vertOverflow="overflow" horzOverflow="overflow" vert="horz" wrap="square" lIns="14466" tIns="14466" rIns="14466" bIns="14466" numCol="1" spcCol="127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63" b="0" i="0" u="none" strike="noStrike" kern="1200" cap="none" spc="0" normalizeH="0" baseline="0" noProof="0" dirty="0">
                    <a:ln>
                      <a:noFill/>
                    </a:ln>
                    <a:solidFill>
                      <a:prstClr val="black"/>
                    </a:solidFill>
                    <a:effectLst/>
                    <a:uLnTx/>
                    <a:uFillTx/>
                    <a:latin typeface="Calibri" panose="020F0502020204030204"/>
                    <a:ea typeface="+mn-ea"/>
                    <a:cs typeface="+mn-cs"/>
                  </a:rPr>
                  <a:t>Appeal</a:t>
                </a:r>
              </a:p>
            </p:txBody>
          </p:sp>
        </p:grpSp>
        <p:sp>
          <p:nvSpPr>
            <p:cNvPr id="79" name="TextBox 78">
              <a:extLst>
                <a:ext uri="{FF2B5EF4-FFF2-40B4-BE49-F238E27FC236}">
                  <a16:creationId xmlns:a16="http://schemas.microsoft.com/office/drawing/2014/main" id="{9836225C-ECC3-4630-BBC1-6A57C30C5722}"/>
                </a:ext>
              </a:extLst>
            </p:cNvPr>
            <p:cNvSpPr txBox="1"/>
            <p:nvPr/>
          </p:nvSpPr>
          <p:spPr>
            <a:xfrm>
              <a:off x="819479" y="4374622"/>
              <a:ext cx="2160270" cy="415498"/>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You mentioned </a:t>
              </a:r>
              <a:r>
                <a:rPr kumimoji="0" lang="en-US" sz="1050" b="0" i="0" u="sng" strike="noStrike" kern="1200" cap="none" spc="0" normalizeH="0" baseline="0" noProof="0" dirty="0">
                  <a:ln>
                    <a:noFill/>
                  </a:ln>
                  <a:solidFill>
                    <a:prstClr val="black"/>
                  </a:solidFill>
                  <a:effectLst/>
                  <a:uLnTx/>
                  <a:uFillTx/>
                  <a:latin typeface="Calibri" panose="020F0502020204030204"/>
                  <a:ea typeface="+mn-ea"/>
                  <a:cs typeface="+mn-cs"/>
                </a:rPr>
                <a:t>______</a:t>
              </a:r>
              <a:r>
                <a:rPr kumimoji="0" lang="en-US" sz="525"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1050" b="0" i="0" u="sng" strike="noStrike" kern="1200" cap="none" spc="0" normalizeH="0" baseline="0" noProof="0" dirty="0">
                  <a:ln>
                    <a:noFill/>
                  </a:ln>
                  <a:solidFill>
                    <a:prstClr val="black"/>
                  </a:solidFill>
                  <a:effectLst/>
                  <a:uLnTx/>
                  <a:uFillTx/>
                  <a:latin typeface="Calibri" panose="020F0502020204030204"/>
                  <a:ea typeface="+mn-ea"/>
                  <a:cs typeface="+mn-cs"/>
                </a:rPr>
                <a:t>_____</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how do they impact one another?</a:t>
              </a:r>
            </a:p>
          </p:txBody>
        </p:sp>
        <p:sp>
          <p:nvSpPr>
            <p:cNvPr id="80" name="TextBox 79">
              <a:extLst>
                <a:ext uri="{FF2B5EF4-FFF2-40B4-BE49-F238E27FC236}">
                  <a16:creationId xmlns:a16="http://schemas.microsoft.com/office/drawing/2014/main" id="{BE050E16-02CA-4FD7-BF29-6E82D674F94D}"/>
                </a:ext>
              </a:extLst>
            </p:cNvPr>
            <p:cNvSpPr txBox="1"/>
            <p:nvPr/>
          </p:nvSpPr>
          <p:spPr>
            <a:xfrm>
              <a:off x="819479" y="4765920"/>
              <a:ext cx="2160270" cy="738664"/>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What are the advantages/ disadvantages of this? For example, when you lowered ___, did this impact ____ or ____?</a:t>
              </a:r>
            </a:p>
          </p:txBody>
        </p:sp>
        <p:sp>
          <p:nvSpPr>
            <p:cNvPr id="81" name="Rounded Rectangle 73">
              <a:extLst>
                <a:ext uri="{FF2B5EF4-FFF2-40B4-BE49-F238E27FC236}">
                  <a16:creationId xmlns:a16="http://schemas.microsoft.com/office/drawing/2014/main" id="{DA3A316B-6EAD-4465-9E27-3122CEAB7703}"/>
                </a:ext>
              </a:extLst>
            </p:cNvPr>
            <p:cNvSpPr/>
            <p:nvPr/>
          </p:nvSpPr>
          <p:spPr>
            <a:xfrm>
              <a:off x="640091" y="5715622"/>
              <a:ext cx="5065928" cy="1094831"/>
            </a:xfrm>
            <a:prstGeom prst="roundRect">
              <a:avLst>
                <a:gd name="adj" fmla="val 11967"/>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6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TextBox 81">
              <a:extLst>
                <a:ext uri="{FF2B5EF4-FFF2-40B4-BE49-F238E27FC236}">
                  <a16:creationId xmlns:a16="http://schemas.microsoft.com/office/drawing/2014/main" id="{9DA402AE-03D8-4EE4-B73A-262B54E7A3C5}"/>
                </a:ext>
              </a:extLst>
            </p:cNvPr>
            <p:cNvSpPr txBox="1"/>
            <p:nvPr/>
          </p:nvSpPr>
          <p:spPr>
            <a:xfrm>
              <a:off x="1069359" y="2855391"/>
              <a:ext cx="1776222" cy="300082"/>
            </a:xfrm>
            <a:prstGeom prst="rect">
              <a:avLst/>
            </a:prstGeom>
            <a:noFill/>
            <a:ln w="127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4472C4"/>
                  </a:solidFill>
                  <a:effectLst/>
                  <a:uLnTx/>
                  <a:uFillTx/>
                  <a:latin typeface="Calibri" panose="020F0502020204030204"/>
                  <a:ea typeface="+mn-ea"/>
                  <a:cs typeface="+mn-cs"/>
                </a:rPr>
                <a:t>Trade-Offs Questions</a:t>
              </a:r>
            </a:p>
          </p:txBody>
        </p:sp>
        <p:sp>
          <p:nvSpPr>
            <p:cNvPr id="83" name="TextBox 82">
              <a:extLst>
                <a:ext uri="{FF2B5EF4-FFF2-40B4-BE49-F238E27FC236}">
                  <a16:creationId xmlns:a16="http://schemas.microsoft.com/office/drawing/2014/main" id="{E98A7785-B2B8-4C53-8AA4-8E6E1C7029DA}"/>
                </a:ext>
              </a:extLst>
            </p:cNvPr>
            <p:cNvSpPr txBox="1"/>
            <p:nvPr/>
          </p:nvSpPr>
          <p:spPr>
            <a:xfrm>
              <a:off x="3280101" y="2859714"/>
              <a:ext cx="2389644" cy="461665"/>
            </a:xfrm>
            <a:prstGeom prst="rect">
              <a:avLst/>
            </a:prstGeom>
            <a:noFill/>
            <a:ln w="127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4472C4"/>
                  </a:solidFill>
                  <a:effectLst/>
                  <a:uLnTx/>
                  <a:uFillTx/>
                  <a:latin typeface="Calibri" panose="020F0502020204030204"/>
                  <a:ea typeface="+mn-ea"/>
                  <a:cs typeface="+mn-cs"/>
                </a:rPr>
                <a:t>First Principles Questions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84" name="Group 83">
              <a:extLst>
                <a:ext uri="{FF2B5EF4-FFF2-40B4-BE49-F238E27FC236}">
                  <a16:creationId xmlns:a16="http://schemas.microsoft.com/office/drawing/2014/main" id="{BFC82118-9345-4FA6-BC35-BBC53C2ED295}"/>
                </a:ext>
              </a:extLst>
            </p:cNvPr>
            <p:cNvGrpSpPr/>
            <p:nvPr/>
          </p:nvGrpSpPr>
          <p:grpSpPr>
            <a:xfrm>
              <a:off x="898012" y="975657"/>
              <a:ext cx="4560570" cy="1762737"/>
              <a:chOff x="606222" y="794948"/>
              <a:chExt cx="6080760" cy="2350317"/>
            </a:xfrm>
          </p:grpSpPr>
          <p:sp>
            <p:nvSpPr>
              <p:cNvPr id="127" name="Rounded Rectangle 100">
                <a:extLst>
                  <a:ext uri="{FF2B5EF4-FFF2-40B4-BE49-F238E27FC236}">
                    <a16:creationId xmlns:a16="http://schemas.microsoft.com/office/drawing/2014/main" id="{6AF4C112-B106-46EB-9005-440263351BCD}"/>
                  </a:ext>
                </a:extLst>
              </p:cNvPr>
              <p:cNvSpPr>
                <a:spLocks noChangeAspect="1"/>
              </p:cNvSpPr>
              <p:nvPr/>
            </p:nvSpPr>
            <p:spPr>
              <a:xfrm>
                <a:off x="1203472" y="794948"/>
                <a:ext cx="1051560" cy="652361"/>
              </a:xfrm>
              <a:prstGeom prst="roundRect">
                <a:avLst>
                  <a:gd name="adj" fmla="val 10727"/>
                </a:avLst>
              </a:prstGeom>
              <a:solidFill>
                <a:schemeClr val="accent5">
                  <a:lumMod val="20000"/>
                  <a:lumOff val="80000"/>
                  <a:alpha val="90000"/>
                </a:schemeClr>
              </a:solidFill>
              <a:ln w="12700" cap="flat" cmpd="sng" algn="ctr">
                <a:solidFill>
                  <a:schemeClr val="accent5">
                    <a:lumMod val="75000"/>
                  </a:schemeClr>
                </a:solidFill>
                <a:prstDash val="solid"/>
                <a:miter lim="800000"/>
              </a:ln>
              <a:effectLst/>
            </p:spPr>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Calibri" panose="020F0502020204030204"/>
                  </a:rPr>
                  <a:t>Solar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panel type, location, orientation</a:t>
                </a:r>
              </a:p>
            </p:txBody>
          </p:sp>
          <p:sp>
            <p:nvSpPr>
              <p:cNvPr id="128" name="Rounded Rectangle 101">
                <a:extLst>
                  <a:ext uri="{FF2B5EF4-FFF2-40B4-BE49-F238E27FC236}">
                    <a16:creationId xmlns:a16="http://schemas.microsoft.com/office/drawing/2014/main" id="{E2D95979-80C8-4553-AEFE-B8BB38B09281}"/>
                  </a:ext>
                </a:extLst>
              </p:cNvPr>
              <p:cNvSpPr>
                <a:spLocks noChangeAspect="1"/>
              </p:cNvSpPr>
              <p:nvPr/>
            </p:nvSpPr>
            <p:spPr>
              <a:xfrm>
                <a:off x="3131124" y="817669"/>
                <a:ext cx="1051560" cy="652361"/>
              </a:xfrm>
              <a:prstGeom prst="roundRect">
                <a:avLst>
                  <a:gd name="adj" fmla="val 10727"/>
                </a:avLst>
              </a:prstGeom>
              <a:solidFill>
                <a:schemeClr val="accent5">
                  <a:lumMod val="20000"/>
                  <a:lumOff val="80000"/>
                  <a:alpha val="90000"/>
                </a:schemeClr>
              </a:solidFill>
              <a:ln w="12700" cap="flat" cmpd="sng" algn="ctr">
                <a:solidFill>
                  <a:srgbClr val="4472C4">
                    <a:hueOff val="0"/>
                    <a:satOff val="0"/>
                    <a:lumOff val="0"/>
                    <a:alphaOff val="0"/>
                  </a:srgbClr>
                </a:solidFill>
                <a:prstDash val="solid"/>
                <a:miter lim="800000"/>
              </a:ln>
              <a:effectLst/>
            </p:spPr>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Building shape, windows, doors</a:t>
                </a:r>
              </a:p>
            </p:txBody>
          </p:sp>
          <p:sp>
            <p:nvSpPr>
              <p:cNvPr id="129" name="Rounded Rectangle 102">
                <a:extLst>
                  <a:ext uri="{FF2B5EF4-FFF2-40B4-BE49-F238E27FC236}">
                    <a16:creationId xmlns:a16="http://schemas.microsoft.com/office/drawing/2014/main" id="{772EBE54-619E-4355-9982-5B628763A29C}"/>
                  </a:ext>
                </a:extLst>
              </p:cNvPr>
              <p:cNvSpPr>
                <a:spLocks noChangeAspect="1"/>
              </p:cNvSpPr>
              <p:nvPr/>
            </p:nvSpPr>
            <p:spPr>
              <a:xfrm>
                <a:off x="5070102" y="824811"/>
                <a:ext cx="1051560" cy="652361"/>
              </a:xfrm>
              <a:prstGeom prst="roundRect">
                <a:avLst>
                  <a:gd name="adj" fmla="val 10727"/>
                </a:avLst>
              </a:prstGeom>
              <a:solidFill>
                <a:schemeClr val="accent5">
                  <a:lumMod val="20000"/>
                  <a:lumOff val="80000"/>
                  <a:alpha val="90000"/>
                </a:schemeClr>
              </a:solidFill>
              <a:ln w="12700" cap="flat" cmpd="sng" algn="ctr">
                <a:solidFill>
                  <a:srgbClr val="4472C4">
                    <a:hueOff val="0"/>
                    <a:satOff val="0"/>
                    <a:lumOff val="0"/>
                    <a:alphaOff val="0"/>
                  </a:srgbClr>
                </a:solidFill>
                <a:prstDash val="solid"/>
                <a:miter lim="800000"/>
              </a:ln>
              <a:effectLst/>
            </p:spPr>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Location of trees</a:t>
                </a:r>
              </a:p>
            </p:txBody>
          </p:sp>
          <p:sp>
            <p:nvSpPr>
              <p:cNvPr id="130" name="Rounded Rectangle 103">
                <a:extLst>
                  <a:ext uri="{FF2B5EF4-FFF2-40B4-BE49-F238E27FC236}">
                    <a16:creationId xmlns:a16="http://schemas.microsoft.com/office/drawing/2014/main" id="{1FD2DEB4-C79D-40A0-AC14-6C955E958202}"/>
                  </a:ext>
                </a:extLst>
              </p:cNvPr>
              <p:cNvSpPr>
                <a:spLocks noChangeAspect="1"/>
              </p:cNvSpPr>
              <p:nvPr/>
            </p:nvSpPr>
            <p:spPr>
              <a:xfrm>
                <a:off x="846730" y="1867053"/>
                <a:ext cx="830775" cy="515392"/>
              </a:xfrm>
              <a:prstGeom prst="roundRect">
                <a:avLst>
                  <a:gd name="adj" fmla="val 10727"/>
                </a:avLst>
              </a:prstGeom>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Roof, wall, </a:t>
                </a:r>
                <a:r>
                  <a:rPr kumimoji="0" lang="en-US" sz="900" b="0" i="0" u="none" strike="noStrike" kern="1200" cap="none" spc="0" normalizeH="0" baseline="0" noProof="0" dirty="0" err="1">
                    <a:ln>
                      <a:noFill/>
                    </a:ln>
                    <a:solidFill>
                      <a:prstClr val="white"/>
                    </a:solidFill>
                    <a:effectLst/>
                    <a:uLnTx/>
                    <a:uFillTx/>
                    <a:latin typeface="Calibri" panose="020F0502020204030204"/>
                    <a:ea typeface="+mn-ea"/>
                    <a:cs typeface="+mn-cs"/>
                  </a:rPr>
                  <a:t>freestandin</a:t>
                </a: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1" name="Rounded Rectangle 104">
                <a:extLst>
                  <a:ext uri="{FF2B5EF4-FFF2-40B4-BE49-F238E27FC236}">
                    <a16:creationId xmlns:a16="http://schemas.microsoft.com/office/drawing/2014/main" id="{80DD7831-07E0-44AE-94C1-8D326D3926BF}"/>
                  </a:ext>
                </a:extLst>
              </p:cNvPr>
              <p:cNvSpPr>
                <a:spLocks noChangeAspect="1"/>
              </p:cNvSpPr>
              <p:nvPr/>
            </p:nvSpPr>
            <p:spPr>
              <a:xfrm>
                <a:off x="1772058" y="1868069"/>
                <a:ext cx="851008" cy="527943"/>
              </a:xfrm>
              <a:prstGeom prst="roundRect">
                <a:avLst>
                  <a:gd name="adj" fmla="val 10727"/>
                </a:avLst>
              </a:prstGeom>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Cardinal direction</a:t>
                </a:r>
              </a:p>
            </p:txBody>
          </p:sp>
          <p:sp>
            <p:nvSpPr>
              <p:cNvPr id="132" name="Rounded Rectangle 105">
                <a:extLst>
                  <a:ext uri="{FF2B5EF4-FFF2-40B4-BE49-F238E27FC236}">
                    <a16:creationId xmlns:a16="http://schemas.microsoft.com/office/drawing/2014/main" id="{263A4C30-97CB-4A15-83CB-8438BC4CBEE4}"/>
                  </a:ext>
                </a:extLst>
              </p:cNvPr>
              <p:cNvSpPr>
                <a:spLocks noChangeAspect="1"/>
              </p:cNvSpPr>
              <p:nvPr/>
            </p:nvSpPr>
            <p:spPr>
              <a:xfrm>
                <a:off x="4682199" y="1847188"/>
                <a:ext cx="851008" cy="527943"/>
              </a:xfrm>
              <a:prstGeom prst="roundRect">
                <a:avLst>
                  <a:gd name="adj" fmla="val 10727"/>
                </a:avLst>
              </a:prstGeom>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deciduous  evergreen</a:t>
                </a:r>
              </a:p>
            </p:txBody>
          </p:sp>
          <p:sp>
            <p:nvSpPr>
              <p:cNvPr id="133" name="Rounded Rectangle 106">
                <a:extLst>
                  <a:ext uri="{FF2B5EF4-FFF2-40B4-BE49-F238E27FC236}">
                    <a16:creationId xmlns:a16="http://schemas.microsoft.com/office/drawing/2014/main" id="{8E041AD9-123C-4CC6-AA44-CA74BEC8780A}"/>
                  </a:ext>
                </a:extLst>
              </p:cNvPr>
              <p:cNvSpPr>
                <a:spLocks noChangeAspect="1"/>
              </p:cNvSpPr>
              <p:nvPr/>
            </p:nvSpPr>
            <p:spPr>
              <a:xfrm>
                <a:off x="5661764" y="1847188"/>
                <a:ext cx="851008" cy="527943"/>
              </a:xfrm>
              <a:prstGeom prst="roundRect">
                <a:avLst>
                  <a:gd name="adj" fmla="val 10727"/>
                </a:avLst>
              </a:prstGeom>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Cardinal location</a:t>
                </a:r>
              </a:p>
            </p:txBody>
          </p:sp>
          <p:sp>
            <p:nvSpPr>
              <p:cNvPr id="134" name="Rounded Rectangle 107">
                <a:extLst>
                  <a:ext uri="{FF2B5EF4-FFF2-40B4-BE49-F238E27FC236}">
                    <a16:creationId xmlns:a16="http://schemas.microsoft.com/office/drawing/2014/main" id="{161C6C4B-62D4-4000-B79D-275832467BCB}"/>
                  </a:ext>
                </a:extLst>
              </p:cNvPr>
              <p:cNvSpPr>
                <a:spLocks noChangeAspect="1"/>
              </p:cNvSpPr>
              <p:nvPr/>
            </p:nvSpPr>
            <p:spPr>
              <a:xfrm>
                <a:off x="2751623" y="1847188"/>
                <a:ext cx="847626" cy="527943"/>
              </a:xfrm>
              <a:prstGeom prst="roundRect">
                <a:avLst>
                  <a:gd name="adj" fmla="val 10727"/>
                </a:avLst>
              </a:prstGeom>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white"/>
                    </a:solidFill>
                    <a:effectLst/>
                    <a:uLnTx/>
                    <a:uFillTx/>
                    <a:latin typeface="Calibri" panose="020F0502020204030204"/>
                    <a:ea typeface="+mn-ea"/>
                    <a:cs typeface="+mn-cs"/>
                  </a:rPr>
                  <a:t>Roof style</a:t>
                </a:r>
              </a:p>
            </p:txBody>
          </p:sp>
          <p:sp>
            <p:nvSpPr>
              <p:cNvPr id="135" name="Rounded Rectangle 108">
                <a:extLst>
                  <a:ext uri="{FF2B5EF4-FFF2-40B4-BE49-F238E27FC236}">
                    <a16:creationId xmlns:a16="http://schemas.microsoft.com/office/drawing/2014/main" id="{ECD14752-F629-4C8E-9786-97FCA576453E}"/>
                  </a:ext>
                </a:extLst>
              </p:cNvPr>
              <p:cNvSpPr>
                <a:spLocks noChangeAspect="1"/>
              </p:cNvSpPr>
              <p:nvPr/>
            </p:nvSpPr>
            <p:spPr>
              <a:xfrm>
                <a:off x="3702634" y="1847188"/>
                <a:ext cx="851008" cy="527943"/>
              </a:xfrm>
              <a:prstGeom prst="roundRect">
                <a:avLst>
                  <a:gd name="adj" fmla="val 10727"/>
                </a:avLst>
              </a:prstGeom>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Window size, location</a:t>
                </a:r>
              </a:p>
            </p:txBody>
          </p:sp>
          <p:cxnSp>
            <p:nvCxnSpPr>
              <p:cNvPr id="136" name="Elbow Connector 109">
                <a:extLst>
                  <a:ext uri="{FF2B5EF4-FFF2-40B4-BE49-F238E27FC236}">
                    <a16:creationId xmlns:a16="http://schemas.microsoft.com/office/drawing/2014/main" id="{DAAB1920-4997-4250-A78A-B49615D33A7B}"/>
                  </a:ext>
                </a:extLst>
              </p:cNvPr>
              <p:cNvCxnSpPr>
                <a:cxnSpLocks/>
                <a:stCxn id="127" idx="2"/>
                <a:endCxn id="130" idx="0"/>
              </p:cNvCxnSpPr>
              <p:nvPr/>
            </p:nvCxnSpPr>
            <p:spPr>
              <a:xfrm rot="5400000">
                <a:off x="1285813" y="1423613"/>
                <a:ext cx="419744" cy="46713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37" name="Elbow Connector 110">
                <a:extLst>
                  <a:ext uri="{FF2B5EF4-FFF2-40B4-BE49-F238E27FC236}">
                    <a16:creationId xmlns:a16="http://schemas.microsoft.com/office/drawing/2014/main" id="{4647C28A-3E2C-4862-9428-D689D0E53405}"/>
                  </a:ext>
                </a:extLst>
              </p:cNvPr>
              <p:cNvCxnSpPr>
                <a:stCxn id="127" idx="2"/>
                <a:endCxn id="131" idx="0"/>
              </p:cNvCxnSpPr>
              <p:nvPr/>
            </p:nvCxnSpPr>
            <p:spPr>
              <a:xfrm rot="16200000" flipH="1">
                <a:off x="1753027" y="1423533"/>
                <a:ext cx="420760" cy="46831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38" name="Elbow Connector 111">
                <a:extLst>
                  <a:ext uri="{FF2B5EF4-FFF2-40B4-BE49-F238E27FC236}">
                    <a16:creationId xmlns:a16="http://schemas.microsoft.com/office/drawing/2014/main" id="{504B4348-1AF0-47AA-9DBA-7141A6A6EF3F}"/>
                  </a:ext>
                </a:extLst>
              </p:cNvPr>
              <p:cNvCxnSpPr>
                <a:stCxn id="128" idx="2"/>
                <a:endCxn id="134" idx="0"/>
              </p:cNvCxnSpPr>
              <p:nvPr/>
            </p:nvCxnSpPr>
            <p:spPr>
              <a:xfrm rot="5400000">
                <a:off x="3227591" y="1417875"/>
                <a:ext cx="377159" cy="48146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39" name="Elbow Connector 112">
                <a:extLst>
                  <a:ext uri="{FF2B5EF4-FFF2-40B4-BE49-F238E27FC236}">
                    <a16:creationId xmlns:a16="http://schemas.microsoft.com/office/drawing/2014/main" id="{440A1967-3FFD-4F09-B854-FDA0D91EDC33}"/>
                  </a:ext>
                </a:extLst>
              </p:cNvPr>
              <p:cNvCxnSpPr>
                <a:cxnSpLocks/>
                <a:stCxn id="128" idx="2"/>
                <a:endCxn id="135" idx="0"/>
              </p:cNvCxnSpPr>
              <p:nvPr/>
            </p:nvCxnSpPr>
            <p:spPr>
              <a:xfrm rot="16200000" flipH="1">
                <a:off x="3703942" y="1422992"/>
                <a:ext cx="377159" cy="47123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0" name="Elbow Connector 113">
                <a:extLst>
                  <a:ext uri="{FF2B5EF4-FFF2-40B4-BE49-F238E27FC236}">
                    <a16:creationId xmlns:a16="http://schemas.microsoft.com/office/drawing/2014/main" id="{2D0A4477-7F1E-4E15-9CA2-05558A91FEDE}"/>
                  </a:ext>
                </a:extLst>
              </p:cNvPr>
              <p:cNvCxnSpPr>
                <a:stCxn id="129" idx="2"/>
                <a:endCxn id="132" idx="0"/>
              </p:cNvCxnSpPr>
              <p:nvPr/>
            </p:nvCxnSpPr>
            <p:spPr>
              <a:xfrm rot="5400000">
                <a:off x="5166785" y="1418091"/>
                <a:ext cx="370016" cy="48817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1" name="Elbow Connector 114">
                <a:extLst>
                  <a:ext uri="{FF2B5EF4-FFF2-40B4-BE49-F238E27FC236}">
                    <a16:creationId xmlns:a16="http://schemas.microsoft.com/office/drawing/2014/main" id="{659586AF-2704-44C7-9553-F2E121D67974}"/>
                  </a:ext>
                </a:extLst>
              </p:cNvPr>
              <p:cNvCxnSpPr>
                <a:stCxn id="129" idx="2"/>
                <a:endCxn id="133" idx="0"/>
              </p:cNvCxnSpPr>
              <p:nvPr/>
            </p:nvCxnSpPr>
            <p:spPr>
              <a:xfrm rot="16200000" flipH="1">
                <a:off x="5656567" y="1416487"/>
                <a:ext cx="370016" cy="491386"/>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77BE4828-CF76-48C8-9354-63DB55505FE9}"/>
                  </a:ext>
                </a:extLst>
              </p:cNvPr>
              <p:cNvSpPr txBox="1"/>
              <p:nvPr/>
            </p:nvSpPr>
            <p:spPr>
              <a:xfrm>
                <a:off x="606222" y="2502453"/>
                <a:ext cx="6080760" cy="338555"/>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What has inspired this feature?</a:t>
                </a:r>
              </a:p>
            </p:txBody>
          </p:sp>
          <p:sp>
            <p:nvSpPr>
              <p:cNvPr id="143" name="TextBox 142">
                <a:extLst>
                  <a:ext uri="{FF2B5EF4-FFF2-40B4-BE49-F238E27FC236}">
                    <a16:creationId xmlns:a16="http://schemas.microsoft.com/office/drawing/2014/main" id="{E1DD593E-78C2-4F74-ABFA-04CEDD473004}"/>
                  </a:ext>
                </a:extLst>
              </p:cNvPr>
              <p:cNvSpPr txBox="1"/>
              <p:nvPr/>
            </p:nvSpPr>
            <p:spPr>
              <a:xfrm>
                <a:off x="606222" y="2806710"/>
                <a:ext cx="6080760" cy="338555"/>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What is the purpose of this system? Who would use it?  </a:t>
                </a:r>
                <a:endPar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85" name="TextBox 84">
              <a:extLst>
                <a:ext uri="{FF2B5EF4-FFF2-40B4-BE49-F238E27FC236}">
                  <a16:creationId xmlns:a16="http://schemas.microsoft.com/office/drawing/2014/main" id="{E1787EF0-AAF1-4773-89B0-F1BA7A4BADA0}"/>
                </a:ext>
              </a:extLst>
            </p:cNvPr>
            <p:cNvSpPr txBox="1"/>
            <p:nvPr/>
          </p:nvSpPr>
          <p:spPr>
            <a:xfrm>
              <a:off x="334844" y="5691277"/>
              <a:ext cx="5334901" cy="300082"/>
            </a:xfrm>
            <a:prstGeom prst="rect">
              <a:avLst/>
            </a:prstGeom>
            <a:noFill/>
            <a:ln w="127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4472C4"/>
                  </a:solidFill>
                  <a:effectLst/>
                  <a:uLnTx/>
                  <a:uFillTx/>
                  <a:latin typeface="Calibri" panose="020F0502020204030204"/>
                  <a:ea typeface="+mn-ea"/>
                  <a:cs typeface="+mn-cs"/>
                </a:rPr>
                <a:t>Futures Reasoning Questions</a:t>
              </a:r>
              <a:r>
                <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rPr>
                <a:t> model </a:t>
              </a:r>
              <a:r>
                <a:rPr kumimoji="0" lang="en-US" sz="135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Ethical Integrity</a:t>
              </a: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6" name="TextBox 85">
              <a:extLst>
                <a:ext uri="{FF2B5EF4-FFF2-40B4-BE49-F238E27FC236}">
                  <a16:creationId xmlns:a16="http://schemas.microsoft.com/office/drawing/2014/main" id="{F2AB2D07-FA8E-49CA-A1FC-AB0B209ED284}"/>
                </a:ext>
              </a:extLst>
            </p:cNvPr>
            <p:cNvSpPr txBox="1"/>
            <p:nvPr/>
          </p:nvSpPr>
          <p:spPr>
            <a:xfrm>
              <a:off x="786430" y="5937184"/>
              <a:ext cx="4833513" cy="461665"/>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Consider </a:t>
              </a:r>
              <a:r>
                <a:rPr kumimoji="0" lang="en-US" sz="1200" b="0" i="0" u="sng" strike="noStrike" kern="1200" cap="none" spc="0" normalizeH="0" baseline="0" noProof="0" dirty="0">
                  <a:ln>
                    <a:noFill/>
                  </a:ln>
                  <a:solidFill>
                    <a:prstClr val="black"/>
                  </a:solidFill>
                  <a:effectLst/>
                  <a:uLnTx/>
                  <a:uFillTx/>
                  <a:latin typeface="Calibri" panose="020F0502020204030204"/>
                  <a:ea typeface="+mn-ea"/>
                  <a:cs typeface="+mn-cs"/>
                </a:rPr>
                <a:t>_______</a:t>
              </a:r>
              <a:r>
                <a:rPr kumimoji="0" lang="en-US" sz="7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how would your solution change with/without this aspect?</a:t>
              </a:r>
              <a:endPar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7" name="TextBox 86">
              <a:extLst>
                <a:ext uri="{FF2B5EF4-FFF2-40B4-BE49-F238E27FC236}">
                  <a16:creationId xmlns:a16="http://schemas.microsoft.com/office/drawing/2014/main" id="{387571F8-40A3-4D8C-83D0-AD7916ECAB0A}"/>
                </a:ext>
              </a:extLst>
            </p:cNvPr>
            <p:cNvSpPr txBox="1"/>
            <p:nvPr/>
          </p:nvSpPr>
          <p:spPr>
            <a:xfrm>
              <a:off x="796561" y="6374444"/>
              <a:ext cx="4823382" cy="461665"/>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 10 years from today, who would benefit from this design? Who might be harmed?  </a:t>
              </a:r>
              <a:r>
                <a:rPr lang="en-US" sz="1200" u="sng" dirty="0">
                  <a:solidFill>
                    <a:prstClr val="black"/>
                  </a:solidFill>
                  <a:latin typeface="Calibri" panose="020F0502020204030204"/>
                </a:rPr>
                <a:t>H</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ow would this inform a re-design?</a:t>
              </a:r>
              <a:endPar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 name="Rounded Rectangle 51">
              <a:extLst>
                <a:ext uri="{FF2B5EF4-FFF2-40B4-BE49-F238E27FC236}">
                  <a16:creationId xmlns:a16="http://schemas.microsoft.com/office/drawing/2014/main" id="{A187C0BD-F632-426F-80BB-415178CFAC67}"/>
                </a:ext>
              </a:extLst>
            </p:cNvPr>
            <p:cNvSpPr>
              <a:spLocks noChangeAspect="1"/>
            </p:cNvSpPr>
            <p:nvPr/>
          </p:nvSpPr>
          <p:spPr>
            <a:xfrm>
              <a:off x="2203122" y="686688"/>
              <a:ext cx="243200" cy="150876"/>
            </a:xfrm>
            <a:prstGeom prst="roundRect">
              <a:avLst>
                <a:gd name="adj" fmla="val 10727"/>
              </a:avLst>
            </a:prstGeom>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Rounded Rectangle 52">
              <a:extLst>
                <a:ext uri="{FF2B5EF4-FFF2-40B4-BE49-F238E27FC236}">
                  <a16:creationId xmlns:a16="http://schemas.microsoft.com/office/drawing/2014/main" id="{9E4EAF3A-B6FC-42BA-9595-02334ECC5A90}"/>
                </a:ext>
              </a:extLst>
            </p:cNvPr>
            <p:cNvSpPr>
              <a:spLocks noChangeAspect="1"/>
            </p:cNvSpPr>
            <p:nvPr/>
          </p:nvSpPr>
          <p:spPr>
            <a:xfrm>
              <a:off x="2369049" y="3148978"/>
              <a:ext cx="246888" cy="153164"/>
            </a:xfrm>
            <a:prstGeom prst="roundRect">
              <a:avLst>
                <a:gd name="adj" fmla="val 50000"/>
              </a:avLst>
            </a:prstGeom>
            <a:solidFill>
              <a:prstClr val="white">
                <a:alpha val="90000"/>
                <a:hueOff val="0"/>
                <a:satOff val="0"/>
                <a:lumOff val="0"/>
                <a:alphaOff val="0"/>
              </a:prstClr>
            </a:solidFill>
            <a:ln w="12700" cap="flat" cmpd="sng" algn="ctr">
              <a:solidFill>
                <a:schemeClr val="accent5">
                  <a:lumMod val="75000"/>
                </a:schemeClr>
              </a:solidFill>
              <a:prstDash val="solid"/>
              <a:miter lim="800000"/>
            </a:ln>
            <a:effectLst/>
          </p:spPr>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Rounded Rectangle 53">
              <a:extLst>
                <a:ext uri="{FF2B5EF4-FFF2-40B4-BE49-F238E27FC236}">
                  <a16:creationId xmlns:a16="http://schemas.microsoft.com/office/drawing/2014/main" id="{63DBD67E-B609-41E7-AF8F-73B44D44D061}"/>
                </a:ext>
              </a:extLst>
            </p:cNvPr>
            <p:cNvSpPr>
              <a:spLocks noChangeAspect="1"/>
            </p:cNvSpPr>
            <p:nvPr/>
          </p:nvSpPr>
          <p:spPr>
            <a:xfrm>
              <a:off x="1648072" y="5999094"/>
              <a:ext cx="243202" cy="150876"/>
            </a:xfrm>
            <a:prstGeom prst="roundRect">
              <a:avLst>
                <a:gd name="adj" fmla="val 10727"/>
              </a:avLst>
            </a:prstGeom>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Rounded Rectangle 56">
              <a:extLst>
                <a:ext uri="{FF2B5EF4-FFF2-40B4-BE49-F238E27FC236}">
                  <a16:creationId xmlns:a16="http://schemas.microsoft.com/office/drawing/2014/main" id="{C6C83948-704D-4CAB-8C72-4A27CEE09300}"/>
                </a:ext>
              </a:extLst>
            </p:cNvPr>
            <p:cNvSpPr>
              <a:spLocks noChangeAspect="1"/>
            </p:cNvSpPr>
            <p:nvPr/>
          </p:nvSpPr>
          <p:spPr>
            <a:xfrm>
              <a:off x="1812970" y="4386707"/>
              <a:ext cx="243201" cy="150876"/>
            </a:xfrm>
            <a:prstGeom prst="roundRect">
              <a:avLst>
                <a:gd name="adj" fmla="val 50000"/>
              </a:avLst>
            </a:prstGeom>
            <a:solidFill>
              <a:prstClr val="white">
                <a:alpha val="90000"/>
                <a:hueOff val="0"/>
                <a:satOff val="0"/>
                <a:lumOff val="0"/>
                <a:alphaOff val="0"/>
              </a:prstClr>
            </a:solidFill>
            <a:ln w="12700" cap="flat" cmpd="sng" algn="ctr">
              <a:solidFill>
                <a:schemeClr val="accent5">
                  <a:lumMod val="75000"/>
                </a:schemeClr>
              </a:solidFill>
              <a:prstDash val="solid"/>
              <a:miter lim="800000"/>
            </a:ln>
            <a:effectLst/>
          </p:spPr>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Rounded Rectangle 57">
              <a:extLst>
                <a:ext uri="{FF2B5EF4-FFF2-40B4-BE49-F238E27FC236}">
                  <a16:creationId xmlns:a16="http://schemas.microsoft.com/office/drawing/2014/main" id="{2DC7CC5C-D0C8-42F2-89CA-8D7DC21C3D3C}"/>
                </a:ext>
              </a:extLst>
            </p:cNvPr>
            <p:cNvSpPr>
              <a:spLocks noChangeAspect="1"/>
            </p:cNvSpPr>
            <p:nvPr/>
          </p:nvSpPr>
          <p:spPr>
            <a:xfrm>
              <a:off x="2530887" y="4386707"/>
              <a:ext cx="243201" cy="150876"/>
            </a:xfrm>
            <a:prstGeom prst="roundRect">
              <a:avLst>
                <a:gd name="adj" fmla="val 50000"/>
              </a:avLst>
            </a:prstGeom>
            <a:solidFill>
              <a:prstClr val="white">
                <a:alpha val="90000"/>
                <a:hueOff val="0"/>
                <a:satOff val="0"/>
                <a:lumOff val="0"/>
                <a:alphaOff val="0"/>
              </a:prstClr>
            </a:solidFill>
            <a:ln w="12700" cap="flat" cmpd="sng" algn="ctr">
              <a:solidFill>
                <a:schemeClr val="accent5">
                  <a:lumMod val="75000"/>
                </a:schemeClr>
              </a:solidFill>
              <a:prstDash val="solid"/>
              <a:miter lim="800000"/>
            </a:ln>
            <a:effectLst/>
          </p:spPr>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Rounded Rectangle 55">
              <a:extLst>
                <a:ext uri="{FF2B5EF4-FFF2-40B4-BE49-F238E27FC236}">
                  <a16:creationId xmlns:a16="http://schemas.microsoft.com/office/drawing/2014/main" id="{A6FA157F-51F1-4492-B09B-77AF09260044}"/>
                </a:ext>
              </a:extLst>
            </p:cNvPr>
            <p:cNvSpPr>
              <a:spLocks noChangeAspect="1"/>
            </p:cNvSpPr>
            <p:nvPr/>
          </p:nvSpPr>
          <p:spPr>
            <a:xfrm>
              <a:off x="1678396" y="3337662"/>
              <a:ext cx="243201" cy="150876"/>
            </a:xfrm>
            <a:prstGeom prst="roundRect">
              <a:avLst>
                <a:gd name="adj" fmla="val 50000"/>
              </a:avLst>
            </a:prstGeom>
            <a:solidFill>
              <a:prstClr val="white">
                <a:alpha val="90000"/>
                <a:hueOff val="0"/>
                <a:satOff val="0"/>
                <a:lumOff val="0"/>
                <a:alphaOff val="0"/>
              </a:prstClr>
            </a:solidFill>
            <a:ln w="12700" cap="flat" cmpd="sng" algn="ctr">
              <a:solidFill>
                <a:schemeClr val="accent5">
                  <a:lumMod val="75000"/>
                </a:schemeClr>
              </a:solidFill>
              <a:prstDash val="solid"/>
              <a:miter lim="800000"/>
            </a:ln>
            <a:effectLst/>
          </p:spPr>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Rectangle 94">
              <a:extLst>
                <a:ext uri="{FF2B5EF4-FFF2-40B4-BE49-F238E27FC236}">
                  <a16:creationId xmlns:a16="http://schemas.microsoft.com/office/drawing/2014/main" id="{C4585FE1-3CCE-49A4-A0D5-87E0087AA556}"/>
                </a:ext>
              </a:extLst>
            </p:cNvPr>
            <p:cNvSpPr/>
            <p:nvPr/>
          </p:nvSpPr>
          <p:spPr>
            <a:xfrm>
              <a:off x="411233" y="47547"/>
              <a:ext cx="5463099"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mn-cs"/>
                </a:rPr>
                <a:t>Design Coaching Tool </a:t>
              </a:r>
              <a:r>
                <a:rPr kumimoji="0" lang="en-US" sz="1400" b="1"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mn-cs"/>
                </a:rPr>
                <a:t>for Socially-Transformative Engineering Pedagogy</a:t>
              </a:r>
              <a:endParaRPr kumimoji="0" lang="en-US" sz="14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endParaRPr>
            </a:p>
          </p:txBody>
        </p:sp>
        <p:sp>
          <p:nvSpPr>
            <p:cNvPr id="96" name="TextBox 95">
              <a:extLst>
                <a:ext uri="{FF2B5EF4-FFF2-40B4-BE49-F238E27FC236}">
                  <a16:creationId xmlns:a16="http://schemas.microsoft.com/office/drawing/2014/main" id="{6B791E34-508F-4019-9FB4-6A65573184BF}"/>
                </a:ext>
              </a:extLst>
            </p:cNvPr>
            <p:cNvSpPr txBox="1"/>
            <p:nvPr/>
          </p:nvSpPr>
          <p:spPr>
            <a:xfrm>
              <a:off x="3380832" y="3908611"/>
              <a:ext cx="2160270" cy="646331"/>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If we defined ____ (theory/law) as _____, what would this mean for your design? </a:t>
              </a:r>
            </a:p>
          </p:txBody>
        </p:sp>
        <p:grpSp>
          <p:nvGrpSpPr>
            <p:cNvPr id="97" name="Group 96">
              <a:extLst>
                <a:ext uri="{FF2B5EF4-FFF2-40B4-BE49-F238E27FC236}">
                  <a16:creationId xmlns:a16="http://schemas.microsoft.com/office/drawing/2014/main" id="{FF44A20C-725B-43F6-B01C-D387E45B2D67}"/>
                </a:ext>
              </a:extLst>
            </p:cNvPr>
            <p:cNvGrpSpPr/>
            <p:nvPr/>
          </p:nvGrpSpPr>
          <p:grpSpPr>
            <a:xfrm>
              <a:off x="3611127" y="4569560"/>
              <a:ext cx="1705616" cy="1052451"/>
              <a:chOff x="4069379" y="5888754"/>
              <a:chExt cx="2274155" cy="1403268"/>
            </a:xfrm>
            <a:solidFill>
              <a:schemeClr val="bg1">
                <a:lumMod val="65000"/>
              </a:schemeClr>
            </a:solidFill>
          </p:grpSpPr>
          <p:sp>
            <p:nvSpPr>
              <p:cNvPr id="123" name="Hexagon 122">
                <a:extLst>
                  <a:ext uri="{FF2B5EF4-FFF2-40B4-BE49-F238E27FC236}">
                    <a16:creationId xmlns:a16="http://schemas.microsoft.com/office/drawing/2014/main" id="{8550BDC0-A8CC-454E-97B4-FF26AA30F2CB}"/>
                  </a:ext>
                </a:extLst>
              </p:cNvPr>
              <p:cNvSpPr>
                <a:spLocks noChangeAspect="1"/>
              </p:cNvSpPr>
              <p:nvPr/>
            </p:nvSpPr>
            <p:spPr>
              <a:xfrm>
                <a:off x="4069379" y="5888754"/>
                <a:ext cx="1097280" cy="670560"/>
              </a:xfrm>
              <a:prstGeom prst="hexagon">
                <a:avLst>
                  <a:gd name="adj" fmla="val 43939"/>
                  <a:gd name="vf" fmla="val 115470"/>
                </a:avLst>
              </a:prstGeom>
              <a:grpFill/>
              <a:ln w="12700" cap="flat" cmpd="sng" algn="ctr">
                <a:solidFill>
                  <a:srgbClr val="4472C4">
                    <a:hueOff val="0"/>
                    <a:satOff val="0"/>
                    <a:lumOff val="0"/>
                    <a:alphaOff val="0"/>
                  </a:srgbClr>
                </a:solidFill>
                <a:prstDash val="solid"/>
                <a:miter lim="800000"/>
              </a:ln>
              <a:effectLst/>
            </p:spPr>
            <p:txBody>
              <a:bodyPr rot="0" spcFirstLastPara="0" vertOverflow="overflow" horzOverflow="overflow" vert="horz" wrap="square" lIns="14466" tIns="14466" rIns="14466" bIns="14466" numCol="1" spcCol="127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Solar path</a:t>
                </a:r>
              </a:p>
            </p:txBody>
          </p:sp>
          <p:sp>
            <p:nvSpPr>
              <p:cNvPr id="124" name="Hexagon 123">
                <a:extLst>
                  <a:ext uri="{FF2B5EF4-FFF2-40B4-BE49-F238E27FC236}">
                    <a16:creationId xmlns:a16="http://schemas.microsoft.com/office/drawing/2014/main" id="{794BE099-5901-457B-A894-3AAD38B35416}"/>
                  </a:ext>
                </a:extLst>
              </p:cNvPr>
              <p:cNvSpPr>
                <a:spLocks noChangeAspect="1"/>
              </p:cNvSpPr>
              <p:nvPr/>
            </p:nvSpPr>
            <p:spPr>
              <a:xfrm>
                <a:off x="5234487" y="5888754"/>
                <a:ext cx="1097280" cy="670560"/>
              </a:xfrm>
              <a:prstGeom prst="hexagon">
                <a:avLst>
                  <a:gd name="adj" fmla="val 43939"/>
                  <a:gd name="vf" fmla="val 115470"/>
                </a:avLst>
              </a:prstGeom>
              <a:grpFill/>
              <a:ln w="12700" cap="flat" cmpd="sng" algn="ctr">
                <a:solidFill>
                  <a:srgbClr val="4472C4">
                    <a:hueOff val="0"/>
                    <a:satOff val="0"/>
                    <a:lumOff val="0"/>
                    <a:alphaOff val="0"/>
                  </a:srgbClr>
                </a:solidFill>
                <a:prstDash val="solid"/>
                <a:miter lim="800000"/>
              </a:ln>
              <a:effectLst/>
            </p:spPr>
            <p:txBody>
              <a:bodyPr rot="0" spcFirstLastPara="0" vertOverflow="overflow" horzOverflow="overflow" vert="horz" wrap="square" lIns="14466" tIns="14466" rIns="14466" bIns="14466" numCol="1" spcCol="127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Social values</a:t>
                </a:r>
              </a:p>
            </p:txBody>
          </p:sp>
          <p:sp>
            <p:nvSpPr>
              <p:cNvPr id="125" name="Hexagon 124">
                <a:extLst>
                  <a:ext uri="{FF2B5EF4-FFF2-40B4-BE49-F238E27FC236}">
                    <a16:creationId xmlns:a16="http://schemas.microsoft.com/office/drawing/2014/main" id="{D0312357-EF3C-4C94-9E20-88CA3CA51937}"/>
                  </a:ext>
                </a:extLst>
              </p:cNvPr>
              <p:cNvSpPr>
                <a:spLocks noChangeAspect="1"/>
              </p:cNvSpPr>
              <p:nvPr/>
            </p:nvSpPr>
            <p:spPr>
              <a:xfrm>
                <a:off x="4069379" y="6621462"/>
                <a:ext cx="1097280" cy="670560"/>
              </a:xfrm>
              <a:prstGeom prst="hexagon">
                <a:avLst>
                  <a:gd name="adj" fmla="val 43939"/>
                  <a:gd name="vf" fmla="val 115470"/>
                </a:avLst>
              </a:prstGeom>
              <a:grpFill/>
              <a:ln w="12700" cap="flat" cmpd="sng" algn="ctr">
                <a:solidFill>
                  <a:srgbClr val="4472C4">
                    <a:hueOff val="0"/>
                    <a:satOff val="0"/>
                    <a:lumOff val="0"/>
                    <a:alphaOff val="0"/>
                  </a:srgbClr>
                </a:solidFill>
                <a:prstDash val="solid"/>
                <a:miter lim="800000"/>
              </a:ln>
              <a:effectLst/>
            </p:spPr>
            <p:txBody>
              <a:bodyPr rot="0" spcFirstLastPara="0" vertOverflow="overflow" horzOverflow="overflow" vert="horz" wrap="square" lIns="14466" tIns="14466" rIns="14466" bIns="14466" numCol="1" spcCol="127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Heat transfer</a:t>
                </a:r>
              </a:p>
            </p:txBody>
          </p:sp>
          <p:sp>
            <p:nvSpPr>
              <p:cNvPr id="126" name="Hexagon 125">
                <a:extLst>
                  <a:ext uri="{FF2B5EF4-FFF2-40B4-BE49-F238E27FC236}">
                    <a16:creationId xmlns:a16="http://schemas.microsoft.com/office/drawing/2014/main" id="{8BF86AAB-6BEF-410A-9748-ACC91050C055}"/>
                  </a:ext>
                </a:extLst>
              </p:cNvPr>
              <p:cNvSpPr>
                <a:spLocks noChangeAspect="1"/>
              </p:cNvSpPr>
              <p:nvPr/>
            </p:nvSpPr>
            <p:spPr>
              <a:xfrm>
                <a:off x="5246254" y="6621462"/>
                <a:ext cx="1097280" cy="670560"/>
              </a:xfrm>
              <a:prstGeom prst="hexagon">
                <a:avLst>
                  <a:gd name="adj" fmla="val 43939"/>
                  <a:gd name="vf" fmla="val 115470"/>
                </a:avLst>
              </a:prstGeom>
              <a:grpFill/>
              <a:ln w="12700" cap="flat" cmpd="sng" algn="ctr">
                <a:solidFill>
                  <a:srgbClr val="4472C4">
                    <a:hueOff val="0"/>
                    <a:satOff val="0"/>
                    <a:lumOff val="0"/>
                    <a:alphaOff val="0"/>
                  </a:srgbClr>
                </a:solidFill>
                <a:prstDash val="solid"/>
                <a:miter lim="800000"/>
              </a:ln>
              <a:effectLst/>
            </p:spPr>
            <p:txBody>
              <a:bodyPr rot="0" spcFirstLastPara="0" vertOverflow="overflow" horzOverflow="overflow" vert="horz" wrap="square" lIns="14466" tIns="14466" rIns="14466" bIns="14466" numCol="1" spcCol="127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Aesthetic values</a:t>
                </a:r>
              </a:p>
            </p:txBody>
          </p:sp>
        </p:grpSp>
        <p:sp>
          <p:nvSpPr>
            <p:cNvPr id="98" name="Hexagon 97">
              <a:extLst>
                <a:ext uri="{FF2B5EF4-FFF2-40B4-BE49-F238E27FC236}">
                  <a16:creationId xmlns:a16="http://schemas.microsoft.com/office/drawing/2014/main" id="{9AE03FFF-0033-496D-B957-90941A423E76}"/>
                </a:ext>
              </a:extLst>
            </p:cNvPr>
            <p:cNvSpPr>
              <a:spLocks noChangeAspect="1"/>
            </p:cNvSpPr>
            <p:nvPr/>
          </p:nvSpPr>
          <p:spPr>
            <a:xfrm>
              <a:off x="4346363" y="3926395"/>
              <a:ext cx="246888" cy="150876"/>
            </a:xfrm>
            <a:prstGeom prst="hexagon">
              <a:avLst>
                <a:gd name="adj" fmla="val 43939"/>
                <a:gd name="vf" fmla="val 115470"/>
              </a:avLst>
            </a:prstGeom>
            <a:solidFill>
              <a:schemeClr val="bg1">
                <a:lumMod val="65000"/>
              </a:schemeClr>
            </a:solidFill>
            <a:ln w="12700" cap="flat" cmpd="sng" algn="ctr">
              <a:solidFill>
                <a:srgbClr val="4472C4">
                  <a:hueOff val="0"/>
                  <a:satOff val="0"/>
                  <a:lumOff val="0"/>
                  <a:alphaOff val="0"/>
                </a:srgbClr>
              </a:solidFill>
              <a:prstDash val="solid"/>
              <a:miter lim="800000"/>
            </a:ln>
            <a:effectLst/>
          </p:spPr>
          <p:txBody>
            <a:bodyPr rot="0" spcFirstLastPara="0" vertOverflow="overflow" horzOverflow="overflow" vert="horz" wrap="square" lIns="14466" tIns="14466" rIns="14466" bIns="14466" numCol="1" spcCol="127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Rounded Rectangle 66">
              <a:extLst>
                <a:ext uri="{FF2B5EF4-FFF2-40B4-BE49-F238E27FC236}">
                  <a16:creationId xmlns:a16="http://schemas.microsoft.com/office/drawing/2014/main" id="{F2678257-9264-4B88-BA22-E61F1C4BB202}"/>
                </a:ext>
              </a:extLst>
            </p:cNvPr>
            <p:cNvSpPr>
              <a:spLocks noChangeAspect="1"/>
            </p:cNvSpPr>
            <p:nvPr/>
          </p:nvSpPr>
          <p:spPr>
            <a:xfrm>
              <a:off x="4914107" y="3142492"/>
              <a:ext cx="246888" cy="153164"/>
            </a:xfrm>
            <a:prstGeom prst="roundRect">
              <a:avLst>
                <a:gd name="adj" fmla="val 50000"/>
              </a:avLst>
            </a:prstGeom>
            <a:solidFill>
              <a:prstClr val="white">
                <a:alpha val="90000"/>
                <a:hueOff val="0"/>
                <a:satOff val="0"/>
                <a:lumOff val="0"/>
                <a:alphaOff val="0"/>
              </a:prstClr>
            </a:solidFill>
            <a:ln w="12700" cap="flat" cmpd="sng" algn="ctr">
              <a:solidFill>
                <a:schemeClr val="accent5">
                  <a:lumMod val="75000"/>
                </a:schemeClr>
              </a:solidFill>
              <a:prstDash val="solid"/>
              <a:miter lim="800000"/>
            </a:ln>
            <a:effectLst/>
          </p:spPr>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Rounded Rectangle 67">
              <a:extLst>
                <a:ext uri="{FF2B5EF4-FFF2-40B4-BE49-F238E27FC236}">
                  <a16:creationId xmlns:a16="http://schemas.microsoft.com/office/drawing/2014/main" id="{D9A58A3F-69A0-40A8-A6B1-CF7FF105ACB1}"/>
                </a:ext>
              </a:extLst>
            </p:cNvPr>
            <p:cNvSpPr>
              <a:spLocks noChangeAspect="1"/>
            </p:cNvSpPr>
            <p:nvPr/>
          </p:nvSpPr>
          <p:spPr>
            <a:xfrm>
              <a:off x="4549958" y="3138749"/>
              <a:ext cx="243200" cy="150876"/>
            </a:xfrm>
            <a:prstGeom prst="roundRect">
              <a:avLst>
                <a:gd name="adj" fmla="val 10727"/>
              </a:avLst>
            </a:prstGeom>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Rounded Rectangle 57">
              <a:extLst>
                <a:ext uri="{FF2B5EF4-FFF2-40B4-BE49-F238E27FC236}">
                  <a16:creationId xmlns:a16="http://schemas.microsoft.com/office/drawing/2014/main" id="{47876C9D-1954-421D-AA8E-ADA858B0FDC9}"/>
                </a:ext>
              </a:extLst>
            </p:cNvPr>
            <p:cNvSpPr>
              <a:spLocks noChangeAspect="1"/>
            </p:cNvSpPr>
            <p:nvPr/>
          </p:nvSpPr>
          <p:spPr>
            <a:xfrm>
              <a:off x="1915901" y="5151942"/>
              <a:ext cx="243201" cy="150876"/>
            </a:xfrm>
            <a:prstGeom prst="roundRect">
              <a:avLst>
                <a:gd name="adj" fmla="val 50000"/>
              </a:avLst>
            </a:prstGeom>
            <a:solidFill>
              <a:prstClr val="white">
                <a:alpha val="90000"/>
                <a:hueOff val="0"/>
                <a:satOff val="0"/>
                <a:lumOff val="0"/>
                <a:alphaOff val="0"/>
              </a:prstClr>
            </a:solidFill>
            <a:ln w="12700" cap="flat" cmpd="sng" algn="ctr">
              <a:solidFill>
                <a:schemeClr val="accent5">
                  <a:lumMod val="75000"/>
                </a:schemeClr>
              </a:solidFill>
              <a:prstDash val="solid"/>
              <a:miter lim="800000"/>
            </a:ln>
            <a:effectLst/>
          </p:spPr>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Rounded Rectangle 57">
              <a:extLst>
                <a:ext uri="{FF2B5EF4-FFF2-40B4-BE49-F238E27FC236}">
                  <a16:creationId xmlns:a16="http://schemas.microsoft.com/office/drawing/2014/main" id="{37D9E843-8B54-4753-8D24-B974F041E096}"/>
                </a:ext>
              </a:extLst>
            </p:cNvPr>
            <p:cNvSpPr>
              <a:spLocks noChangeAspect="1"/>
            </p:cNvSpPr>
            <p:nvPr/>
          </p:nvSpPr>
          <p:spPr>
            <a:xfrm>
              <a:off x="1330955" y="5322534"/>
              <a:ext cx="243201" cy="150876"/>
            </a:xfrm>
            <a:prstGeom prst="roundRect">
              <a:avLst>
                <a:gd name="adj" fmla="val 50000"/>
              </a:avLst>
            </a:prstGeom>
            <a:solidFill>
              <a:prstClr val="white">
                <a:alpha val="90000"/>
                <a:hueOff val="0"/>
                <a:satOff val="0"/>
                <a:lumOff val="0"/>
                <a:alphaOff val="0"/>
              </a:prstClr>
            </a:solidFill>
            <a:ln w="12700" cap="flat" cmpd="sng" algn="ctr">
              <a:solidFill>
                <a:schemeClr val="accent5">
                  <a:lumMod val="75000"/>
                </a:schemeClr>
              </a:solidFill>
              <a:prstDash val="solid"/>
              <a:miter lim="800000"/>
            </a:ln>
            <a:effectLst/>
          </p:spPr>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Rounded Rectangle 57">
              <a:extLst>
                <a:ext uri="{FF2B5EF4-FFF2-40B4-BE49-F238E27FC236}">
                  <a16:creationId xmlns:a16="http://schemas.microsoft.com/office/drawing/2014/main" id="{D5B39F74-9384-476B-AB8B-6EE09E32E101}"/>
                </a:ext>
              </a:extLst>
            </p:cNvPr>
            <p:cNvSpPr>
              <a:spLocks noChangeAspect="1"/>
            </p:cNvSpPr>
            <p:nvPr/>
          </p:nvSpPr>
          <p:spPr>
            <a:xfrm>
              <a:off x="1772249" y="5310290"/>
              <a:ext cx="243201" cy="150876"/>
            </a:xfrm>
            <a:prstGeom prst="roundRect">
              <a:avLst>
                <a:gd name="adj" fmla="val 50000"/>
              </a:avLst>
            </a:prstGeom>
            <a:solidFill>
              <a:prstClr val="white">
                <a:alpha val="90000"/>
                <a:hueOff val="0"/>
                <a:satOff val="0"/>
                <a:lumOff val="0"/>
                <a:alphaOff val="0"/>
              </a:prstClr>
            </a:solidFill>
            <a:ln w="12700" cap="flat" cmpd="sng" algn="ctr">
              <a:solidFill>
                <a:schemeClr val="accent5">
                  <a:lumMod val="75000"/>
                </a:schemeClr>
              </a:solidFill>
              <a:prstDash val="solid"/>
              <a:miter lim="800000"/>
            </a:ln>
            <a:effectLst/>
          </p:spPr>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50822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1E156-2781-4F86-98BB-AC3B32472244}"/>
              </a:ext>
            </a:extLst>
          </p:cNvPr>
          <p:cNvSpPr>
            <a:spLocks noGrp="1"/>
          </p:cNvSpPr>
          <p:nvPr>
            <p:ph type="title"/>
          </p:nvPr>
        </p:nvSpPr>
        <p:spPr/>
        <p:txBody>
          <a:bodyPr/>
          <a:lstStyle/>
          <a:p>
            <a:r>
              <a:rPr lang="en-US" b="1" dirty="0"/>
              <a:t>Today’s agenda</a:t>
            </a:r>
          </a:p>
        </p:txBody>
      </p:sp>
      <p:sp>
        <p:nvSpPr>
          <p:cNvPr id="3" name="Content Placeholder 2">
            <a:extLst>
              <a:ext uri="{FF2B5EF4-FFF2-40B4-BE49-F238E27FC236}">
                <a16:creationId xmlns:a16="http://schemas.microsoft.com/office/drawing/2014/main" id="{668E1B00-B9BC-40E5-B2C2-1885844C31FD}"/>
              </a:ext>
            </a:extLst>
          </p:cNvPr>
          <p:cNvSpPr>
            <a:spLocks noGrp="1"/>
          </p:cNvSpPr>
          <p:nvPr>
            <p:ph idx="1"/>
          </p:nvPr>
        </p:nvSpPr>
        <p:spPr/>
        <p:txBody>
          <a:bodyPr/>
          <a:lstStyle/>
          <a:p>
            <a:r>
              <a:rPr lang="en-US" dirty="0"/>
              <a:t>The theory behind Design Coaching</a:t>
            </a:r>
          </a:p>
          <a:p>
            <a:r>
              <a:rPr lang="en-US" dirty="0"/>
              <a:t>Research on design reasoning</a:t>
            </a:r>
          </a:p>
          <a:p>
            <a:r>
              <a:rPr lang="en-US" dirty="0"/>
              <a:t>Coding Protocol for eliciting and supporting fluency in design reasoning</a:t>
            </a:r>
          </a:p>
          <a:p>
            <a:r>
              <a:rPr lang="en-US" dirty="0"/>
              <a:t>The Engineering Design Coaching Tool</a:t>
            </a:r>
          </a:p>
          <a:p>
            <a:r>
              <a:rPr lang="en-US" dirty="0"/>
              <a:t>Practice using the Engineering Design Coaching Tool</a:t>
            </a:r>
          </a:p>
          <a:p>
            <a:endParaRPr lang="en-US" dirty="0"/>
          </a:p>
          <a:p>
            <a:endParaRPr lang="en-US" dirty="0"/>
          </a:p>
        </p:txBody>
      </p:sp>
    </p:spTree>
    <p:extLst>
      <p:ext uri="{BB962C8B-B14F-4D97-AF65-F5344CB8AC3E}">
        <p14:creationId xmlns:p14="http://schemas.microsoft.com/office/powerpoint/2010/main" val="1487347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1E156-2781-4F86-98BB-AC3B32472244}"/>
              </a:ext>
            </a:extLst>
          </p:cNvPr>
          <p:cNvSpPr>
            <a:spLocks noGrp="1"/>
          </p:cNvSpPr>
          <p:nvPr>
            <p:ph type="title"/>
          </p:nvPr>
        </p:nvSpPr>
        <p:spPr/>
        <p:txBody>
          <a:bodyPr/>
          <a:lstStyle/>
          <a:p>
            <a:r>
              <a:rPr lang="en-US" b="1" dirty="0"/>
              <a:t>Today’s agenda</a:t>
            </a:r>
          </a:p>
        </p:txBody>
      </p:sp>
      <p:sp>
        <p:nvSpPr>
          <p:cNvPr id="3" name="Content Placeholder 2">
            <a:extLst>
              <a:ext uri="{FF2B5EF4-FFF2-40B4-BE49-F238E27FC236}">
                <a16:creationId xmlns:a16="http://schemas.microsoft.com/office/drawing/2014/main" id="{668E1B00-B9BC-40E5-B2C2-1885844C31FD}"/>
              </a:ext>
            </a:extLst>
          </p:cNvPr>
          <p:cNvSpPr>
            <a:spLocks noGrp="1"/>
          </p:cNvSpPr>
          <p:nvPr>
            <p:ph idx="1"/>
          </p:nvPr>
        </p:nvSpPr>
        <p:spPr/>
        <p:txBody>
          <a:bodyPr/>
          <a:lstStyle/>
          <a:p>
            <a:r>
              <a:rPr lang="en-US" dirty="0">
                <a:solidFill>
                  <a:schemeClr val="bg1">
                    <a:lumMod val="75000"/>
                  </a:schemeClr>
                </a:solidFill>
              </a:rPr>
              <a:t>The theory behind Design Coaching</a:t>
            </a:r>
          </a:p>
          <a:p>
            <a:r>
              <a:rPr lang="en-US" dirty="0">
                <a:solidFill>
                  <a:schemeClr val="bg1">
                    <a:lumMod val="75000"/>
                  </a:schemeClr>
                </a:solidFill>
              </a:rPr>
              <a:t>Research on design reasoning</a:t>
            </a:r>
          </a:p>
          <a:p>
            <a:r>
              <a:rPr lang="en-US" dirty="0">
                <a:solidFill>
                  <a:schemeClr val="bg1">
                    <a:lumMod val="75000"/>
                  </a:schemeClr>
                </a:solidFill>
              </a:rPr>
              <a:t>Coding Protocol for eliciting and supporting fluency in design reasoning</a:t>
            </a:r>
          </a:p>
          <a:p>
            <a:r>
              <a:rPr lang="en-US" dirty="0">
                <a:solidFill>
                  <a:schemeClr val="bg1">
                    <a:lumMod val="75000"/>
                  </a:schemeClr>
                </a:solidFill>
              </a:rPr>
              <a:t>The Engineering Design Coaching Tool</a:t>
            </a:r>
          </a:p>
          <a:p>
            <a:r>
              <a:rPr lang="en-US" dirty="0"/>
              <a:t>Practice using the Engineering Design Coaching Tool</a:t>
            </a:r>
          </a:p>
          <a:p>
            <a:endParaRPr lang="en-US" dirty="0"/>
          </a:p>
          <a:p>
            <a:endParaRPr lang="en-US" dirty="0"/>
          </a:p>
        </p:txBody>
      </p:sp>
      <p:sp>
        <p:nvSpPr>
          <p:cNvPr id="4" name="Slide Number Placeholder 3">
            <a:extLst>
              <a:ext uri="{FF2B5EF4-FFF2-40B4-BE49-F238E27FC236}">
                <a16:creationId xmlns:a16="http://schemas.microsoft.com/office/drawing/2014/main" id="{72EFBD36-A6D1-41A7-AB5C-FA83E579D68F}"/>
              </a:ext>
            </a:extLst>
          </p:cNvPr>
          <p:cNvSpPr>
            <a:spLocks noGrp="1"/>
          </p:cNvSpPr>
          <p:nvPr>
            <p:ph type="sldNum" sz="quarter" idx="12"/>
          </p:nvPr>
        </p:nvSpPr>
        <p:spPr/>
        <p:txBody>
          <a:bodyPr/>
          <a:lstStyle/>
          <a:p>
            <a:fld id="{6F09F194-62D7-4CCB-9C8F-8096C2CC0182}" type="slidenum">
              <a:rPr lang="en-US" smtClean="0"/>
              <a:t>20</a:t>
            </a:fld>
            <a:endParaRPr lang="en-US"/>
          </a:p>
        </p:txBody>
      </p:sp>
    </p:spTree>
    <p:extLst>
      <p:ext uri="{BB962C8B-B14F-4D97-AF65-F5344CB8AC3E}">
        <p14:creationId xmlns:p14="http://schemas.microsoft.com/office/powerpoint/2010/main" val="80456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E7A94-B2D4-4FDA-BF44-E06DED0B3E04}"/>
              </a:ext>
            </a:extLst>
          </p:cNvPr>
          <p:cNvSpPr>
            <a:spLocks noGrp="1"/>
          </p:cNvSpPr>
          <p:nvPr>
            <p:ph type="ctrTitle"/>
          </p:nvPr>
        </p:nvSpPr>
        <p:spPr/>
        <p:txBody>
          <a:bodyPr/>
          <a:lstStyle/>
          <a:p>
            <a:r>
              <a:rPr lang="en-US" dirty="0"/>
              <a:t>Your Design Challenge </a:t>
            </a:r>
          </a:p>
        </p:txBody>
      </p:sp>
      <p:sp>
        <p:nvSpPr>
          <p:cNvPr id="3" name="Subtitle 2">
            <a:extLst>
              <a:ext uri="{FF2B5EF4-FFF2-40B4-BE49-F238E27FC236}">
                <a16:creationId xmlns:a16="http://schemas.microsoft.com/office/drawing/2014/main" id="{69ACCBA5-CDA9-4B02-A15C-5B0825D6AFAE}"/>
              </a:ext>
            </a:extLst>
          </p:cNvPr>
          <p:cNvSpPr>
            <a:spLocks noGrp="1"/>
          </p:cNvSpPr>
          <p:nvPr>
            <p:ph type="subTitle" idx="1"/>
          </p:nvPr>
        </p:nvSpPr>
        <p:spPr/>
        <p:txBody>
          <a:bodyPr/>
          <a:lstStyle/>
          <a:p>
            <a:r>
              <a:rPr lang="en-US" dirty="0"/>
              <a:t>Draw a sketch of your house and then re-design your house to</a:t>
            </a:r>
          </a:p>
        </p:txBody>
      </p:sp>
      <p:sp>
        <p:nvSpPr>
          <p:cNvPr id="4" name="Text Placeholder 3">
            <a:extLst>
              <a:ext uri="{FF2B5EF4-FFF2-40B4-BE49-F238E27FC236}">
                <a16:creationId xmlns:a16="http://schemas.microsoft.com/office/drawing/2014/main" id="{B6A73A23-6AF6-436D-89DB-2EA907A98FCB}"/>
              </a:ext>
            </a:extLst>
          </p:cNvPr>
          <p:cNvSpPr>
            <a:spLocks noGrp="1"/>
          </p:cNvSpPr>
          <p:nvPr>
            <p:ph type="body" sz="quarter" idx="14"/>
          </p:nvPr>
        </p:nvSpPr>
        <p:spPr>
          <a:xfrm>
            <a:off x="1775789" y="2045808"/>
            <a:ext cx="5210456" cy="2155010"/>
          </a:xfrm>
        </p:spPr>
        <p:txBody>
          <a:bodyPr>
            <a:noAutofit/>
          </a:bodyPr>
          <a:lstStyle/>
          <a:p>
            <a:r>
              <a:rPr lang="en-US" dirty="0"/>
              <a:t>maximize </a:t>
            </a:r>
            <a:r>
              <a:rPr lang="en-US" dirty="0" err="1"/>
              <a:t>KWh</a:t>
            </a:r>
            <a:r>
              <a:rPr lang="en-US" dirty="0"/>
              <a:t> generated with solar panels by adding </a:t>
            </a:r>
            <a:r>
              <a:rPr lang="en-US" b="1" dirty="0"/>
              <a:t>solar panels </a:t>
            </a:r>
            <a:r>
              <a:rPr lang="en-US" dirty="0"/>
              <a:t>or modifying </a:t>
            </a:r>
            <a:r>
              <a:rPr lang="en-US" b="1" dirty="0"/>
              <a:t>windows</a:t>
            </a:r>
          </a:p>
          <a:p>
            <a:endParaRPr lang="en-US" b="1" dirty="0"/>
          </a:p>
          <a:p>
            <a:r>
              <a:rPr lang="en-US" dirty="0"/>
              <a:t>maintain or integrate cultural values of the city/ neighborhood/ residents </a:t>
            </a:r>
          </a:p>
          <a:p>
            <a:endParaRPr lang="en-US" dirty="0"/>
          </a:p>
          <a:p>
            <a:r>
              <a:rPr lang="en-US" dirty="0"/>
              <a:t>ensure sufficient sunshine entering the house</a:t>
            </a:r>
          </a:p>
          <a:p>
            <a:pPr marL="0" indent="0">
              <a:buNone/>
            </a:pPr>
            <a:endParaRPr lang="en-US" dirty="0"/>
          </a:p>
          <a:p>
            <a:pPr marL="0" indent="0">
              <a:buNone/>
            </a:pPr>
            <a:endParaRPr lang="en-US" dirty="0"/>
          </a:p>
        </p:txBody>
      </p:sp>
      <p:sp>
        <p:nvSpPr>
          <p:cNvPr id="5" name="Date Placeholder 4">
            <a:extLst>
              <a:ext uri="{FF2B5EF4-FFF2-40B4-BE49-F238E27FC236}">
                <a16:creationId xmlns:a16="http://schemas.microsoft.com/office/drawing/2014/main" id="{8604462D-3099-4B32-8597-90DDF320BC53}"/>
              </a:ext>
            </a:extLst>
          </p:cNvPr>
          <p:cNvSpPr>
            <a:spLocks noGrp="1"/>
          </p:cNvSpPr>
          <p:nvPr>
            <p:ph type="dt" sz="half" idx="10"/>
          </p:nvPr>
        </p:nvSpPr>
        <p:spPr/>
        <p:txBody>
          <a:bodyPr/>
          <a:lstStyle/>
          <a:p>
            <a:fld id="{93C70D44-4D52-E745-B943-20C0DA58653C}" type="datetime1">
              <a:rPr lang="en-US" smtClean="0"/>
              <a:pPr/>
              <a:t>8/25/2023</a:t>
            </a:fld>
            <a:endParaRPr lang="en-US"/>
          </a:p>
        </p:txBody>
      </p:sp>
      <p:sp>
        <p:nvSpPr>
          <p:cNvPr id="6" name="Slide Number Placeholder 5">
            <a:extLst>
              <a:ext uri="{FF2B5EF4-FFF2-40B4-BE49-F238E27FC236}">
                <a16:creationId xmlns:a16="http://schemas.microsoft.com/office/drawing/2014/main" id="{EB3F699A-7EBA-407E-BCC9-D4A4641CAD4D}"/>
              </a:ext>
            </a:extLst>
          </p:cNvPr>
          <p:cNvSpPr>
            <a:spLocks noGrp="1"/>
          </p:cNvSpPr>
          <p:nvPr>
            <p:ph type="sldNum" sz="quarter" idx="12"/>
          </p:nvPr>
        </p:nvSpPr>
        <p:spPr/>
        <p:txBody>
          <a:bodyPr/>
          <a:lstStyle/>
          <a:p>
            <a:fld id="{8A7A6979-0714-4377-B894-6BE4C2D6E202}" type="slidenum">
              <a:rPr lang="en-US" smtClean="0"/>
              <a:pPr/>
              <a:t>21</a:t>
            </a:fld>
            <a:endParaRPr lang="en-US"/>
          </a:p>
        </p:txBody>
      </p:sp>
      <p:grpSp>
        <p:nvGrpSpPr>
          <p:cNvPr id="18" name="Group 17">
            <a:extLst>
              <a:ext uri="{FF2B5EF4-FFF2-40B4-BE49-F238E27FC236}">
                <a16:creationId xmlns:a16="http://schemas.microsoft.com/office/drawing/2014/main" id="{B38523D5-9407-4176-BA34-0833C102E65E}"/>
              </a:ext>
            </a:extLst>
          </p:cNvPr>
          <p:cNvGrpSpPr/>
          <p:nvPr/>
        </p:nvGrpSpPr>
        <p:grpSpPr>
          <a:xfrm>
            <a:off x="7119595" y="1683753"/>
            <a:ext cx="3822466" cy="2494426"/>
            <a:chOff x="2962275" y="2514093"/>
            <a:chExt cx="3822466" cy="2494426"/>
          </a:xfrm>
        </p:grpSpPr>
        <p:sp>
          <p:nvSpPr>
            <p:cNvPr id="7" name="Freeform: Shape 6">
              <a:extLst>
                <a:ext uri="{FF2B5EF4-FFF2-40B4-BE49-F238E27FC236}">
                  <a16:creationId xmlns:a16="http://schemas.microsoft.com/office/drawing/2014/main" id="{1778B040-67D5-4F6C-8483-DDF0F7662539}"/>
                </a:ext>
              </a:extLst>
            </p:cNvPr>
            <p:cNvSpPr/>
            <p:nvPr/>
          </p:nvSpPr>
          <p:spPr>
            <a:xfrm>
              <a:off x="2971800" y="2969124"/>
              <a:ext cx="1714500" cy="932238"/>
            </a:xfrm>
            <a:custGeom>
              <a:avLst/>
              <a:gdLst>
                <a:gd name="connsiteX0" fmla="*/ 66675 w 1714500"/>
                <a:gd name="connsiteY0" fmla="*/ 917076 h 932238"/>
                <a:gd name="connsiteX1" fmla="*/ 190500 w 1714500"/>
                <a:gd name="connsiteY1" fmla="*/ 745626 h 932238"/>
                <a:gd name="connsiteX2" fmla="*/ 609600 w 1714500"/>
                <a:gd name="connsiteY2" fmla="*/ 383676 h 932238"/>
                <a:gd name="connsiteX3" fmla="*/ 657225 w 1714500"/>
                <a:gd name="connsiteY3" fmla="*/ 345576 h 932238"/>
                <a:gd name="connsiteX4" fmla="*/ 752475 w 1714500"/>
                <a:gd name="connsiteY4" fmla="*/ 250326 h 932238"/>
                <a:gd name="connsiteX5" fmla="*/ 819150 w 1714500"/>
                <a:gd name="connsiteY5" fmla="*/ 193176 h 932238"/>
                <a:gd name="connsiteX6" fmla="*/ 866775 w 1714500"/>
                <a:gd name="connsiteY6" fmla="*/ 136026 h 932238"/>
                <a:gd name="connsiteX7" fmla="*/ 962025 w 1714500"/>
                <a:gd name="connsiteY7" fmla="*/ 69351 h 932238"/>
                <a:gd name="connsiteX8" fmla="*/ 1000125 w 1714500"/>
                <a:gd name="connsiteY8" fmla="*/ 31251 h 932238"/>
                <a:gd name="connsiteX9" fmla="*/ 1038225 w 1714500"/>
                <a:gd name="connsiteY9" fmla="*/ 31251 h 932238"/>
                <a:gd name="connsiteX10" fmla="*/ 1143000 w 1714500"/>
                <a:gd name="connsiteY10" fmla="*/ 240801 h 932238"/>
                <a:gd name="connsiteX11" fmla="*/ 1171575 w 1714500"/>
                <a:gd name="connsiteY11" fmla="*/ 288426 h 932238"/>
                <a:gd name="connsiteX12" fmla="*/ 1228725 w 1714500"/>
                <a:gd name="connsiteY12" fmla="*/ 355101 h 932238"/>
                <a:gd name="connsiteX13" fmla="*/ 1276350 w 1714500"/>
                <a:gd name="connsiteY13" fmla="*/ 450351 h 932238"/>
                <a:gd name="connsiteX14" fmla="*/ 1323975 w 1714500"/>
                <a:gd name="connsiteY14" fmla="*/ 497976 h 932238"/>
                <a:gd name="connsiteX15" fmla="*/ 1371600 w 1714500"/>
                <a:gd name="connsiteY15" fmla="*/ 555126 h 932238"/>
                <a:gd name="connsiteX16" fmla="*/ 1552575 w 1714500"/>
                <a:gd name="connsiteY16" fmla="*/ 726576 h 932238"/>
                <a:gd name="connsiteX17" fmla="*/ 1609725 w 1714500"/>
                <a:gd name="connsiteY17" fmla="*/ 783726 h 932238"/>
                <a:gd name="connsiteX18" fmla="*/ 1638300 w 1714500"/>
                <a:gd name="connsiteY18" fmla="*/ 812301 h 932238"/>
                <a:gd name="connsiteX19" fmla="*/ 1685925 w 1714500"/>
                <a:gd name="connsiteY19" fmla="*/ 869451 h 932238"/>
                <a:gd name="connsiteX20" fmla="*/ 1714500 w 1714500"/>
                <a:gd name="connsiteY20" fmla="*/ 878976 h 932238"/>
                <a:gd name="connsiteX21" fmla="*/ 923925 w 1714500"/>
                <a:gd name="connsiteY21" fmla="*/ 888501 h 932238"/>
                <a:gd name="connsiteX22" fmla="*/ 381000 w 1714500"/>
                <a:gd name="connsiteY22" fmla="*/ 907551 h 932238"/>
                <a:gd name="connsiteX23" fmla="*/ 0 w 1714500"/>
                <a:gd name="connsiteY23" fmla="*/ 926601 h 932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14500" h="932238">
                  <a:moveTo>
                    <a:pt x="66675" y="917076"/>
                  </a:moveTo>
                  <a:cubicBezTo>
                    <a:pt x="109247" y="831933"/>
                    <a:pt x="100670" y="838178"/>
                    <a:pt x="190500" y="745626"/>
                  </a:cubicBezTo>
                  <a:cubicBezTo>
                    <a:pt x="436476" y="492196"/>
                    <a:pt x="357126" y="585656"/>
                    <a:pt x="609600" y="383676"/>
                  </a:cubicBezTo>
                  <a:cubicBezTo>
                    <a:pt x="625475" y="370976"/>
                    <a:pt x="642363" y="359447"/>
                    <a:pt x="657225" y="345576"/>
                  </a:cubicBezTo>
                  <a:cubicBezTo>
                    <a:pt x="690050" y="314939"/>
                    <a:pt x="718383" y="279547"/>
                    <a:pt x="752475" y="250326"/>
                  </a:cubicBezTo>
                  <a:cubicBezTo>
                    <a:pt x="774700" y="231276"/>
                    <a:pt x="798452" y="213874"/>
                    <a:pt x="819150" y="193176"/>
                  </a:cubicBezTo>
                  <a:cubicBezTo>
                    <a:pt x="836685" y="175641"/>
                    <a:pt x="849240" y="153561"/>
                    <a:pt x="866775" y="136026"/>
                  </a:cubicBezTo>
                  <a:cubicBezTo>
                    <a:pt x="930136" y="72665"/>
                    <a:pt x="895802" y="120858"/>
                    <a:pt x="962025" y="69351"/>
                  </a:cubicBezTo>
                  <a:cubicBezTo>
                    <a:pt x="976202" y="58324"/>
                    <a:pt x="987425" y="43951"/>
                    <a:pt x="1000125" y="31251"/>
                  </a:cubicBezTo>
                  <a:cubicBezTo>
                    <a:pt x="1009544" y="2994"/>
                    <a:pt x="1008407" y="-21995"/>
                    <a:pt x="1038225" y="31251"/>
                  </a:cubicBezTo>
                  <a:cubicBezTo>
                    <a:pt x="1076382" y="99389"/>
                    <a:pt x="1102821" y="173835"/>
                    <a:pt x="1143000" y="240801"/>
                  </a:cubicBezTo>
                  <a:cubicBezTo>
                    <a:pt x="1152525" y="256676"/>
                    <a:pt x="1160467" y="273615"/>
                    <a:pt x="1171575" y="288426"/>
                  </a:cubicBezTo>
                  <a:cubicBezTo>
                    <a:pt x="1189138" y="311844"/>
                    <a:pt x="1212823" y="330525"/>
                    <a:pt x="1228725" y="355101"/>
                  </a:cubicBezTo>
                  <a:cubicBezTo>
                    <a:pt x="1248009" y="384904"/>
                    <a:pt x="1256659" y="420815"/>
                    <a:pt x="1276350" y="450351"/>
                  </a:cubicBezTo>
                  <a:cubicBezTo>
                    <a:pt x="1288803" y="469031"/>
                    <a:pt x="1308873" y="481364"/>
                    <a:pt x="1323975" y="497976"/>
                  </a:cubicBezTo>
                  <a:cubicBezTo>
                    <a:pt x="1340656" y="516325"/>
                    <a:pt x="1354065" y="537591"/>
                    <a:pt x="1371600" y="555126"/>
                  </a:cubicBezTo>
                  <a:cubicBezTo>
                    <a:pt x="1430359" y="613885"/>
                    <a:pt x="1492629" y="669028"/>
                    <a:pt x="1552575" y="726576"/>
                  </a:cubicBezTo>
                  <a:cubicBezTo>
                    <a:pt x="1572010" y="745233"/>
                    <a:pt x="1590675" y="764676"/>
                    <a:pt x="1609725" y="783726"/>
                  </a:cubicBezTo>
                  <a:cubicBezTo>
                    <a:pt x="1619250" y="793251"/>
                    <a:pt x="1630828" y="801093"/>
                    <a:pt x="1638300" y="812301"/>
                  </a:cubicBezTo>
                  <a:cubicBezTo>
                    <a:pt x="1652357" y="833386"/>
                    <a:pt x="1663923" y="854783"/>
                    <a:pt x="1685925" y="869451"/>
                  </a:cubicBezTo>
                  <a:cubicBezTo>
                    <a:pt x="1694279" y="875020"/>
                    <a:pt x="1704975" y="875801"/>
                    <a:pt x="1714500" y="878976"/>
                  </a:cubicBezTo>
                  <a:lnTo>
                    <a:pt x="923925" y="888501"/>
                  </a:lnTo>
                  <a:cubicBezTo>
                    <a:pt x="477743" y="895365"/>
                    <a:pt x="617629" y="883888"/>
                    <a:pt x="381000" y="907551"/>
                  </a:cubicBezTo>
                  <a:cubicBezTo>
                    <a:pt x="199194" y="947952"/>
                    <a:pt x="324547" y="926601"/>
                    <a:pt x="0" y="9266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2CB4178A-FEC0-4AEA-9398-2388B5054458}"/>
                </a:ext>
              </a:extLst>
            </p:cNvPr>
            <p:cNvSpPr/>
            <p:nvPr/>
          </p:nvSpPr>
          <p:spPr>
            <a:xfrm>
              <a:off x="2962275" y="3076575"/>
              <a:ext cx="2581275" cy="1931944"/>
            </a:xfrm>
            <a:custGeom>
              <a:avLst/>
              <a:gdLst>
                <a:gd name="connsiteX0" fmla="*/ 85725 w 2581275"/>
                <a:gd name="connsiteY0" fmla="*/ 828675 h 1931944"/>
                <a:gd name="connsiteX1" fmla="*/ 47625 w 2581275"/>
                <a:gd name="connsiteY1" fmla="*/ 1123950 h 1931944"/>
                <a:gd name="connsiteX2" fmla="*/ 9525 w 2581275"/>
                <a:gd name="connsiteY2" fmla="*/ 1285875 h 1931944"/>
                <a:gd name="connsiteX3" fmla="*/ 0 w 2581275"/>
                <a:gd name="connsiteY3" fmla="*/ 1447800 h 1931944"/>
                <a:gd name="connsiteX4" fmla="*/ 9525 w 2581275"/>
                <a:gd name="connsiteY4" fmla="*/ 1581150 h 1931944"/>
                <a:gd name="connsiteX5" fmla="*/ 19050 w 2581275"/>
                <a:gd name="connsiteY5" fmla="*/ 1733550 h 1931944"/>
                <a:gd name="connsiteX6" fmla="*/ 38100 w 2581275"/>
                <a:gd name="connsiteY6" fmla="*/ 1809750 h 1931944"/>
                <a:gd name="connsiteX7" fmla="*/ 57150 w 2581275"/>
                <a:gd name="connsiteY7" fmla="*/ 1924050 h 1931944"/>
                <a:gd name="connsiteX8" fmla="*/ 400050 w 2581275"/>
                <a:gd name="connsiteY8" fmla="*/ 1895475 h 1931944"/>
                <a:gd name="connsiteX9" fmla="*/ 1314450 w 2581275"/>
                <a:gd name="connsiteY9" fmla="*/ 1914525 h 1931944"/>
                <a:gd name="connsiteX10" fmla="*/ 1885950 w 2581275"/>
                <a:gd name="connsiteY10" fmla="*/ 1914525 h 1931944"/>
                <a:gd name="connsiteX11" fmla="*/ 1866900 w 2581275"/>
                <a:gd name="connsiteY11" fmla="*/ 1676400 h 1931944"/>
                <a:gd name="connsiteX12" fmla="*/ 1809750 w 2581275"/>
                <a:gd name="connsiteY12" fmla="*/ 1562100 h 1931944"/>
                <a:gd name="connsiteX13" fmla="*/ 1800225 w 2581275"/>
                <a:gd name="connsiteY13" fmla="*/ 1504950 h 1931944"/>
                <a:gd name="connsiteX14" fmla="*/ 1781175 w 2581275"/>
                <a:gd name="connsiteY14" fmla="*/ 971550 h 1931944"/>
                <a:gd name="connsiteX15" fmla="*/ 1771650 w 2581275"/>
                <a:gd name="connsiteY15" fmla="*/ 809625 h 1931944"/>
                <a:gd name="connsiteX16" fmla="*/ 1752600 w 2581275"/>
                <a:gd name="connsiteY16" fmla="*/ 762000 h 1931944"/>
                <a:gd name="connsiteX17" fmla="*/ 1800225 w 2581275"/>
                <a:gd name="connsiteY17" fmla="*/ 714375 h 1931944"/>
                <a:gd name="connsiteX18" fmla="*/ 1905000 w 2581275"/>
                <a:gd name="connsiteY18" fmla="*/ 638175 h 1931944"/>
                <a:gd name="connsiteX19" fmla="*/ 1971675 w 2581275"/>
                <a:gd name="connsiteY19" fmla="*/ 552450 h 1931944"/>
                <a:gd name="connsiteX20" fmla="*/ 1990725 w 2581275"/>
                <a:gd name="connsiteY20" fmla="*/ 523875 h 1931944"/>
                <a:gd name="connsiteX21" fmla="*/ 2038350 w 2581275"/>
                <a:gd name="connsiteY21" fmla="*/ 476250 h 1931944"/>
                <a:gd name="connsiteX22" fmla="*/ 2076450 w 2581275"/>
                <a:gd name="connsiteY22" fmla="*/ 419100 h 1931944"/>
                <a:gd name="connsiteX23" fmla="*/ 2228850 w 2581275"/>
                <a:gd name="connsiteY23" fmla="*/ 238125 h 1931944"/>
                <a:gd name="connsiteX24" fmla="*/ 2314575 w 2581275"/>
                <a:gd name="connsiteY24" fmla="*/ 133350 h 1931944"/>
                <a:gd name="connsiteX25" fmla="*/ 2381250 w 2581275"/>
                <a:gd name="connsiteY25" fmla="*/ 57150 h 1931944"/>
                <a:gd name="connsiteX26" fmla="*/ 2409825 w 2581275"/>
                <a:gd name="connsiteY26" fmla="*/ 19050 h 1931944"/>
                <a:gd name="connsiteX27" fmla="*/ 2438400 w 2581275"/>
                <a:gd name="connsiteY27" fmla="*/ 0 h 1931944"/>
                <a:gd name="connsiteX28" fmla="*/ 2466975 w 2581275"/>
                <a:gd name="connsiteY28" fmla="*/ 9525 h 1931944"/>
                <a:gd name="connsiteX29" fmla="*/ 2476500 w 2581275"/>
                <a:gd name="connsiteY29" fmla="*/ 66675 h 1931944"/>
                <a:gd name="connsiteX30" fmla="*/ 2495550 w 2581275"/>
                <a:gd name="connsiteY30" fmla="*/ 161925 h 1931944"/>
                <a:gd name="connsiteX31" fmla="*/ 2495550 w 2581275"/>
                <a:gd name="connsiteY31" fmla="*/ 847725 h 1931944"/>
                <a:gd name="connsiteX32" fmla="*/ 2571750 w 2581275"/>
                <a:gd name="connsiteY32" fmla="*/ 1057275 h 1931944"/>
                <a:gd name="connsiteX33" fmla="*/ 2581275 w 2581275"/>
                <a:gd name="connsiteY33" fmla="*/ 1085850 h 1931944"/>
                <a:gd name="connsiteX34" fmla="*/ 2466975 w 2581275"/>
                <a:gd name="connsiteY34" fmla="*/ 1181100 h 1931944"/>
                <a:gd name="connsiteX35" fmla="*/ 2428875 w 2581275"/>
                <a:gd name="connsiteY35" fmla="*/ 1228725 h 1931944"/>
                <a:gd name="connsiteX36" fmla="*/ 2352675 w 2581275"/>
                <a:gd name="connsiteY36" fmla="*/ 1276350 h 1931944"/>
                <a:gd name="connsiteX37" fmla="*/ 2276475 w 2581275"/>
                <a:gd name="connsiteY37" fmla="*/ 1343025 h 1931944"/>
                <a:gd name="connsiteX38" fmla="*/ 2257425 w 2581275"/>
                <a:gd name="connsiteY38" fmla="*/ 1381125 h 1931944"/>
                <a:gd name="connsiteX39" fmla="*/ 2238375 w 2581275"/>
                <a:gd name="connsiteY39" fmla="*/ 1428750 h 1931944"/>
                <a:gd name="connsiteX40" fmla="*/ 2200275 w 2581275"/>
                <a:gd name="connsiteY40" fmla="*/ 1476375 h 1931944"/>
                <a:gd name="connsiteX41" fmla="*/ 2171700 w 2581275"/>
                <a:gd name="connsiteY41" fmla="*/ 1524000 h 1931944"/>
                <a:gd name="connsiteX42" fmla="*/ 2143125 w 2581275"/>
                <a:gd name="connsiteY42" fmla="*/ 1552575 h 1931944"/>
                <a:gd name="connsiteX43" fmla="*/ 2057400 w 2581275"/>
                <a:gd name="connsiteY43" fmla="*/ 1666875 h 1931944"/>
                <a:gd name="connsiteX44" fmla="*/ 2009775 w 2581275"/>
                <a:gd name="connsiteY44" fmla="*/ 1733550 h 1931944"/>
                <a:gd name="connsiteX45" fmla="*/ 1990725 w 2581275"/>
                <a:gd name="connsiteY45" fmla="*/ 1771650 h 1931944"/>
                <a:gd name="connsiteX46" fmla="*/ 1914525 w 2581275"/>
                <a:gd name="connsiteY46" fmla="*/ 1857375 h 1931944"/>
                <a:gd name="connsiteX47" fmla="*/ 1905000 w 2581275"/>
                <a:gd name="connsiteY47" fmla="*/ 1885950 h 1931944"/>
                <a:gd name="connsiteX48" fmla="*/ 1885950 w 2581275"/>
                <a:gd name="connsiteY48" fmla="*/ 1914525 h 193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581275" h="1931944">
                  <a:moveTo>
                    <a:pt x="85725" y="828675"/>
                  </a:moveTo>
                  <a:cubicBezTo>
                    <a:pt x="75218" y="923239"/>
                    <a:pt x="63404" y="1036039"/>
                    <a:pt x="47625" y="1123950"/>
                  </a:cubicBezTo>
                  <a:cubicBezTo>
                    <a:pt x="37829" y="1178527"/>
                    <a:pt x="22225" y="1231900"/>
                    <a:pt x="9525" y="1285875"/>
                  </a:cubicBezTo>
                  <a:cubicBezTo>
                    <a:pt x="6350" y="1339850"/>
                    <a:pt x="0" y="1393732"/>
                    <a:pt x="0" y="1447800"/>
                  </a:cubicBezTo>
                  <a:cubicBezTo>
                    <a:pt x="0" y="1492363"/>
                    <a:pt x="6561" y="1536685"/>
                    <a:pt x="9525" y="1581150"/>
                  </a:cubicBezTo>
                  <a:cubicBezTo>
                    <a:pt x="12911" y="1631936"/>
                    <a:pt x="12737" y="1683044"/>
                    <a:pt x="19050" y="1733550"/>
                  </a:cubicBezTo>
                  <a:cubicBezTo>
                    <a:pt x="22297" y="1759530"/>
                    <a:pt x="32965" y="1784077"/>
                    <a:pt x="38100" y="1809750"/>
                  </a:cubicBezTo>
                  <a:cubicBezTo>
                    <a:pt x="45675" y="1847625"/>
                    <a:pt x="57150" y="1924050"/>
                    <a:pt x="57150" y="1924050"/>
                  </a:cubicBezTo>
                  <a:cubicBezTo>
                    <a:pt x="207452" y="1890650"/>
                    <a:pt x="169785" y="1893603"/>
                    <a:pt x="400050" y="1895475"/>
                  </a:cubicBezTo>
                  <a:cubicBezTo>
                    <a:pt x="704906" y="1897954"/>
                    <a:pt x="1009650" y="1908175"/>
                    <a:pt x="1314450" y="1914525"/>
                  </a:cubicBezTo>
                  <a:cubicBezTo>
                    <a:pt x="1450881" y="1922550"/>
                    <a:pt x="1831035" y="1949349"/>
                    <a:pt x="1885950" y="1914525"/>
                  </a:cubicBezTo>
                  <a:cubicBezTo>
                    <a:pt x="1953197" y="1871881"/>
                    <a:pt x="1883728" y="1754230"/>
                    <a:pt x="1866900" y="1676400"/>
                  </a:cubicBezTo>
                  <a:cubicBezTo>
                    <a:pt x="1857898" y="1634765"/>
                    <a:pt x="1828800" y="1600200"/>
                    <a:pt x="1809750" y="1562100"/>
                  </a:cubicBezTo>
                  <a:cubicBezTo>
                    <a:pt x="1806575" y="1543050"/>
                    <a:pt x="1800902" y="1524251"/>
                    <a:pt x="1800225" y="1504950"/>
                  </a:cubicBezTo>
                  <a:cubicBezTo>
                    <a:pt x="1780959" y="955871"/>
                    <a:pt x="1823404" y="1182696"/>
                    <a:pt x="1781175" y="971550"/>
                  </a:cubicBezTo>
                  <a:cubicBezTo>
                    <a:pt x="1778000" y="917575"/>
                    <a:pt x="1778955" y="863198"/>
                    <a:pt x="1771650" y="809625"/>
                  </a:cubicBezTo>
                  <a:cubicBezTo>
                    <a:pt x="1769340" y="792684"/>
                    <a:pt x="1747687" y="778377"/>
                    <a:pt x="1752600" y="762000"/>
                  </a:cubicBezTo>
                  <a:cubicBezTo>
                    <a:pt x="1759051" y="740496"/>
                    <a:pt x="1782694" y="728400"/>
                    <a:pt x="1800225" y="714375"/>
                  </a:cubicBezTo>
                  <a:cubicBezTo>
                    <a:pt x="1871996" y="656958"/>
                    <a:pt x="1829767" y="719195"/>
                    <a:pt x="1905000" y="638175"/>
                  </a:cubicBezTo>
                  <a:cubicBezTo>
                    <a:pt x="1929633" y="611647"/>
                    <a:pt x="1949955" y="581410"/>
                    <a:pt x="1971675" y="552450"/>
                  </a:cubicBezTo>
                  <a:cubicBezTo>
                    <a:pt x="1978544" y="543292"/>
                    <a:pt x="1983187" y="532490"/>
                    <a:pt x="1990725" y="523875"/>
                  </a:cubicBezTo>
                  <a:cubicBezTo>
                    <a:pt x="2005509" y="506979"/>
                    <a:pt x="2024133" y="493626"/>
                    <a:pt x="2038350" y="476250"/>
                  </a:cubicBezTo>
                  <a:cubicBezTo>
                    <a:pt x="2052848" y="458530"/>
                    <a:pt x="2061793" y="436689"/>
                    <a:pt x="2076450" y="419100"/>
                  </a:cubicBezTo>
                  <a:cubicBezTo>
                    <a:pt x="2194552" y="277378"/>
                    <a:pt x="2070532" y="475601"/>
                    <a:pt x="2228850" y="238125"/>
                  </a:cubicBezTo>
                  <a:cubicBezTo>
                    <a:pt x="2292419" y="142771"/>
                    <a:pt x="2237998" y="216309"/>
                    <a:pt x="2314575" y="133350"/>
                  </a:cubicBezTo>
                  <a:cubicBezTo>
                    <a:pt x="2337467" y="108550"/>
                    <a:pt x="2359643" y="83078"/>
                    <a:pt x="2381250" y="57150"/>
                  </a:cubicBezTo>
                  <a:cubicBezTo>
                    <a:pt x="2391413" y="44954"/>
                    <a:pt x="2398600" y="30275"/>
                    <a:pt x="2409825" y="19050"/>
                  </a:cubicBezTo>
                  <a:cubicBezTo>
                    <a:pt x="2417920" y="10955"/>
                    <a:pt x="2428875" y="6350"/>
                    <a:pt x="2438400" y="0"/>
                  </a:cubicBezTo>
                  <a:cubicBezTo>
                    <a:pt x="2447925" y="3175"/>
                    <a:pt x="2461994" y="808"/>
                    <a:pt x="2466975" y="9525"/>
                  </a:cubicBezTo>
                  <a:cubicBezTo>
                    <a:pt x="2476557" y="26293"/>
                    <a:pt x="2472941" y="47693"/>
                    <a:pt x="2476500" y="66675"/>
                  </a:cubicBezTo>
                  <a:cubicBezTo>
                    <a:pt x="2482467" y="98499"/>
                    <a:pt x="2489200" y="130175"/>
                    <a:pt x="2495550" y="161925"/>
                  </a:cubicBezTo>
                  <a:cubicBezTo>
                    <a:pt x="2492004" y="303750"/>
                    <a:pt x="2475240" y="688629"/>
                    <a:pt x="2495550" y="847725"/>
                  </a:cubicBezTo>
                  <a:cubicBezTo>
                    <a:pt x="2503869" y="912888"/>
                    <a:pt x="2546015" y="992938"/>
                    <a:pt x="2571750" y="1057275"/>
                  </a:cubicBezTo>
                  <a:cubicBezTo>
                    <a:pt x="2575479" y="1066597"/>
                    <a:pt x="2578100" y="1076325"/>
                    <a:pt x="2581275" y="1085850"/>
                  </a:cubicBezTo>
                  <a:cubicBezTo>
                    <a:pt x="2519132" y="1130238"/>
                    <a:pt x="2515170" y="1127550"/>
                    <a:pt x="2466975" y="1181100"/>
                  </a:cubicBezTo>
                  <a:cubicBezTo>
                    <a:pt x="2453375" y="1196211"/>
                    <a:pt x="2444493" y="1215710"/>
                    <a:pt x="2428875" y="1228725"/>
                  </a:cubicBezTo>
                  <a:cubicBezTo>
                    <a:pt x="2405865" y="1247900"/>
                    <a:pt x="2376637" y="1258378"/>
                    <a:pt x="2352675" y="1276350"/>
                  </a:cubicBezTo>
                  <a:cubicBezTo>
                    <a:pt x="2325674" y="1296600"/>
                    <a:pt x="2301875" y="1320800"/>
                    <a:pt x="2276475" y="1343025"/>
                  </a:cubicBezTo>
                  <a:cubicBezTo>
                    <a:pt x="2270125" y="1355725"/>
                    <a:pt x="2263192" y="1368150"/>
                    <a:pt x="2257425" y="1381125"/>
                  </a:cubicBezTo>
                  <a:cubicBezTo>
                    <a:pt x="2250481" y="1396749"/>
                    <a:pt x="2247172" y="1414089"/>
                    <a:pt x="2238375" y="1428750"/>
                  </a:cubicBezTo>
                  <a:cubicBezTo>
                    <a:pt x="2227915" y="1446183"/>
                    <a:pt x="2211933" y="1459720"/>
                    <a:pt x="2200275" y="1476375"/>
                  </a:cubicBezTo>
                  <a:cubicBezTo>
                    <a:pt x="2189658" y="1491542"/>
                    <a:pt x="2182808" y="1509189"/>
                    <a:pt x="2171700" y="1524000"/>
                  </a:cubicBezTo>
                  <a:cubicBezTo>
                    <a:pt x="2163618" y="1534776"/>
                    <a:pt x="2151749" y="1542227"/>
                    <a:pt x="2143125" y="1552575"/>
                  </a:cubicBezTo>
                  <a:cubicBezTo>
                    <a:pt x="2039138" y="1677359"/>
                    <a:pt x="2106107" y="1598685"/>
                    <a:pt x="2057400" y="1666875"/>
                  </a:cubicBezTo>
                  <a:cubicBezTo>
                    <a:pt x="2042798" y="1687318"/>
                    <a:pt x="2022602" y="1711102"/>
                    <a:pt x="2009775" y="1733550"/>
                  </a:cubicBezTo>
                  <a:cubicBezTo>
                    <a:pt x="2002730" y="1745878"/>
                    <a:pt x="1999595" y="1760562"/>
                    <a:pt x="1990725" y="1771650"/>
                  </a:cubicBezTo>
                  <a:cubicBezTo>
                    <a:pt x="1957066" y="1813723"/>
                    <a:pt x="1935098" y="1816230"/>
                    <a:pt x="1914525" y="1857375"/>
                  </a:cubicBezTo>
                  <a:cubicBezTo>
                    <a:pt x="1910035" y="1866355"/>
                    <a:pt x="1909490" y="1876970"/>
                    <a:pt x="1905000" y="1885950"/>
                  </a:cubicBezTo>
                  <a:cubicBezTo>
                    <a:pt x="1899880" y="1896189"/>
                    <a:pt x="1885950" y="1914525"/>
                    <a:pt x="1885950" y="19145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CB87E2C-3ABF-4B12-9F55-C4CBB053E1B0}"/>
                </a:ext>
              </a:extLst>
            </p:cNvPr>
            <p:cNvSpPr/>
            <p:nvPr/>
          </p:nvSpPr>
          <p:spPr>
            <a:xfrm>
              <a:off x="4019550" y="2514093"/>
              <a:ext cx="1362075" cy="657732"/>
            </a:xfrm>
            <a:custGeom>
              <a:avLst/>
              <a:gdLst>
                <a:gd name="connsiteX0" fmla="*/ 0 w 1362075"/>
                <a:gd name="connsiteY0" fmla="*/ 476757 h 657732"/>
                <a:gd name="connsiteX1" fmla="*/ 95250 w 1362075"/>
                <a:gd name="connsiteY1" fmla="*/ 429132 h 657732"/>
                <a:gd name="connsiteX2" fmla="*/ 123825 w 1362075"/>
                <a:gd name="connsiteY2" fmla="*/ 391032 h 657732"/>
                <a:gd name="connsiteX3" fmla="*/ 228600 w 1362075"/>
                <a:gd name="connsiteY3" fmla="*/ 305307 h 657732"/>
                <a:gd name="connsiteX4" fmla="*/ 257175 w 1362075"/>
                <a:gd name="connsiteY4" fmla="*/ 295782 h 657732"/>
                <a:gd name="connsiteX5" fmla="*/ 295275 w 1362075"/>
                <a:gd name="connsiteY5" fmla="*/ 267207 h 657732"/>
                <a:gd name="connsiteX6" fmla="*/ 323850 w 1362075"/>
                <a:gd name="connsiteY6" fmla="*/ 229107 h 657732"/>
                <a:gd name="connsiteX7" fmla="*/ 542925 w 1362075"/>
                <a:gd name="connsiteY7" fmla="*/ 105282 h 657732"/>
                <a:gd name="connsiteX8" fmla="*/ 600075 w 1362075"/>
                <a:gd name="connsiteY8" fmla="*/ 86232 h 657732"/>
                <a:gd name="connsiteX9" fmla="*/ 628650 w 1362075"/>
                <a:gd name="connsiteY9" fmla="*/ 67182 h 657732"/>
                <a:gd name="connsiteX10" fmla="*/ 676275 w 1362075"/>
                <a:gd name="connsiteY10" fmla="*/ 48132 h 657732"/>
                <a:gd name="connsiteX11" fmla="*/ 704850 w 1362075"/>
                <a:gd name="connsiteY11" fmla="*/ 10032 h 657732"/>
                <a:gd name="connsiteX12" fmla="*/ 790575 w 1362075"/>
                <a:gd name="connsiteY12" fmla="*/ 67182 h 657732"/>
                <a:gd name="connsiteX13" fmla="*/ 857250 w 1362075"/>
                <a:gd name="connsiteY13" fmla="*/ 181482 h 657732"/>
                <a:gd name="connsiteX14" fmla="*/ 876300 w 1362075"/>
                <a:gd name="connsiteY14" fmla="*/ 219582 h 657732"/>
                <a:gd name="connsiteX15" fmla="*/ 923925 w 1362075"/>
                <a:gd name="connsiteY15" fmla="*/ 248157 h 657732"/>
                <a:gd name="connsiteX16" fmla="*/ 952500 w 1362075"/>
                <a:gd name="connsiteY16" fmla="*/ 286257 h 657732"/>
                <a:gd name="connsiteX17" fmla="*/ 1104900 w 1362075"/>
                <a:gd name="connsiteY17" fmla="*/ 448182 h 657732"/>
                <a:gd name="connsiteX18" fmla="*/ 1247775 w 1362075"/>
                <a:gd name="connsiteY18" fmla="*/ 543432 h 657732"/>
                <a:gd name="connsiteX19" fmla="*/ 1333500 w 1362075"/>
                <a:gd name="connsiteY19" fmla="*/ 629157 h 657732"/>
                <a:gd name="connsiteX20" fmla="*/ 1362075 w 1362075"/>
                <a:gd name="connsiteY20" fmla="*/ 657732 h 657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62075" h="657732">
                  <a:moveTo>
                    <a:pt x="0" y="476757"/>
                  </a:moveTo>
                  <a:cubicBezTo>
                    <a:pt x="46518" y="461251"/>
                    <a:pt x="61397" y="462985"/>
                    <a:pt x="95250" y="429132"/>
                  </a:cubicBezTo>
                  <a:cubicBezTo>
                    <a:pt x="106475" y="417907"/>
                    <a:pt x="113205" y="402832"/>
                    <a:pt x="123825" y="391032"/>
                  </a:cubicBezTo>
                  <a:cubicBezTo>
                    <a:pt x="164453" y="345890"/>
                    <a:pt x="178223" y="330496"/>
                    <a:pt x="228600" y="305307"/>
                  </a:cubicBezTo>
                  <a:cubicBezTo>
                    <a:pt x="237580" y="300817"/>
                    <a:pt x="247650" y="298957"/>
                    <a:pt x="257175" y="295782"/>
                  </a:cubicBezTo>
                  <a:cubicBezTo>
                    <a:pt x="269875" y="286257"/>
                    <a:pt x="284050" y="278432"/>
                    <a:pt x="295275" y="267207"/>
                  </a:cubicBezTo>
                  <a:cubicBezTo>
                    <a:pt x="306500" y="255982"/>
                    <a:pt x="311654" y="239270"/>
                    <a:pt x="323850" y="229107"/>
                  </a:cubicBezTo>
                  <a:cubicBezTo>
                    <a:pt x="370774" y="190004"/>
                    <a:pt x="494842" y="121310"/>
                    <a:pt x="542925" y="105282"/>
                  </a:cubicBezTo>
                  <a:cubicBezTo>
                    <a:pt x="561975" y="98932"/>
                    <a:pt x="581725" y="94387"/>
                    <a:pt x="600075" y="86232"/>
                  </a:cubicBezTo>
                  <a:cubicBezTo>
                    <a:pt x="610536" y="81583"/>
                    <a:pt x="618411" y="72302"/>
                    <a:pt x="628650" y="67182"/>
                  </a:cubicBezTo>
                  <a:cubicBezTo>
                    <a:pt x="643943" y="59536"/>
                    <a:pt x="660400" y="54482"/>
                    <a:pt x="676275" y="48132"/>
                  </a:cubicBezTo>
                  <a:cubicBezTo>
                    <a:pt x="685800" y="35432"/>
                    <a:pt x="692654" y="20195"/>
                    <a:pt x="704850" y="10032"/>
                  </a:cubicBezTo>
                  <a:cubicBezTo>
                    <a:pt x="746112" y="-24353"/>
                    <a:pt x="770865" y="38375"/>
                    <a:pt x="790575" y="67182"/>
                  </a:cubicBezTo>
                  <a:cubicBezTo>
                    <a:pt x="815482" y="103585"/>
                    <a:pt x="835625" y="143038"/>
                    <a:pt x="857250" y="181482"/>
                  </a:cubicBezTo>
                  <a:cubicBezTo>
                    <a:pt x="864211" y="193858"/>
                    <a:pt x="866260" y="209542"/>
                    <a:pt x="876300" y="219582"/>
                  </a:cubicBezTo>
                  <a:cubicBezTo>
                    <a:pt x="889391" y="232673"/>
                    <a:pt x="908050" y="238632"/>
                    <a:pt x="923925" y="248157"/>
                  </a:cubicBezTo>
                  <a:cubicBezTo>
                    <a:pt x="933450" y="260857"/>
                    <a:pt x="942447" y="273970"/>
                    <a:pt x="952500" y="286257"/>
                  </a:cubicBezTo>
                  <a:cubicBezTo>
                    <a:pt x="998587" y="342586"/>
                    <a:pt x="1050744" y="400397"/>
                    <a:pt x="1104900" y="448182"/>
                  </a:cubicBezTo>
                  <a:cubicBezTo>
                    <a:pt x="1136488" y="476054"/>
                    <a:pt x="1213623" y="522087"/>
                    <a:pt x="1247775" y="543432"/>
                  </a:cubicBezTo>
                  <a:cubicBezTo>
                    <a:pt x="1312780" y="640939"/>
                    <a:pt x="1252791" y="568625"/>
                    <a:pt x="1333500" y="629157"/>
                  </a:cubicBezTo>
                  <a:cubicBezTo>
                    <a:pt x="1344276" y="637239"/>
                    <a:pt x="1362075" y="657732"/>
                    <a:pt x="1362075" y="65773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B905BB2A-5E59-4A56-88CE-F6585C458A7D}"/>
                </a:ext>
              </a:extLst>
            </p:cNvPr>
            <p:cNvSpPr/>
            <p:nvPr/>
          </p:nvSpPr>
          <p:spPr>
            <a:xfrm>
              <a:off x="3181350" y="4000500"/>
              <a:ext cx="1495425" cy="962025"/>
            </a:xfrm>
            <a:custGeom>
              <a:avLst/>
              <a:gdLst>
                <a:gd name="connsiteX0" fmla="*/ 0 w 1495425"/>
                <a:gd name="connsiteY0" fmla="*/ 962025 h 962025"/>
                <a:gd name="connsiteX1" fmla="*/ 9525 w 1495425"/>
                <a:gd name="connsiteY1" fmla="*/ 828675 h 962025"/>
                <a:gd name="connsiteX2" fmla="*/ 66675 w 1495425"/>
                <a:gd name="connsiteY2" fmla="*/ 609600 h 962025"/>
                <a:gd name="connsiteX3" fmla="*/ 57150 w 1495425"/>
                <a:gd name="connsiteY3" fmla="*/ 514350 h 962025"/>
                <a:gd name="connsiteX4" fmla="*/ 47625 w 1495425"/>
                <a:gd name="connsiteY4" fmla="*/ 447675 h 962025"/>
                <a:gd name="connsiteX5" fmla="*/ 19050 w 1495425"/>
                <a:gd name="connsiteY5" fmla="*/ 171450 h 962025"/>
                <a:gd name="connsiteX6" fmla="*/ 28575 w 1495425"/>
                <a:gd name="connsiteY6" fmla="*/ 76200 h 962025"/>
                <a:gd name="connsiteX7" fmla="*/ 304800 w 1495425"/>
                <a:gd name="connsiteY7" fmla="*/ 66675 h 962025"/>
                <a:gd name="connsiteX8" fmla="*/ 352425 w 1495425"/>
                <a:gd name="connsiteY8" fmla="*/ 47625 h 962025"/>
                <a:gd name="connsiteX9" fmla="*/ 495300 w 1495425"/>
                <a:gd name="connsiteY9" fmla="*/ 9525 h 962025"/>
                <a:gd name="connsiteX10" fmla="*/ 895350 w 1495425"/>
                <a:gd name="connsiteY10" fmla="*/ 0 h 962025"/>
                <a:gd name="connsiteX11" fmla="*/ 1209675 w 1495425"/>
                <a:gd name="connsiteY11" fmla="*/ 9525 h 962025"/>
                <a:gd name="connsiteX12" fmla="*/ 1257300 w 1495425"/>
                <a:gd name="connsiteY12" fmla="*/ 28575 h 962025"/>
                <a:gd name="connsiteX13" fmla="*/ 1304925 w 1495425"/>
                <a:gd name="connsiteY13" fmla="*/ 38100 h 962025"/>
                <a:gd name="connsiteX14" fmla="*/ 1333500 w 1495425"/>
                <a:gd name="connsiteY14" fmla="*/ 257175 h 962025"/>
                <a:gd name="connsiteX15" fmla="*/ 1343025 w 1495425"/>
                <a:gd name="connsiteY15" fmla="*/ 342900 h 962025"/>
                <a:gd name="connsiteX16" fmla="*/ 1381125 w 1495425"/>
                <a:gd name="connsiteY16" fmla="*/ 476250 h 962025"/>
                <a:gd name="connsiteX17" fmla="*/ 1400175 w 1495425"/>
                <a:gd name="connsiteY17" fmla="*/ 581025 h 962025"/>
                <a:gd name="connsiteX18" fmla="*/ 1428750 w 1495425"/>
                <a:gd name="connsiteY18" fmla="*/ 762000 h 962025"/>
                <a:gd name="connsiteX19" fmla="*/ 1447800 w 1495425"/>
                <a:gd name="connsiteY19" fmla="*/ 809625 h 962025"/>
                <a:gd name="connsiteX20" fmla="*/ 1476375 w 1495425"/>
                <a:gd name="connsiteY20" fmla="*/ 885825 h 962025"/>
                <a:gd name="connsiteX21" fmla="*/ 1495425 w 1495425"/>
                <a:gd name="connsiteY21" fmla="*/ 923925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95425" h="962025">
                  <a:moveTo>
                    <a:pt x="0" y="962025"/>
                  </a:moveTo>
                  <a:cubicBezTo>
                    <a:pt x="3175" y="917575"/>
                    <a:pt x="1241" y="872462"/>
                    <a:pt x="9525" y="828675"/>
                  </a:cubicBezTo>
                  <a:cubicBezTo>
                    <a:pt x="23554" y="754522"/>
                    <a:pt x="66675" y="609600"/>
                    <a:pt x="66675" y="609600"/>
                  </a:cubicBezTo>
                  <a:cubicBezTo>
                    <a:pt x="63500" y="577850"/>
                    <a:pt x="60878" y="546040"/>
                    <a:pt x="57150" y="514350"/>
                  </a:cubicBezTo>
                  <a:cubicBezTo>
                    <a:pt x="54527" y="492053"/>
                    <a:pt x="49489" y="470048"/>
                    <a:pt x="47625" y="447675"/>
                  </a:cubicBezTo>
                  <a:cubicBezTo>
                    <a:pt x="26004" y="188225"/>
                    <a:pt x="54009" y="381207"/>
                    <a:pt x="19050" y="171450"/>
                  </a:cubicBezTo>
                  <a:cubicBezTo>
                    <a:pt x="22225" y="139700"/>
                    <a:pt x="-1383" y="87185"/>
                    <a:pt x="28575" y="76200"/>
                  </a:cubicBezTo>
                  <a:cubicBezTo>
                    <a:pt x="115073" y="44484"/>
                    <a:pt x="213027" y="74773"/>
                    <a:pt x="304800" y="66675"/>
                  </a:cubicBezTo>
                  <a:cubicBezTo>
                    <a:pt x="321832" y="65172"/>
                    <a:pt x="336048" y="52538"/>
                    <a:pt x="352425" y="47625"/>
                  </a:cubicBezTo>
                  <a:cubicBezTo>
                    <a:pt x="399636" y="33462"/>
                    <a:pt x="446199" y="13832"/>
                    <a:pt x="495300" y="9525"/>
                  </a:cubicBezTo>
                  <a:cubicBezTo>
                    <a:pt x="628178" y="-2131"/>
                    <a:pt x="762000" y="3175"/>
                    <a:pt x="895350" y="0"/>
                  </a:cubicBezTo>
                  <a:cubicBezTo>
                    <a:pt x="1000125" y="3175"/>
                    <a:pt x="1105177" y="1275"/>
                    <a:pt x="1209675" y="9525"/>
                  </a:cubicBezTo>
                  <a:cubicBezTo>
                    <a:pt x="1226720" y="10871"/>
                    <a:pt x="1240923" y="23662"/>
                    <a:pt x="1257300" y="28575"/>
                  </a:cubicBezTo>
                  <a:cubicBezTo>
                    <a:pt x="1272807" y="33227"/>
                    <a:pt x="1289050" y="34925"/>
                    <a:pt x="1304925" y="38100"/>
                  </a:cubicBezTo>
                  <a:cubicBezTo>
                    <a:pt x="1314450" y="111125"/>
                    <a:pt x="1324366" y="184100"/>
                    <a:pt x="1333500" y="257175"/>
                  </a:cubicBezTo>
                  <a:cubicBezTo>
                    <a:pt x="1337066" y="285704"/>
                    <a:pt x="1336917" y="314805"/>
                    <a:pt x="1343025" y="342900"/>
                  </a:cubicBezTo>
                  <a:cubicBezTo>
                    <a:pt x="1352845" y="388074"/>
                    <a:pt x="1372855" y="430767"/>
                    <a:pt x="1381125" y="476250"/>
                  </a:cubicBezTo>
                  <a:cubicBezTo>
                    <a:pt x="1387475" y="511175"/>
                    <a:pt x="1395155" y="545884"/>
                    <a:pt x="1400175" y="581025"/>
                  </a:cubicBezTo>
                  <a:cubicBezTo>
                    <a:pt x="1415185" y="686093"/>
                    <a:pt x="1400419" y="662840"/>
                    <a:pt x="1428750" y="762000"/>
                  </a:cubicBezTo>
                  <a:cubicBezTo>
                    <a:pt x="1433447" y="778440"/>
                    <a:pt x="1441797" y="793616"/>
                    <a:pt x="1447800" y="809625"/>
                  </a:cubicBezTo>
                  <a:cubicBezTo>
                    <a:pt x="1466652" y="859896"/>
                    <a:pt x="1446921" y="819554"/>
                    <a:pt x="1476375" y="885825"/>
                  </a:cubicBezTo>
                  <a:cubicBezTo>
                    <a:pt x="1482142" y="898800"/>
                    <a:pt x="1489075" y="911225"/>
                    <a:pt x="1495425" y="9239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5A6E8E8-BB09-4F43-8715-A9F50D4C457D}"/>
                </a:ext>
              </a:extLst>
            </p:cNvPr>
            <p:cNvSpPr/>
            <p:nvPr/>
          </p:nvSpPr>
          <p:spPr>
            <a:xfrm>
              <a:off x="3562350" y="3352800"/>
              <a:ext cx="600075" cy="442913"/>
            </a:xfrm>
            <a:custGeom>
              <a:avLst/>
              <a:gdLst>
                <a:gd name="connsiteX0" fmla="*/ 0 w 600075"/>
                <a:gd name="connsiteY0" fmla="*/ 428625 h 442913"/>
                <a:gd name="connsiteX1" fmla="*/ 47625 w 600075"/>
                <a:gd name="connsiteY1" fmla="*/ 266700 h 442913"/>
                <a:gd name="connsiteX2" fmla="*/ 57150 w 600075"/>
                <a:gd name="connsiteY2" fmla="*/ 190500 h 442913"/>
                <a:gd name="connsiteX3" fmla="*/ 85725 w 600075"/>
                <a:gd name="connsiteY3" fmla="*/ 161925 h 442913"/>
                <a:gd name="connsiteX4" fmla="*/ 171450 w 600075"/>
                <a:gd name="connsiteY4" fmla="*/ 57150 h 442913"/>
                <a:gd name="connsiteX5" fmla="*/ 200025 w 600075"/>
                <a:gd name="connsiteY5" fmla="*/ 19050 h 442913"/>
                <a:gd name="connsiteX6" fmla="*/ 238125 w 600075"/>
                <a:gd name="connsiteY6" fmla="*/ 9525 h 442913"/>
                <a:gd name="connsiteX7" fmla="*/ 400050 w 600075"/>
                <a:gd name="connsiteY7" fmla="*/ 0 h 442913"/>
                <a:gd name="connsiteX8" fmla="*/ 542925 w 600075"/>
                <a:gd name="connsiteY8" fmla="*/ 28575 h 442913"/>
                <a:gd name="connsiteX9" fmla="*/ 571500 w 600075"/>
                <a:gd name="connsiteY9" fmla="*/ 266700 h 442913"/>
                <a:gd name="connsiteX10" fmla="*/ 600075 w 600075"/>
                <a:gd name="connsiteY10" fmla="*/ 361950 h 442913"/>
                <a:gd name="connsiteX11" fmla="*/ 200025 w 600075"/>
                <a:gd name="connsiteY11" fmla="*/ 381000 h 442913"/>
                <a:gd name="connsiteX12" fmla="*/ 47625 w 600075"/>
                <a:gd name="connsiteY12" fmla="*/ 409575 h 44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0075" h="442913">
                  <a:moveTo>
                    <a:pt x="0" y="428625"/>
                  </a:moveTo>
                  <a:cubicBezTo>
                    <a:pt x="27937" y="358782"/>
                    <a:pt x="27992" y="364866"/>
                    <a:pt x="47625" y="266700"/>
                  </a:cubicBezTo>
                  <a:cubicBezTo>
                    <a:pt x="52645" y="241599"/>
                    <a:pt x="48402" y="214557"/>
                    <a:pt x="57150" y="190500"/>
                  </a:cubicBezTo>
                  <a:cubicBezTo>
                    <a:pt x="61753" y="177841"/>
                    <a:pt x="76959" y="172152"/>
                    <a:pt x="85725" y="161925"/>
                  </a:cubicBezTo>
                  <a:cubicBezTo>
                    <a:pt x="115092" y="127663"/>
                    <a:pt x="144375" y="93250"/>
                    <a:pt x="171450" y="57150"/>
                  </a:cubicBezTo>
                  <a:cubicBezTo>
                    <a:pt x="180975" y="44450"/>
                    <a:pt x="187107" y="28277"/>
                    <a:pt x="200025" y="19050"/>
                  </a:cubicBezTo>
                  <a:cubicBezTo>
                    <a:pt x="210677" y="11441"/>
                    <a:pt x="225093" y="10766"/>
                    <a:pt x="238125" y="9525"/>
                  </a:cubicBezTo>
                  <a:cubicBezTo>
                    <a:pt x="291950" y="4399"/>
                    <a:pt x="346075" y="3175"/>
                    <a:pt x="400050" y="0"/>
                  </a:cubicBezTo>
                  <a:cubicBezTo>
                    <a:pt x="447675" y="9525"/>
                    <a:pt x="516661" y="-12279"/>
                    <a:pt x="542925" y="28575"/>
                  </a:cubicBezTo>
                  <a:cubicBezTo>
                    <a:pt x="586156" y="95823"/>
                    <a:pt x="561269" y="187413"/>
                    <a:pt x="571500" y="266700"/>
                  </a:cubicBezTo>
                  <a:cubicBezTo>
                    <a:pt x="579750" y="330637"/>
                    <a:pt x="575042" y="311883"/>
                    <a:pt x="600075" y="361950"/>
                  </a:cubicBezTo>
                  <a:cubicBezTo>
                    <a:pt x="558646" y="527665"/>
                    <a:pt x="606554" y="388971"/>
                    <a:pt x="200025" y="381000"/>
                  </a:cubicBezTo>
                  <a:cubicBezTo>
                    <a:pt x="123845" y="379506"/>
                    <a:pt x="110471" y="388626"/>
                    <a:pt x="47625" y="4095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FA8AAE1-EBF7-47D6-AA64-25A10EE4A9A0}"/>
                </a:ext>
              </a:extLst>
            </p:cNvPr>
            <p:cNvSpPr/>
            <p:nvPr/>
          </p:nvSpPr>
          <p:spPr>
            <a:xfrm>
              <a:off x="4790466" y="3857625"/>
              <a:ext cx="400659" cy="622635"/>
            </a:xfrm>
            <a:custGeom>
              <a:avLst/>
              <a:gdLst>
                <a:gd name="connsiteX0" fmla="*/ 609 w 400659"/>
                <a:gd name="connsiteY0" fmla="*/ 171450 h 622635"/>
                <a:gd name="connsiteX1" fmla="*/ 48234 w 400659"/>
                <a:gd name="connsiteY1" fmla="*/ 142875 h 622635"/>
                <a:gd name="connsiteX2" fmla="*/ 181584 w 400659"/>
                <a:gd name="connsiteY2" fmla="*/ 28575 h 622635"/>
                <a:gd name="connsiteX3" fmla="*/ 267309 w 400659"/>
                <a:gd name="connsiteY3" fmla="*/ 0 h 622635"/>
                <a:gd name="connsiteX4" fmla="*/ 324459 w 400659"/>
                <a:gd name="connsiteY4" fmla="*/ 104775 h 622635"/>
                <a:gd name="connsiteX5" fmla="*/ 353034 w 400659"/>
                <a:gd name="connsiteY5" fmla="*/ 219075 h 622635"/>
                <a:gd name="connsiteX6" fmla="*/ 372084 w 400659"/>
                <a:gd name="connsiteY6" fmla="*/ 276225 h 622635"/>
                <a:gd name="connsiteX7" fmla="*/ 381609 w 400659"/>
                <a:gd name="connsiteY7" fmla="*/ 352425 h 622635"/>
                <a:gd name="connsiteX8" fmla="*/ 391134 w 400659"/>
                <a:gd name="connsiteY8" fmla="*/ 381000 h 622635"/>
                <a:gd name="connsiteX9" fmla="*/ 400659 w 400659"/>
                <a:gd name="connsiteY9" fmla="*/ 419100 h 622635"/>
                <a:gd name="connsiteX10" fmla="*/ 286359 w 400659"/>
                <a:gd name="connsiteY10" fmla="*/ 514350 h 622635"/>
                <a:gd name="connsiteX11" fmla="*/ 210159 w 400659"/>
                <a:gd name="connsiteY11" fmla="*/ 581025 h 622635"/>
                <a:gd name="connsiteX12" fmla="*/ 162534 w 400659"/>
                <a:gd name="connsiteY12" fmla="*/ 552450 h 622635"/>
                <a:gd name="connsiteX13" fmla="*/ 95859 w 400659"/>
                <a:gd name="connsiteY13" fmla="*/ 304800 h 622635"/>
                <a:gd name="connsiteX14" fmla="*/ 29184 w 400659"/>
                <a:gd name="connsiteY14" fmla="*/ 238125 h 622635"/>
                <a:gd name="connsiteX15" fmla="*/ 609 w 400659"/>
                <a:gd name="connsiteY15" fmla="*/ 171450 h 62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0659" h="622635">
                  <a:moveTo>
                    <a:pt x="609" y="171450"/>
                  </a:moveTo>
                  <a:cubicBezTo>
                    <a:pt x="3784" y="155575"/>
                    <a:pt x="33778" y="154440"/>
                    <a:pt x="48234" y="142875"/>
                  </a:cubicBezTo>
                  <a:cubicBezTo>
                    <a:pt x="123044" y="83027"/>
                    <a:pt x="75579" y="87467"/>
                    <a:pt x="181584" y="28575"/>
                  </a:cubicBezTo>
                  <a:cubicBezTo>
                    <a:pt x="207914" y="13947"/>
                    <a:pt x="238734" y="9525"/>
                    <a:pt x="267309" y="0"/>
                  </a:cubicBezTo>
                  <a:cubicBezTo>
                    <a:pt x="286359" y="34925"/>
                    <a:pt x="307520" y="68779"/>
                    <a:pt x="324459" y="104775"/>
                  </a:cubicBezTo>
                  <a:cubicBezTo>
                    <a:pt x="352101" y="163515"/>
                    <a:pt x="337818" y="158210"/>
                    <a:pt x="353034" y="219075"/>
                  </a:cubicBezTo>
                  <a:cubicBezTo>
                    <a:pt x="357904" y="238556"/>
                    <a:pt x="365734" y="257175"/>
                    <a:pt x="372084" y="276225"/>
                  </a:cubicBezTo>
                  <a:cubicBezTo>
                    <a:pt x="375259" y="301625"/>
                    <a:pt x="377030" y="327240"/>
                    <a:pt x="381609" y="352425"/>
                  </a:cubicBezTo>
                  <a:cubicBezTo>
                    <a:pt x="383405" y="362303"/>
                    <a:pt x="388376" y="371346"/>
                    <a:pt x="391134" y="381000"/>
                  </a:cubicBezTo>
                  <a:cubicBezTo>
                    <a:pt x="394730" y="393587"/>
                    <a:pt x="397484" y="406400"/>
                    <a:pt x="400659" y="419100"/>
                  </a:cubicBezTo>
                  <a:cubicBezTo>
                    <a:pt x="362559" y="450850"/>
                    <a:pt x="317341" y="475623"/>
                    <a:pt x="286359" y="514350"/>
                  </a:cubicBezTo>
                  <a:cubicBezTo>
                    <a:pt x="239389" y="573063"/>
                    <a:pt x="266443" y="552883"/>
                    <a:pt x="210159" y="581025"/>
                  </a:cubicBezTo>
                  <a:cubicBezTo>
                    <a:pt x="187129" y="627085"/>
                    <a:pt x="185065" y="655450"/>
                    <a:pt x="162534" y="552450"/>
                  </a:cubicBezTo>
                  <a:cubicBezTo>
                    <a:pt x="107129" y="299171"/>
                    <a:pt x="202657" y="340399"/>
                    <a:pt x="95859" y="304800"/>
                  </a:cubicBezTo>
                  <a:cubicBezTo>
                    <a:pt x="48967" y="269631"/>
                    <a:pt x="63376" y="285994"/>
                    <a:pt x="29184" y="238125"/>
                  </a:cubicBezTo>
                  <a:cubicBezTo>
                    <a:pt x="6612" y="206524"/>
                    <a:pt x="-2566" y="187325"/>
                    <a:pt x="609" y="17145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B314275-6ED5-47FF-BF6A-4432A90C785E}"/>
                </a:ext>
              </a:extLst>
            </p:cNvPr>
            <p:cNvSpPr/>
            <p:nvPr/>
          </p:nvSpPr>
          <p:spPr>
            <a:xfrm>
              <a:off x="5090808" y="3622508"/>
              <a:ext cx="400659" cy="622635"/>
            </a:xfrm>
            <a:custGeom>
              <a:avLst/>
              <a:gdLst>
                <a:gd name="connsiteX0" fmla="*/ 609 w 400659"/>
                <a:gd name="connsiteY0" fmla="*/ 171450 h 622635"/>
                <a:gd name="connsiteX1" fmla="*/ 48234 w 400659"/>
                <a:gd name="connsiteY1" fmla="*/ 142875 h 622635"/>
                <a:gd name="connsiteX2" fmla="*/ 181584 w 400659"/>
                <a:gd name="connsiteY2" fmla="*/ 28575 h 622635"/>
                <a:gd name="connsiteX3" fmla="*/ 267309 w 400659"/>
                <a:gd name="connsiteY3" fmla="*/ 0 h 622635"/>
                <a:gd name="connsiteX4" fmla="*/ 324459 w 400659"/>
                <a:gd name="connsiteY4" fmla="*/ 104775 h 622635"/>
                <a:gd name="connsiteX5" fmla="*/ 353034 w 400659"/>
                <a:gd name="connsiteY5" fmla="*/ 219075 h 622635"/>
                <a:gd name="connsiteX6" fmla="*/ 372084 w 400659"/>
                <a:gd name="connsiteY6" fmla="*/ 276225 h 622635"/>
                <a:gd name="connsiteX7" fmla="*/ 381609 w 400659"/>
                <a:gd name="connsiteY7" fmla="*/ 352425 h 622635"/>
                <a:gd name="connsiteX8" fmla="*/ 391134 w 400659"/>
                <a:gd name="connsiteY8" fmla="*/ 381000 h 622635"/>
                <a:gd name="connsiteX9" fmla="*/ 400659 w 400659"/>
                <a:gd name="connsiteY9" fmla="*/ 419100 h 622635"/>
                <a:gd name="connsiteX10" fmla="*/ 286359 w 400659"/>
                <a:gd name="connsiteY10" fmla="*/ 514350 h 622635"/>
                <a:gd name="connsiteX11" fmla="*/ 210159 w 400659"/>
                <a:gd name="connsiteY11" fmla="*/ 581025 h 622635"/>
                <a:gd name="connsiteX12" fmla="*/ 162534 w 400659"/>
                <a:gd name="connsiteY12" fmla="*/ 552450 h 622635"/>
                <a:gd name="connsiteX13" fmla="*/ 95859 w 400659"/>
                <a:gd name="connsiteY13" fmla="*/ 304800 h 622635"/>
                <a:gd name="connsiteX14" fmla="*/ 29184 w 400659"/>
                <a:gd name="connsiteY14" fmla="*/ 238125 h 622635"/>
                <a:gd name="connsiteX15" fmla="*/ 609 w 400659"/>
                <a:gd name="connsiteY15" fmla="*/ 171450 h 62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0659" h="622635">
                  <a:moveTo>
                    <a:pt x="609" y="171450"/>
                  </a:moveTo>
                  <a:cubicBezTo>
                    <a:pt x="3784" y="155575"/>
                    <a:pt x="33778" y="154440"/>
                    <a:pt x="48234" y="142875"/>
                  </a:cubicBezTo>
                  <a:cubicBezTo>
                    <a:pt x="123044" y="83027"/>
                    <a:pt x="75579" y="87467"/>
                    <a:pt x="181584" y="28575"/>
                  </a:cubicBezTo>
                  <a:cubicBezTo>
                    <a:pt x="207914" y="13947"/>
                    <a:pt x="238734" y="9525"/>
                    <a:pt x="267309" y="0"/>
                  </a:cubicBezTo>
                  <a:cubicBezTo>
                    <a:pt x="286359" y="34925"/>
                    <a:pt x="307520" y="68779"/>
                    <a:pt x="324459" y="104775"/>
                  </a:cubicBezTo>
                  <a:cubicBezTo>
                    <a:pt x="352101" y="163515"/>
                    <a:pt x="337818" y="158210"/>
                    <a:pt x="353034" y="219075"/>
                  </a:cubicBezTo>
                  <a:cubicBezTo>
                    <a:pt x="357904" y="238556"/>
                    <a:pt x="365734" y="257175"/>
                    <a:pt x="372084" y="276225"/>
                  </a:cubicBezTo>
                  <a:cubicBezTo>
                    <a:pt x="375259" y="301625"/>
                    <a:pt x="377030" y="327240"/>
                    <a:pt x="381609" y="352425"/>
                  </a:cubicBezTo>
                  <a:cubicBezTo>
                    <a:pt x="383405" y="362303"/>
                    <a:pt x="388376" y="371346"/>
                    <a:pt x="391134" y="381000"/>
                  </a:cubicBezTo>
                  <a:cubicBezTo>
                    <a:pt x="394730" y="393587"/>
                    <a:pt x="397484" y="406400"/>
                    <a:pt x="400659" y="419100"/>
                  </a:cubicBezTo>
                  <a:cubicBezTo>
                    <a:pt x="362559" y="450850"/>
                    <a:pt x="317341" y="475623"/>
                    <a:pt x="286359" y="514350"/>
                  </a:cubicBezTo>
                  <a:cubicBezTo>
                    <a:pt x="239389" y="573063"/>
                    <a:pt x="266443" y="552883"/>
                    <a:pt x="210159" y="581025"/>
                  </a:cubicBezTo>
                  <a:cubicBezTo>
                    <a:pt x="187129" y="627085"/>
                    <a:pt x="185065" y="655450"/>
                    <a:pt x="162534" y="552450"/>
                  </a:cubicBezTo>
                  <a:cubicBezTo>
                    <a:pt x="107129" y="299171"/>
                    <a:pt x="202657" y="340399"/>
                    <a:pt x="95859" y="304800"/>
                  </a:cubicBezTo>
                  <a:cubicBezTo>
                    <a:pt x="48967" y="269631"/>
                    <a:pt x="63376" y="285994"/>
                    <a:pt x="29184" y="238125"/>
                  </a:cubicBezTo>
                  <a:cubicBezTo>
                    <a:pt x="6612" y="206524"/>
                    <a:pt x="-2566" y="187325"/>
                    <a:pt x="609" y="17145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85A036F-7E97-4457-8637-3496ACB7BCF1}"/>
                </a:ext>
              </a:extLst>
            </p:cNvPr>
            <p:cNvSpPr/>
            <p:nvPr/>
          </p:nvSpPr>
          <p:spPr>
            <a:xfrm>
              <a:off x="5429250" y="3095625"/>
              <a:ext cx="1355491" cy="1076329"/>
            </a:xfrm>
            <a:custGeom>
              <a:avLst/>
              <a:gdLst>
                <a:gd name="connsiteX0" fmla="*/ 0 w 1355491"/>
                <a:gd name="connsiteY0" fmla="*/ 47625 h 1076329"/>
                <a:gd name="connsiteX1" fmla="*/ 981075 w 1355491"/>
                <a:gd name="connsiteY1" fmla="*/ 38100 h 1076329"/>
                <a:gd name="connsiteX2" fmla="*/ 1066800 w 1355491"/>
                <a:gd name="connsiteY2" fmla="*/ 19050 h 1076329"/>
                <a:gd name="connsiteX3" fmla="*/ 1200150 w 1355491"/>
                <a:gd name="connsiteY3" fmla="*/ 9525 h 1076329"/>
                <a:gd name="connsiteX4" fmla="*/ 1266825 w 1355491"/>
                <a:gd name="connsiteY4" fmla="*/ 0 h 1076329"/>
                <a:gd name="connsiteX5" fmla="*/ 1295400 w 1355491"/>
                <a:gd name="connsiteY5" fmla="*/ 9525 h 1076329"/>
                <a:gd name="connsiteX6" fmla="*/ 1276350 w 1355491"/>
                <a:gd name="connsiteY6" fmla="*/ 209550 h 1076329"/>
                <a:gd name="connsiteX7" fmla="*/ 1285875 w 1355491"/>
                <a:gd name="connsiteY7" fmla="*/ 447675 h 1076329"/>
                <a:gd name="connsiteX8" fmla="*/ 1323975 w 1355491"/>
                <a:gd name="connsiteY8" fmla="*/ 600075 h 1076329"/>
                <a:gd name="connsiteX9" fmla="*/ 1343025 w 1355491"/>
                <a:gd name="connsiteY9" fmla="*/ 733425 h 1076329"/>
                <a:gd name="connsiteX10" fmla="*/ 762000 w 1355491"/>
                <a:gd name="connsiteY10" fmla="*/ 1028700 h 1076329"/>
                <a:gd name="connsiteX11" fmla="*/ 361950 w 1355491"/>
                <a:gd name="connsiteY11" fmla="*/ 1047750 h 1076329"/>
                <a:gd name="connsiteX12" fmla="*/ 66675 w 1355491"/>
                <a:gd name="connsiteY12" fmla="*/ 1076325 h 107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5491" h="1076329">
                  <a:moveTo>
                    <a:pt x="0" y="47625"/>
                  </a:moveTo>
                  <a:lnTo>
                    <a:pt x="981075" y="38100"/>
                  </a:lnTo>
                  <a:cubicBezTo>
                    <a:pt x="1010337" y="37316"/>
                    <a:pt x="1037774" y="22836"/>
                    <a:pt x="1066800" y="19050"/>
                  </a:cubicBezTo>
                  <a:cubicBezTo>
                    <a:pt x="1110989" y="13286"/>
                    <a:pt x="1155787" y="13750"/>
                    <a:pt x="1200150" y="9525"/>
                  </a:cubicBezTo>
                  <a:cubicBezTo>
                    <a:pt x="1222500" y="7396"/>
                    <a:pt x="1244600" y="3175"/>
                    <a:pt x="1266825" y="0"/>
                  </a:cubicBezTo>
                  <a:cubicBezTo>
                    <a:pt x="1276350" y="3175"/>
                    <a:pt x="1293873" y="-398"/>
                    <a:pt x="1295400" y="9525"/>
                  </a:cubicBezTo>
                  <a:cubicBezTo>
                    <a:pt x="1297706" y="24512"/>
                    <a:pt x="1279405" y="182057"/>
                    <a:pt x="1276350" y="209550"/>
                  </a:cubicBezTo>
                  <a:cubicBezTo>
                    <a:pt x="1279525" y="288925"/>
                    <a:pt x="1278893" y="368544"/>
                    <a:pt x="1285875" y="447675"/>
                  </a:cubicBezTo>
                  <a:cubicBezTo>
                    <a:pt x="1292778" y="525908"/>
                    <a:pt x="1310435" y="528988"/>
                    <a:pt x="1323975" y="600075"/>
                  </a:cubicBezTo>
                  <a:cubicBezTo>
                    <a:pt x="1332377" y="644183"/>
                    <a:pt x="1336675" y="688975"/>
                    <a:pt x="1343025" y="733425"/>
                  </a:cubicBezTo>
                  <a:cubicBezTo>
                    <a:pt x="1359249" y="1220159"/>
                    <a:pt x="1447550" y="1008925"/>
                    <a:pt x="762000" y="1028700"/>
                  </a:cubicBezTo>
                  <a:cubicBezTo>
                    <a:pt x="628554" y="1032549"/>
                    <a:pt x="361950" y="1047750"/>
                    <a:pt x="361950" y="1047750"/>
                  </a:cubicBezTo>
                  <a:cubicBezTo>
                    <a:pt x="85779" y="1077340"/>
                    <a:pt x="184659" y="1076325"/>
                    <a:pt x="66675" y="10763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4FB7303-80BB-425C-A9AF-A622A1325872}"/>
                </a:ext>
              </a:extLst>
            </p:cNvPr>
            <p:cNvSpPr/>
            <p:nvPr/>
          </p:nvSpPr>
          <p:spPr>
            <a:xfrm>
              <a:off x="4800600" y="2524125"/>
              <a:ext cx="1876425" cy="600075"/>
            </a:xfrm>
            <a:custGeom>
              <a:avLst/>
              <a:gdLst>
                <a:gd name="connsiteX0" fmla="*/ 0 w 1876425"/>
                <a:gd name="connsiteY0" fmla="*/ 0 h 600075"/>
                <a:gd name="connsiteX1" fmla="*/ 495300 w 1876425"/>
                <a:gd name="connsiteY1" fmla="*/ 76200 h 600075"/>
                <a:gd name="connsiteX2" fmla="*/ 714375 w 1876425"/>
                <a:gd name="connsiteY2" fmla="*/ 85725 h 600075"/>
                <a:gd name="connsiteX3" fmla="*/ 1019175 w 1876425"/>
                <a:gd name="connsiteY3" fmla="*/ 95250 h 600075"/>
                <a:gd name="connsiteX4" fmla="*/ 1247775 w 1876425"/>
                <a:gd name="connsiteY4" fmla="*/ 142875 h 600075"/>
                <a:gd name="connsiteX5" fmla="*/ 1704975 w 1876425"/>
                <a:gd name="connsiteY5" fmla="*/ 161925 h 600075"/>
                <a:gd name="connsiteX6" fmla="*/ 1733550 w 1876425"/>
                <a:gd name="connsiteY6" fmla="*/ 257175 h 600075"/>
                <a:gd name="connsiteX7" fmla="*/ 1800225 w 1876425"/>
                <a:gd name="connsiteY7" fmla="*/ 390525 h 600075"/>
                <a:gd name="connsiteX8" fmla="*/ 1847850 w 1876425"/>
                <a:gd name="connsiteY8" fmla="*/ 561975 h 600075"/>
                <a:gd name="connsiteX9" fmla="*/ 1876425 w 1876425"/>
                <a:gd name="connsiteY9" fmla="*/ 600075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6425" h="600075">
                  <a:moveTo>
                    <a:pt x="0" y="0"/>
                  </a:moveTo>
                  <a:cubicBezTo>
                    <a:pt x="165100" y="25400"/>
                    <a:pt x="329447" y="56298"/>
                    <a:pt x="495300" y="76200"/>
                  </a:cubicBezTo>
                  <a:cubicBezTo>
                    <a:pt x="567873" y="84909"/>
                    <a:pt x="641329" y="83069"/>
                    <a:pt x="714375" y="85725"/>
                  </a:cubicBezTo>
                  <a:lnTo>
                    <a:pt x="1019175" y="95250"/>
                  </a:lnTo>
                  <a:cubicBezTo>
                    <a:pt x="1095375" y="111125"/>
                    <a:pt x="1170304" y="135343"/>
                    <a:pt x="1247775" y="142875"/>
                  </a:cubicBezTo>
                  <a:cubicBezTo>
                    <a:pt x="1399591" y="157635"/>
                    <a:pt x="1556498" y="126989"/>
                    <a:pt x="1704975" y="161925"/>
                  </a:cubicBezTo>
                  <a:cubicBezTo>
                    <a:pt x="1737242" y="169517"/>
                    <a:pt x="1722518" y="225917"/>
                    <a:pt x="1733550" y="257175"/>
                  </a:cubicBezTo>
                  <a:cubicBezTo>
                    <a:pt x="1754366" y="316154"/>
                    <a:pt x="1769017" y="335910"/>
                    <a:pt x="1800225" y="390525"/>
                  </a:cubicBezTo>
                  <a:cubicBezTo>
                    <a:pt x="1814000" y="459401"/>
                    <a:pt x="1816782" y="499840"/>
                    <a:pt x="1847850" y="561975"/>
                  </a:cubicBezTo>
                  <a:cubicBezTo>
                    <a:pt x="1854950" y="576174"/>
                    <a:pt x="1866900" y="587375"/>
                    <a:pt x="1876425" y="6000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274AFD-D3F4-43B2-8D26-9FE8C2BD8FE3}"/>
                </a:ext>
              </a:extLst>
            </p:cNvPr>
            <p:cNvSpPr/>
            <p:nvPr/>
          </p:nvSpPr>
          <p:spPr>
            <a:xfrm>
              <a:off x="5524500" y="3371444"/>
              <a:ext cx="305409" cy="800510"/>
            </a:xfrm>
            <a:custGeom>
              <a:avLst/>
              <a:gdLst>
                <a:gd name="connsiteX0" fmla="*/ 0 w 465862"/>
                <a:gd name="connsiteY0" fmla="*/ 38506 h 600481"/>
                <a:gd name="connsiteX1" fmla="*/ 438150 w 465862"/>
                <a:gd name="connsiteY1" fmla="*/ 38506 h 600481"/>
                <a:gd name="connsiteX2" fmla="*/ 419100 w 465862"/>
                <a:gd name="connsiteY2" fmla="*/ 286156 h 600481"/>
                <a:gd name="connsiteX3" fmla="*/ 390525 w 465862"/>
                <a:gd name="connsiteY3" fmla="*/ 448081 h 600481"/>
                <a:gd name="connsiteX4" fmla="*/ 381000 w 465862"/>
                <a:gd name="connsiteY4" fmla="*/ 524281 h 600481"/>
                <a:gd name="connsiteX5" fmla="*/ 342900 w 465862"/>
                <a:gd name="connsiteY5" fmla="*/ 571906 h 600481"/>
                <a:gd name="connsiteX6" fmla="*/ 238125 w 465862"/>
                <a:gd name="connsiteY6" fmla="*/ 590956 h 600481"/>
                <a:gd name="connsiteX7" fmla="*/ 190500 w 465862"/>
                <a:gd name="connsiteY7" fmla="*/ 600481 h 600481"/>
                <a:gd name="connsiteX8" fmla="*/ 38100 w 465862"/>
                <a:gd name="connsiteY8" fmla="*/ 571906 h 600481"/>
                <a:gd name="connsiteX9" fmla="*/ 47625 w 465862"/>
                <a:gd name="connsiteY9" fmla="*/ 514756 h 600481"/>
                <a:gd name="connsiteX10" fmla="*/ 66675 w 465862"/>
                <a:gd name="connsiteY10" fmla="*/ 381406 h 600481"/>
                <a:gd name="connsiteX11" fmla="*/ 57150 w 465862"/>
                <a:gd name="connsiteY11" fmla="*/ 114706 h 60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5862" h="600481">
                  <a:moveTo>
                    <a:pt x="0" y="38506"/>
                  </a:moveTo>
                  <a:cubicBezTo>
                    <a:pt x="137460" y="11014"/>
                    <a:pt x="335874" y="-32300"/>
                    <a:pt x="438150" y="38506"/>
                  </a:cubicBezTo>
                  <a:cubicBezTo>
                    <a:pt x="506222" y="85633"/>
                    <a:pt x="428663" y="203916"/>
                    <a:pt x="419100" y="286156"/>
                  </a:cubicBezTo>
                  <a:cubicBezTo>
                    <a:pt x="412770" y="340598"/>
                    <a:pt x="399184" y="393960"/>
                    <a:pt x="390525" y="448081"/>
                  </a:cubicBezTo>
                  <a:cubicBezTo>
                    <a:pt x="386481" y="473357"/>
                    <a:pt x="390189" y="500390"/>
                    <a:pt x="381000" y="524281"/>
                  </a:cubicBezTo>
                  <a:cubicBezTo>
                    <a:pt x="373702" y="543256"/>
                    <a:pt x="361323" y="563309"/>
                    <a:pt x="342900" y="571906"/>
                  </a:cubicBezTo>
                  <a:cubicBezTo>
                    <a:pt x="310733" y="586917"/>
                    <a:pt x="273015" y="584414"/>
                    <a:pt x="238125" y="590956"/>
                  </a:cubicBezTo>
                  <a:cubicBezTo>
                    <a:pt x="222213" y="593940"/>
                    <a:pt x="206375" y="597306"/>
                    <a:pt x="190500" y="600481"/>
                  </a:cubicBezTo>
                  <a:cubicBezTo>
                    <a:pt x="182362" y="599577"/>
                    <a:pt x="51574" y="589872"/>
                    <a:pt x="38100" y="571906"/>
                  </a:cubicBezTo>
                  <a:cubicBezTo>
                    <a:pt x="26512" y="556456"/>
                    <a:pt x="44760" y="533855"/>
                    <a:pt x="47625" y="514756"/>
                  </a:cubicBezTo>
                  <a:cubicBezTo>
                    <a:pt x="54286" y="470351"/>
                    <a:pt x="66675" y="381406"/>
                    <a:pt x="66675" y="381406"/>
                  </a:cubicBezTo>
                  <a:lnTo>
                    <a:pt x="57150" y="11470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F51E26F-A377-48D5-8860-4D2B5D5EC157}"/>
                </a:ext>
              </a:extLst>
            </p:cNvPr>
            <p:cNvSpPr/>
            <p:nvPr/>
          </p:nvSpPr>
          <p:spPr>
            <a:xfrm>
              <a:off x="5888892" y="3371444"/>
              <a:ext cx="711932" cy="600481"/>
            </a:xfrm>
            <a:custGeom>
              <a:avLst/>
              <a:gdLst>
                <a:gd name="connsiteX0" fmla="*/ 0 w 465862"/>
                <a:gd name="connsiteY0" fmla="*/ 38506 h 600481"/>
                <a:gd name="connsiteX1" fmla="*/ 438150 w 465862"/>
                <a:gd name="connsiteY1" fmla="*/ 38506 h 600481"/>
                <a:gd name="connsiteX2" fmla="*/ 419100 w 465862"/>
                <a:gd name="connsiteY2" fmla="*/ 286156 h 600481"/>
                <a:gd name="connsiteX3" fmla="*/ 390525 w 465862"/>
                <a:gd name="connsiteY3" fmla="*/ 448081 h 600481"/>
                <a:gd name="connsiteX4" fmla="*/ 381000 w 465862"/>
                <a:gd name="connsiteY4" fmla="*/ 524281 h 600481"/>
                <a:gd name="connsiteX5" fmla="*/ 342900 w 465862"/>
                <a:gd name="connsiteY5" fmla="*/ 571906 h 600481"/>
                <a:gd name="connsiteX6" fmla="*/ 238125 w 465862"/>
                <a:gd name="connsiteY6" fmla="*/ 590956 h 600481"/>
                <a:gd name="connsiteX7" fmla="*/ 190500 w 465862"/>
                <a:gd name="connsiteY7" fmla="*/ 600481 h 600481"/>
                <a:gd name="connsiteX8" fmla="*/ 38100 w 465862"/>
                <a:gd name="connsiteY8" fmla="*/ 571906 h 600481"/>
                <a:gd name="connsiteX9" fmla="*/ 47625 w 465862"/>
                <a:gd name="connsiteY9" fmla="*/ 514756 h 600481"/>
                <a:gd name="connsiteX10" fmla="*/ 66675 w 465862"/>
                <a:gd name="connsiteY10" fmla="*/ 381406 h 600481"/>
                <a:gd name="connsiteX11" fmla="*/ 57150 w 465862"/>
                <a:gd name="connsiteY11" fmla="*/ 114706 h 60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5862" h="600481">
                  <a:moveTo>
                    <a:pt x="0" y="38506"/>
                  </a:moveTo>
                  <a:cubicBezTo>
                    <a:pt x="137460" y="11014"/>
                    <a:pt x="335874" y="-32300"/>
                    <a:pt x="438150" y="38506"/>
                  </a:cubicBezTo>
                  <a:cubicBezTo>
                    <a:pt x="506222" y="85633"/>
                    <a:pt x="428663" y="203916"/>
                    <a:pt x="419100" y="286156"/>
                  </a:cubicBezTo>
                  <a:cubicBezTo>
                    <a:pt x="412770" y="340598"/>
                    <a:pt x="399184" y="393960"/>
                    <a:pt x="390525" y="448081"/>
                  </a:cubicBezTo>
                  <a:cubicBezTo>
                    <a:pt x="386481" y="473357"/>
                    <a:pt x="390189" y="500390"/>
                    <a:pt x="381000" y="524281"/>
                  </a:cubicBezTo>
                  <a:cubicBezTo>
                    <a:pt x="373702" y="543256"/>
                    <a:pt x="361323" y="563309"/>
                    <a:pt x="342900" y="571906"/>
                  </a:cubicBezTo>
                  <a:cubicBezTo>
                    <a:pt x="310733" y="586917"/>
                    <a:pt x="273015" y="584414"/>
                    <a:pt x="238125" y="590956"/>
                  </a:cubicBezTo>
                  <a:cubicBezTo>
                    <a:pt x="222213" y="593940"/>
                    <a:pt x="206375" y="597306"/>
                    <a:pt x="190500" y="600481"/>
                  </a:cubicBezTo>
                  <a:cubicBezTo>
                    <a:pt x="182362" y="599577"/>
                    <a:pt x="51574" y="589872"/>
                    <a:pt x="38100" y="571906"/>
                  </a:cubicBezTo>
                  <a:cubicBezTo>
                    <a:pt x="26512" y="556456"/>
                    <a:pt x="44760" y="533855"/>
                    <a:pt x="47625" y="514756"/>
                  </a:cubicBezTo>
                  <a:cubicBezTo>
                    <a:pt x="54286" y="470351"/>
                    <a:pt x="66675" y="381406"/>
                    <a:pt x="66675" y="381406"/>
                  </a:cubicBezTo>
                  <a:lnTo>
                    <a:pt x="57150" y="11470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Subtitle 2">
            <a:extLst>
              <a:ext uri="{FF2B5EF4-FFF2-40B4-BE49-F238E27FC236}">
                <a16:creationId xmlns:a16="http://schemas.microsoft.com/office/drawing/2014/main" id="{89166BA3-5E8B-459C-875F-16815F56874F}"/>
              </a:ext>
            </a:extLst>
          </p:cNvPr>
          <p:cNvSpPr txBox="1">
            <a:spLocks/>
          </p:cNvSpPr>
          <p:nvPr/>
        </p:nvSpPr>
        <p:spPr>
          <a:xfrm>
            <a:off x="1504669" y="4703644"/>
            <a:ext cx="9234308" cy="341599"/>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US" dirty="0"/>
              <a:t>Prepare for a peer design review using the Coaching Tool </a:t>
            </a:r>
          </a:p>
        </p:txBody>
      </p:sp>
      <p:pic>
        <p:nvPicPr>
          <p:cNvPr id="20" name="Picture 19">
            <a:extLst>
              <a:ext uri="{FF2B5EF4-FFF2-40B4-BE49-F238E27FC236}">
                <a16:creationId xmlns:a16="http://schemas.microsoft.com/office/drawing/2014/main" id="{B8BAF023-3312-4AB3-AAC5-01B89A5D9D1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6200000">
            <a:off x="9752953" y="3388829"/>
            <a:ext cx="1162093" cy="1162093"/>
          </a:xfrm>
          <a:prstGeom prst="rect">
            <a:avLst/>
          </a:prstGeom>
        </p:spPr>
      </p:pic>
    </p:spTree>
    <p:extLst>
      <p:ext uri="{BB962C8B-B14F-4D97-AF65-F5344CB8AC3E}">
        <p14:creationId xmlns:p14="http://schemas.microsoft.com/office/powerpoint/2010/main" val="1931664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749513F-9217-47A9-97F3-B370A3F5A806}"/>
              </a:ext>
            </a:extLst>
          </p:cNvPr>
          <p:cNvGrpSpPr/>
          <p:nvPr/>
        </p:nvGrpSpPr>
        <p:grpSpPr>
          <a:xfrm>
            <a:off x="317427" y="-47138"/>
            <a:ext cx="9319250" cy="6931153"/>
            <a:chOff x="334844" y="-95044"/>
            <a:chExt cx="9319250" cy="6931153"/>
          </a:xfrm>
        </p:grpSpPr>
        <p:sp>
          <p:nvSpPr>
            <p:cNvPr id="6" name="Rounded Rectangle 5">
              <a:extLst>
                <a:ext uri="{FF2B5EF4-FFF2-40B4-BE49-F238E27FC236}">
                  <a16:creationId xmlns:a16="http://schemas.microsoft.com/office/drawing/2014/main" id="{C292AD6E-E45A-F649-B786-38AE89C4E4B7}"/>
                </a:ext>
              </a:extLst>
            </p:cNvPr>
            <p:cNvSpPr/>
            <p:nvPr/>
          </p:nvSpPr>
          <p:spPr>
            <a:xfrm>
              <a:off x="632685" y="371641"/>
              <a:ext cx="5094791" cy="2422088"/>
            </a:xfrm>
            <a:prstGeom prst="roundRect">
              <a:avLst>
                <a:gd name="adj" fmla="val 11967"/>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6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1E04C58-B03A-864D-B2C0-9738BFE34F35}"/>
                </a:ext>
              </a:extLst>
            </p:cNvPr>
            <p:cNvSpPr txBox="1"/>
            <p:nvPr/>
          </p:nvSpPr>
          <p:spPr>
            <a:xfrm>
              <a:off x="901577" y="654348"/>
              <a:ext cx="4557005" cy="276999"/>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 am intrigued by </a:t>
              </a:r>
              <a:r>
                <a:rPr kumimoji="0" lang="en-US" sz="1200" b="0" i="0" u="sng" strike="noStrike" kern="1200" cap="none" spc="0" normalizeH="0" baseline="0" noProof="0" dirty="0">
                  <a:ln>
                    <a:noFill/>
                  </a:ln>
                  <a:solidFill>
                    <a:prstClr val="black"/>
                  </a:solidFill>
                  <a:effectLst/>
                  <a:uLnTx/>
                  <a:uFillTx/>
                  <a:latin typeface="Calibri" panose="020F0502020204030204"/>
                  <a:ea typeface="+mn-ea"/>
                  <a:cs typeface="+mn-cs"/>
                </a:rPr>
                <a:t>______</a:t>
              </a:r>
              <a:r>
                <a:rPr kumimoji="0" lang="en-US" sz="7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can you tell me more about this feature?</a:t>
              </a:r>
              <a:endPar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F55F79EE-2336-BA44-9719-793A2C95EEB3}"/>
                </a:ext>
              </a:extLst>
            </p:cNvPr>
            <p:cNvSpPr txBox="1"/>
            <p:nvPr/>
          </p:nvSpPr>
          <p:spPr>
            <a:xfrm>
              <a:off x="918220" y="368517"/>
              <a:ext cx="4521613" cy="300082"/>
            </a:xfrm>
            <a:prstGeom prst="rect">
              <a:avLst/>
            </a:prstGeom>
            <a:noFill/>
            <a:ln w="127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4472C4"/>
                  </a:solidFill>
                  <a:effectLst/>
                  <a:uLnTx/>
                  <a:uFillTx/>
                  <a:latin typeface="Calibri" panose="020F0502020204030204"/>
                  <a:ea typeface="+mn-ea"/>
                  <a:cs typeface="+mn-cs"/>
                </a:rPr>
                <a:t>Experiential Questions </a:t>
              </a:r>
              <a:r>
                <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rPr>
                <a:t>elicit </a:t>
              </a:r>
              <a:r>
                <a:rPr kumimoji="0" lang="en-US" sz="135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Multicultural Ingenuity</a:t>
              </a:r>
            </a:p>
          </p:txBody>
        </p:sp>
        <p:sp>
          <p:nvSpPr>
            <p:cNvPr id="32" name="Rounded Rectangle 31">
              <a:extLst>
                <a:ext uri="{FF2B5EF4-FFF2-40B4-BE49-F238E27FC236}">
                  <a16:creationId xmlns:a16="http://schemas.microsoft.com/office/drawing/2014/main" id="{ED888DDE-5D8F-E14E-9F82-B57D77F5EDA7}"/>
                </a:ext>
              </a:extLst>
            </p:cNvPr>
            <p:cNvSpPr/>
            <p:nvPr/>
          </p:nvSpPr>
          <p:spPr>
            <a:xfrm>
              <a:off x="3192090" y="2849783"/>
              <a:ext cx="2533232" cy="2809941"/>
            </a:xfrm>
            <a:prstGeom prst="roundRect">
              <a:avLst>
                <a:gd name="adj" fmla="val 11967"/>
              </a:avLst>
            </a:prstGeom>
            <a:solidFill>
              <a:schemeClr val="accent5">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6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ED6A9729-2826-1E40-9A4B-13A924FDA8F1}"/>
                </a:ext>
              </a:extLst>
            </p:cNvPr>
            <p:cNvSpPr txBox="1"/>
            <p:nvPr/>
          </p:nvSpPr>
          <p:spPr>
            <a:xfrm>
              <a:off x="3371663" y="3080780"/>
              <a:ext cx="2248281" cy="830997"/>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You talked about </a:t>
              </a:r>
              <a:r>
                <a:rPr kumimoji="0" lang="en-US" sz="1200" b="0" i="0" u="sng"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what’s the application of (scientific, ethical) principle here?</a:t>
              </a:r>
            </a:p>
          </p:txBody>
        </p:sp>
        <p:sp>
          <p:nvSpPr>
            <p:cNvPr id="26" name="Rounded Rectangle 25">
              <a:extLst>
                <a:ext uri="{FF2B5EF4-FFF2-40B4-BE49-F238E27FC236}">
                  <a16:creationId xmlns:a16="http://schemas.microsoft.com/office/drawing/2014/main" id="{C377FC5E-3A77-F94A-B081-55687FA206D0}"/>
                </a:ext>
              </a:extLst>
            </p:cNvPr>
            <p:cNvSpPr/>
            <p:nvPr/>
          </p:nvSpPr>
          <p:spPr>
            <a:xfrm>
              <a:off x="634839" y="2853844"/>
              <a:ext cx="2530602" cy="2811780"/>
            </a:xfrm>
            <a:prstGeom prst="roundRect">
              <a:avLst>
                <a:gd name="adj" fmla="val 11967"/>
              </a:avLst>
            </a:prstGeom>
            <a:solidFill>
              <a:schemeClr val="accent5">
                <a:lumMod val="40000"/>
                <a:lumOff val="60000"/>
                <a:alpha val="7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6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F18C63C2-0615-1448-BD38-4E4B912ABD3A}"/>
                </a:ext>
              </a:extLst>
            </p:cNvPr>
            <p:cNvSpPr txBox="1"/>
            <p:nvPr/>
          </p:nvSpPr>
          <p:spPr>
            <a:xfrm>
              <a:off x="796561" y="3130504"/>
              <a:ext cx="2160270" cy="461665"/>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 heard you talk about </a:t>
              </a:r>
              <a:r>
                <a:rPr kumimoji="0" lang="en-US" sz="1200" b="0" i="0" u="sng" strike="noStrike" kern="1200" cap="none" spc="0" normalizeH="0" baseline="0" noProof="0" dirty="0">
                  <a:ln>
                    <a:noFill/>
                  </a:ln>
                  <a:solidFill>
                    <a:prstClr val="black"/>
                  </a:solidFill>
                  <a:effectLst/>
                  <a:uLnTx/>
                  <a:uFillTx/>
                  <a:latin typeface="Calibri" panose="020F0502020204030204"/>
                  <a:ea typeface="+mn-ea"/>
                  <a:cs typeface="+mn-cs"/>
                </a:rPr>
                <a:t>______</a:t>
              </a: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how about </a:t>
              </a:r>
              <a:r>
                <a:rPr kumimoji="0" lang="en-US" sz="1200" b="0" i="0" u="sng" strike="noStrike" kern="1200" cap="none" spc="0" normalizeH="0" baseline="0" noProof="0" dirty="0">
                  <a:ln>
                    <a:noFill/>
                  </a:ln>
                  <a:solidFill>
                    <a:prstClr val="black"/>
                  </a:solidFill>
                  <a:effectLst/>
                  <a:uLnTx/>
                  <a:uFillTx/>
                  <a:latin typeface="Calibri" panose="020F0502020204030204"/>
                  <a:ea typeface="+mn-ea"/>
                  <a:cs typeface="+mn-cs"/>
                </a:rPr>
                <a:t>______</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nvGrpSpPr>
            <p:cNvPr id="4" name="Group 3">
              <a:extLst>
                <a:ext uri="{FF2B5EF4-FFF2-40B4-BE49-F238E27FC236}">
                  <a16:creationId xmlns:a16="http://schemas.microsoft.com/office/drawing/2014/main" id="{E916CAE7-3948-6442-90E1-2CC9AA2B2AFB}"/>
                </a:ext>
              </a:extLst>
            </p:cNvPr>
            <p:cNvGrpSpPr/>
            <p:nvPr/>
          </p:nvGrpSpPr>
          <p:grpSpPr>
            <a:xfrm>
              <a:off x="786430" y="3602208"/>
              <a:ext cx="2263396" cy="654307"/>
              <a:chOff x="211672" y="4213373"/>
              <a:chExt cx="3017861" cy="872409"/>
            </a:xfrm>
          </p:grpSpPr>
          <p:sp>
            <p:nvSpPr>
              <p:cNvPr id="27" name="Rounded Rectangle 26">
                <a:extLst>
                  <a:ext uri="{FF2B5EF4-FFF2-40B4-BE49-F238E27FC236}">
                    <a16:creationId xmlns:a16="http://schemas.microsoft.com/office/drawing/2014/main" id="{0E74648A-4D8D-4C4A-8F29-3442524D3E89}"/>
                  </a:ext>
                </a:extLst>
              </p:cNvPr>
              <p:cNvSpPr>
                <a:spLocks noChangeAspect="1"/>
              </p:cNvSpPr>
              <p:nvPr/>
            </p:nvSpPr>
            <p:spPr>
              <a:xfrm>
                <a:off x="211672" y="4213373"/>
                <a:ext cx="804672" cy="492862"/>
              </a:xfrm>
              <a:prstGeom prst="roundRect">
                <a:avLst>
                  <a:gd name="adj" fmla="val 50000"/>
                </a:avLst>
              </a:prstGeom>
              <a:solidFill>
                <a:prstClr val="white">
                  <a:alpha val="90000"/>
                  <a:hueOff val="0"/>
                  <a:satOff val="0"/>
                  <a:lumOff val="0"/>
                  <a:alphaOff val="0"/>
                </a:prstClr>
              </a:solidFill>
              <a:ln w="12700" cap="flat" cmpd="sng" algn="ctr">
                <a:solidFill>
                  <a:srgbClr val="4472C4">
                    <a:hueOff val="0"/>
                    <a:satOff val="0"/>
                    <a:lumOff val="0"/>
                    <a:alphaOff val="0"/>
                  </a:srgbClr>
                </a:solidFill>
                <a:prstDash val="solid"/>
                <a:miter lim="800000"/>
              </a:ln>
              <a:effectLst/>
            </p:spPr>
            <p:txBody>
              <a:bodyPr rot="0" spcFirstLastPara="0" vertOverflow="overflow" horzOverflow="overflow" vert="horz" wrap="square" lIns="14466" tIns="14466" rIns="14466" bIns="14466" numCol="1" spcCol="127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6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Rounded Rectangle 27">
                <a:extLst>
                  <a:ext uri="{FF2B5EF4-FFF2-40B4-BE49-F238E27FC236}">
                    <a16:creationId xmlns:a16="http://schemas.microsoft.com/office/drawing/2014/main" id="{1142034B-152F-D84C-9DDA-7AEC1AB3D471}"/>
                  </a:ext>
                </a:extLst>
              </p:cNvPr>
              <p:cNvSpPr>
                <a:spLocks noChangeAspect="1"/>
              </p:cNvSpPr>
              <p:nvPr/>
            </p:nvSpPr>
            <p:spPr>
              <a:xfrm>
                <a:off x="892115" y="4592920"/>
                <a:ext cx="804672" cy="492862"/>
              </a:xfrm>
              <a:prstGeom prst="roundRect">
                <a:avLst>
                  <a:gd name="adj" fmla="val 50000"/>
                </a:avLst>
              </a:prstGeom>
              <a:solidFill>
                <a:prstClr val="white">
                  <a:alpha val="90000"/>
                  <a:hueOff val="0"/>
                  <a:satOff val="0"/>
                  <a:lumOff val="0"/>
                  <a:alphaOff val="0"/>
                </a:prstClr>
              </a:solidFill>
              <a:ln w="12700" cap="flat" cmpd="sng" algn="ctr">
                <a:solidFill>
                  <a:srgbClr val="4472C4">
                    <a:hueOff val="0"/>
                    <a:satOff val="0"/>
                    <a:lumOff val="0"/>
                    <a:alphaOff val="0"/>
                  </a:srgbClr>
                </a:solidFill>
                <a:prstDash val="solid"/>
                <a:miter lim="800000"/>
              </a:ln>
              <a:effectLst/>
            </p:spPr>
            <p:txBody>
              <a:bodyPr rot="0" spcFirstLastPara="0" vertOverflow="overflow" horzOverflow="overflow" vert="horz" wrap="square" lIns="14466" tIns="14466" rIns="14466" bIns="14466" numCol="1" spcCol="127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6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Rounded Rectangle 28">
                <a:extLst>
                  <a:ext uri="{FF2B5EF4-FFF2-40B4-BE49-F238E27FC236}">
                    <a16:creationId xmlns:a16="http://schemas.microsoft.com/office/drawing/2014/main" id="{8E6157FB-822F-8E49-B743-A95BBE35FF34}"/>
                  </a:ext>
                </a:extLst>
              </p:cNvPr>
              <p:cNvSpPr>
                <a:spLocks noChangeAspect="1"/>
              </p:cNvSpPr>
              <p:nvPr/>
            </p:nvSpPr>
            <p:spPr>
              <a:xfrm>
                <a:off x="1735565" y="4591878"/>
                <a:ext cx="804672" cy="492862"/>
              </a:xfrm>
              <a:prstGeom prst="roundRect">
                <a:avLst>
                  <a:gd name="adj" fmla="val 50000"/>
                </a:avLst>
              </a:prstGeom>
              <a:solidFill>
                <a:prstClr val="white">
                  <a:alpha val="90000"/>
                  <a:hueOff val="0"/>
                  <a:satOff val="0"/>
                  <a:lumOff val="0"/>
                  <a:alphaOff val="0"/>
                </a:prstClr>
              </a:solidFill>
              <a:ln w="12700" cap="flat" cmpd="sng" algn="ctr">
                <a:solidFill>
                  <a:srgbClr val="4472C4">
                    <a:hueOff val="0"/>
                    <a:satOff val="0"/>
                    <a:lumOff val="0"/>
                    <a:alphaOff val="0"/>
                  </a:srgbClr>
                </a:solidFill>
                <a:prstDash val="solid"/>
                <a:miter lim="800000"/>
              </a:ln>
              <a:effectLst/>
            </p:spPr>
            <p:txBody>
              <a:bodyPr rot="0" spcFirstLastPara="0" vertOverflow="overflow" horzOverflow="overflow" vert="horz" wrap="square" lIns="14466" tIns="14466" rIns="14466" bIns="14466" numCol="1" spcCol="127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6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Rounded Rectangle 29">
                <a:extLst>
                  <a:ext uri="{FF2B5EF4-FFF2-40B4-BE49-F238E27FC236}">
                    <a16:creationId xmlns:a16="http://schemas.microsoft.com/office/drawing/2014/main" id="{0AFCC92D-21D6-9C4F-83FC-91BE2382611E}"/>
                  </a:ext>
                </a:extLst>
              </p:cNvPr>
              <p:cNvSpPr>
                <a:spLocks noChangeAspect="1"/>
              </p:cNvSpPr>
              <p:nvPr/>
            </p:nvSpPr>
            <p:spPr>
              <a:xfrm>
                <a:off x="2424861" y="4227228"/>
                <a:ext cx="804672" cy="492862"/>
              </a:xfrm>
              <a:prstGeom prst="roundRect">
                <a:avLst>
                  <a:gd name="adj" fmla="val 50000"/>
                </a:avLst>
              </a:prstGeom>
              <a:solidFill>
                <a:prstClr val="white">
                  <a:alpha val="90000"/>
                  <a:hueOff val="0"/>
                  <a:satOff val="0"/>
                  <a:lumOff val="0"/>
                  <a:alphaOff val="0"/>
                </a:prstClr>
              </a:solidFill>
              <a:ln w="12700" cap="flat" cmpd="sng" algn="ctr">
                <a:solidFill>
                  <a:srgbClr val="4472C4">
                    <a:hueOff val="0"/>
                    <a:satOff val="0"/>
                    <a:lumOff val="0"/>
                    <a:alphaOff val="0"/>
                  </a:srgbClr>
                </a:solidFill>
                <a:prstDash val="solid"/>
                <a:miter lim="800000"/>
              </a:ln>
              <a:effectLst/>
            </p:spPr>
            <p:txBody>
              <a:bodyPr rot="0" spcFirstLastPara="0" vertOverflow="overflow" horzOverflow="overflow" vert="horz" wrap="square" lIns="14466" tIns="14466" rIns="14466" bIns="14466" numCol="1" spcCol="127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6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0" name="TextBox 49">
              <a:extLst>
                <a:ext uri="{FF2B5EF4-FFF2-40B4-BE49-F238E27FC236}">
                  <a16:creationId xmlns:a16="http://schemas.microsoft.com/office/drawing/2014/main" id="{B60692D7-1235-0348-84FA-9AA1F30BDC43}"/>
                </a:ext>
              </a:extLst>
            </p:cNvPr>
            <p:cNvSpPr txBox="1"/>
            <p:nvPr/>
          </p:nvSpPr>
          <p:spPr>
            <a:xfrm>
              <a:off x="819479" y="4374622"/>
              <a:ext cx="2160270" cy="415498"/>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You mentioned </a:t>
              </a:r>
              <a:r>
                <a:rPr kumimoji="0" lang="en-US" sz="1050" b="0" i="0" u="sng" strike="noStrike" kern="1200" cap="none" spc="0" normalizeH="0" baseline="0" noProof="0" dirty="0">
                  <a:ln>
                    <a:noFill/>
                  </a:ln>
                  <a:solidFill>
                    <a:prstClr val="black"/>
                  </a:solidFill>
                  <a:effectLst/>
                  <a:uLnTx/>
                  <a:uFillTx/>
                  <a:latin typeface="Calibri" panose="020F0502020204030204"/>
                  <a:ea typeface="+mn-ea"/>
                  <a:cs typeface="+mn-cs"/>
                </a:rPr>
                <a:t>______</a:t>
              </a:r>
              <a:r>
                <a:rPr kumimoji="0" lang="en-US" sz="525"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1050" b="0" i="0" u="sng" strike="noStrike" kern="1200" cap="none" spc="0" normalizeH="0" baseline="0" noProof="0" dirty="0">
                  <a:ln>
                    <a:noFill/>
                  </a:ln>
                  <a:solidFill>
                    <a:prstClr val="black"/>
                  </a:solidFill>
                  <a:effectLst/>
                  <a:uLnTx/>
                  <a:uFillTx/>
                  <a:latin typeface="Calibri" panose="020F0502020204030204"/>
                  <a:ea typeface="+mn-ea"/>
                  <a:cs typeface="+mn-cs"/>
                </a:rPr>
                <a:t>_____</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how do they impact one another?</a:t>
              </a:r>
            </a:p>
          </p:txBody>
        </p:sp>
        <p:sp>
          <p:nvSpPr>
            <p:cNvPr id="51" name="TextBox 50">
              <a:extLst>
                <a:ext uri="{FF2B5EF4-FFF2-40B4-BE49-F238E27FC236}">
                  <a16:creationId xmlns:a16="http://schemas.microsoft.com/office/drawing/2014/main" id="{266B37D9-6320-F24B-B7A8-49B84132A50E}"/>
                </a:ext>
              </a:extLst>
            </p:cNvPr>
            <p:cNvSpPr txBox="1"/>
            <p:nvPr/>
          </p:nvSpPr>
          <p:spPr>
            <a:xfrm>
              <a:off x="819479" y="4765920"/>
              <a:ext cx="2160270" cy="738664"/>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What are the advantages/ disadvantages of this? For example, when you lowered ___, did this impact ____ or ____?</a:t>
              </a:r>
            </a:p>
          </p:txBody>
        </p:sp>
        <p:sp>
          <p:nvSpPr>
            <p:cNvPr id="74" name="Rounded Rectangle 73">
              <a:extLst>
                <a:ext uri="{FF2B5EF4-FFF2-40B4-BE49-F238E27FC236}">
                  <a16:creationId xmlns:a16="http://schemas.microsoft.com/office/drawing/2014/main" id="{3A152A17-CF0D-5444-AED6-C8AD6D676DED}"/>
                </a:ext>
              </a:extLst>
            </p:cNvPr>
            <p:cNvSpPr/>
            <p:nvPr/>
          </p:nvSpPr>
          <p:spPr>
            <a:xfrm>
              <a:off x="640091" y="5715622"/>
              <a:ext cx="5065928" cy="1094831"/>
            </a:xfrm>
            <a:prstGeom prst="roundRect">
              <a:avLst>
                <a:gd name="adj" fmla="val 11967"/>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6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6FE7CF4D-D892-9A40-B518-8825E4061E2B}"/>
                </a:ext>
              </a:extLst>
            </p:cNvPr>
            <p:cNvSpPr txBox="1"/>
            <p:nvPr/>
          </p:nvSpPr>
          <p:spPr>
            <a:xfrm>
              <a:off x="1069359" y="2855391"/>
              <a:ext cx="1776222" cy="300082"/>
            </a:xfrm>
            <a:prstGeom prst="rect">
              <a:avLst/>
            </a:prstGeom>
            <a:noFill/>
            <a:ln w="127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4472C4"/>
                  </a:solidFill>
                  <a:effectLst/>
                  <a:uLnTx/>
                  <a:uFillTx/>
                  <a:latin typeface="Calibri" panose="020F0502020204030204"/>
                  <a:ea typeface="+mn-ea"/>
                  <a:cs typeface="+mn-cs"/>
                </a:rPr>
                <a:t>Trade-Offs Questions</a:t>
              </a:r>
            </a:p>
          </p:txBody>
        </p:sp>
        <p:sp>
          <p:nvSpPr>
            <p:cNvPr id="43" name="TextBox 42">
              <a:extLst>
                <a:ext uri="{FF2B5EF4-FFF2-40B4-BE49-F238E27FC236}">
                  <a16:creationId xmlns:a16="http://schemas.microsoft.com/office/drawing/2014/main" id="{600EE0F1-B668-2E4C-8569-7714A0CA2FFF}"/>
                </a:ext>
              </a:extLst>
            </p:cNvPr>
            <p:cNvSpPr txBox="1"/>
            <p:nvPr/>
          </p:nvSpPr>
          <p:spPr>
            <a:xfrm>
              <a:off x="3280101" y="2859714"/>
              <a:ext cx="2389644" cy="461665"/>
            </a:xfrm>
            <a:prstGeom prst="rect">
              <a:avLst/>
            </a:prstGeom>
            <a:noFill/>
            <a:ln w="127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4472C4"/>
                  </a:solidFill>
                  <a:effectLst/>
                  <a:uLnTx/>
                  <a:uFillTx/>
                  <a:latin typeface="Calibri" panose="020F0502020204030204"/>
                  <a:ea typeface="+mn-ea"/>
                  <a:cs typeface="+mn-cs"/>
                </a:rPr>
                <a:t>First Principles Questions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00" name="Group 99">
              <a:extLst>
                <a:ext uri="{FF2B5EF4-FFF2-40B4-BE49-F238E27FC236}">
                  <a16:creationId xmlns:a16="http://schemas.microsoft.com/office/drawing/2014/main" id="{8DCCFF3C-E274-8640-A5C7-40AC11D4FC3B}"/>
                </a:ext>
              </a:extLst>
            </p:cNvPr>
            <p:cNvGrpSpPr/>
            <p:nvPr/>
          </p:nvGrpSpPr>
          <p:grpSpPr>
            <a:xfrm>
              <a:off x="898012" y="975657"/>
              <a:ext cx="4560570" cy="1762737"/>
              <a:chOff x="606222" y="794948"/>
              <a:chExt cx="6080760" cy="2350317"/>
            </a:xfrm>
          </p:grpSpPr>
          <p:sp>
            <p:nvSpPr>
              <p:cNvPr id="101" name="Rounded Rectangle 100">
                <a:extLst>
                  <a:ext uri="{FF2B5EF4-FFF2-40B4-BE49-F238E27FC236}">
                    <a16:creationId xmlns:a16="http://schemas.microsoft.com/office/drawing/2014/main" id="{08D52E73-824E-1841-8676-EEEFE61AA8E3}"/>
                  </a:ext>
                </a:extLst>
              </p:cNvPr>
              <p:cNvSpPr>
                <a:spLocks noChangeAspect="1"/>
              </p:cNvSpPr>
              <p:nvPr/>
            </p:nvSpPr>
            <p:spPr>
              <a:xfrm>
                <a:off x="1203472" y="794948"/>
                <a:ext cx="1051560" cy="652361"/>
              </a:xfrm>
              <a:prstGeom prst="roundRect">
                <a:avLst>
                  <a:gd name="adj" fmla="val 10727"/>
                </a:avLst>
              </a:prstGeom>
              <a:solidFill>
                <a:schemeClr val="accent5">
                  <a:lumMod val="20000"/>
                  <a:lumOff val="80000"/>
                  <a:alpha val="90000"/>
                </a:schemeClr>
              </a:solidFill>
              <a:ln w="12700" cap="flat" cmpd="sng" algn="ctr">
                <a:solidFill>
                  <a:schemeClr val="accent5">
                    <a:lumMod val="75000"/>
                  </a:schemeClr>
                </a:solidFill>
                <a:prstDash val="solid"/>
                <a:miter lim="800000"/>
              </a:ln>
              <a:effectLst/>
            </p:spPr>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2" name="Rounded Rectangle 101">
                <a:extLst>
                  <a:ext uri="{FF2B5EF4-FFF2-40B4-BE49-F238E27FC236}">
                    <a16:creationId xmlns:a16="http://schemas.microsoft.com/office/drawing/2014/main" id="{B0B4FC9B-D7AB-9D43-ACC6-7EAE3E938561}"/>
                  </a:ext>
                </a:extLst>
              </p:cNvPr>
              <p:cNvSpPr>
                <a:spLocks noChangeAspect="1"/>
              </p:cNvSpPr>
              <p:nvPr/>
            </p:nvSpPr>
            <p:spPr>
              <a:xfrm>
                <a:off x="3131124" y="817669"/>
                <a:ext cx="1051560" cy="652361"/>
              </a:xfrm>
              <a:prstGeom prst="roundRect">
                <a:avLst>
                  <a:gd name="adj" fmla="val 10727"/>
                </a:avLst>
              </a:prstGeom>
              <a:solidFill>
                <a:schemeClr val="accent5">
                  <a:lumMod val="20000"/>
                  <a:lumOff val="80000"/>
                  <a:alpha val="90000"/>
                </a:schemeClr>
              </a:solidFill>
              <a:ln w="12700" cap="flat" cmpd="sng" algn="ctr">
                <a:solidFill>
                  <a:srgbClr val="4472C4">
                    <a:hueOff val="0"/>
                    <a:satOff val="0"/>
                    <a:lumOff val="0"/>
                    <a:alphaOff val="0"/>
                  </a:srgbClr>
                </a:solidFill>
                <a:prstDash val="solid"/>
                <a:miter lim="800000"/>
              </a:ln>
              <a:effectLst/>
            </p:spPr>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3" name="Rounded Rectangle 102">
                <a:extLst>
                  <a:ext uri="{FF2B5EF4-FFF2-40B4-BE49-F238E27FC236}">
                    <a16:creationId xmlns:a16="http://schemas.microsoft.com/office/drawing/2014/main" id="{C46AE843-D4D2-2A4A-A07D-A6825DF55B59}"/>
                  </a:ext>
                </a:extLst>
              </p:cNvPr>
              <p:cNvSpPr>
                <a:spLocks noChangeAspect="1"/>
              </p:cNvSpPr>
              <p:nvPr/>
            </p:nvSpPr>
            <p:spPr>
              <a:xfrm>
                <a:off x="5070102" y="824811"/>
                <a:ext cx="1051560" cy="652361"/>
              </a:xfrm>
              <a:prstGeom prst="roundRect">
                <a:avLst>
                  <a:gd name="adj" fmla="val 10727"/>
                </a:avLst>
              </a:prstGeom>
              <a:solidFill>
                <a:schemeClr val="accent5">
                  <a:lumMod val="20000"/>
                  <a:lumOff val="80000"/>
                  <a:alpha val="90000"/>
                </a:schemeClr>
              </a:solidFill>
              <a:ln w="12700" cap="flat" cmpd="sng" algn="ctr">
                <a:solidFill>
                  <a:srgbClr val="4472C4">
                    <a:hueOff val="0"/>
                    <a:satOff val="0"/>
                    <a:lumOff val="0"/>
                    <a:alphaOff val="0"/>
                  </a:srgbClr>
                </a:solidFill>
                <a:prstDash val="solid"/>
                <a:miter lim="800000"/>
              </a:ln>
              <a:effectLst/>
            </p:spPr>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4" name="Rounded Rectangle 103">
                <a:extLst>
                  <a:ext uri="{FF2B5EF4-FFF2-40B4-BE49-F238E27FC236}">
                    <a16:creationId xmlns:a16="http://schemas.microsoft.com/office/drawing/2014/main" id="{B55FB51E-8E63-144C-803A-02BE2FAC638E}"/>
                  </a:ext>
                </a:extLst>
              </p:cNvPr>
              <p:cNvSpPr>
                <a:spLocks noChangeAspect="1"/>
              </p:cNvSpPr>
              <p:nvPr/>
            </p:nvSpPr>
            <p:spPr>
              <a:xfrm>
                <a:off x="846730" y="1867053"/>
                <a:ext cx="830775" cy="515392"/>
              </a:xfrm>
              <a:prstGeom prst="roundRect">
                <a:avLst>
                  <a:gd name="adj" fmla="val 10727"/>
                </a:avLst>
              </a:prstGeom>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5" name="Rounded Rectangle 104">
                <a:extLst>
                  <a:ext uri="{FF2B5EF4-FFF2-40B4-BE49-F238E27FC236}">
                    <a16:creationId xmlns:a16="http://schemas.microsoft.com/office/drawing/2014/main" id="{ED5F8B99-4DBB-244D-A72D-89EC82294B67}"/>
                  </a:ext>
                </a:extLst>
              </p:cNvPr>
              <p:cNvSpPr>
                <a:spLocks noChangeAspect="1"/>
              </p:cNvSpPr>
              <p:nvPr/>
            </p:nvSpPr>
            <p:spPr>
              <a:xfrm>
                <a:off x="1772058" y="1868069"/>
                <a:ext cx="851008" cy="527943"/>
              </a:xfrm>
              <a:prstGeom prst="roundRect">
                <a:avLst>
                  <a:gd name="adj" fmla="val 10727"/>
                </a:avLst>
              </a:prstGeom>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6" name="Rounded Rectangle 105">
                <a:extLst>
                  <a:ext uri="{FF2B5EF4-FFF2-40B4-BE49-F238E27FC236}">
                    <a16:creationId xmlns:a16="http://schemas.microsoft.com/office/drawing/2014/main" id="{3A7984AB-69B0-DA47-8473-21737A6F4F98}"/>
                  </a:ext>
                </a:extLst>
              </p:cNvPr>
              <p:cNvSpPr>
                <a:spLocks noChangeAspect="1"/>
              </p:cNvSpPr>
              <p:nvPr/>
            </p:nvSpPr>
            <p:spPr>
              <a:xfrm>
                <a:off x="4682199" y="1847188"/>
                <a:ext cx="851008" cy="527943"/>
              </a:xfrm>
              <a:prstGeom prst="roundRect">
                <a:avLst>
                  <a:gd name="adj" fmla="val 10727"/>
                </a:avLst>
              </a:prstGeom>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7" name="Rounded Rectangle 106">
                <a:extLst>
                  <a:ext uri="{FF2B5EF4-FFF2-40B4-BE49-F238E27FC236}">
                    <a16:creationId xmlns:a16="http://schemas.microsoft.com/office/drawing/2014/main" id="{0692A4CE-FF5D-5744-8424-7FFEBFF73084}"/>
                  </a:ext>
                </a:extLst>
              </p:cNvPr>
              <p:cNvSpPr>
                <a:spLocks noChangeAspect="1"/>
              </p:cNvSpPr>
              <p:nvPr/>
            </p:nvSpPr>
            <p:spPr>
              <a:xfrm>
                <a:off x="5661764" y="1847188"/>
                <a:ext cx="851008" cy="527943"/>
              </a:xfrm>
              <a:prstGeom prst="roundRect">
                <a:avLst>
                  <a:gd name="adj" fmla="val 10727"/>
                </a:avLst>
              </a:prstGeom>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 name="Rounded Rectangle 107">
                <a:extLst>
                  <a:ext uri="{FF2B5EF4-FFF2-40B4-BE49-F238E27FC236}">
                    <a16:creationId xmlns:a16="http://schemas.microsoft.com/office/drawing/2014/main" id="{7D487458-87F1-4C46-9158-0B924013AC7D}"/>
                  </a:ext>
                </a:extLst>
              </p:cNvPr>
              <p:cNvSpPr>
                <a:spLocks noChangeAspect="1"/>
              </p:cNvSpPr>
              <p:nvPr/>
            </p:nvSpPr>
            <p:spPr>
              <a:xfrm>
                <a:off x="2751623" y="1847188"/>
                <a:ext cx="847626" cy="527943"/>
              </a:xfrm>
              <a:prstGeom prst="roundRect">
                <a:avLst>
                  <a:gd name="adj" fmla="val 10727"/>
                </a:avLst>
              </a:prstGeom>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9" name="Rounded Rectangle 108">
                <a:extLst>
                  <a:ext uri="{FF2B5EF4-FFF2-40B4-BE49-F238E27FC236}">
                    <a16:creationId xmlns:a16="http://schemas.microsoft.com/office/drawing/2014/main" id="{5C88BEF2-E41C-1D46-AAA3-71747E1581D4}"/>
                  </a:ext>
                </a:extLst>
              </p:cNvPr>
              <p:cNvSpPr>
                <a:spLocks noChangeAspect="1"/>
              </p:cNvSpPr>
              <p:nvPr/>
            </p:nvSpPr>
            <p:spPr>
              <a:xfrm>
                <a:off x="3702634" y="1847188"/>
                <a:ext cx="851008" cy="527943"/>
              </a:xfrm>
              <a:prstGeom prst="roundRect">
                <a:avLst>
                  <a:gd name="adj" fmla="val 10727"/>
                </a:avLst>
              </a:prstGeom>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10" name="Elbow Connector 109">
                <a:extLst>
                  <a:ext uri="{FF2B5EF4-FFF2-40B4-BE49-F238E27FC236}">
                    <a16:creationId xmlns:a16="http://schemas.microsoft.com/office/drawing/2014/main" id="{ADF004CC-1727-204C-A795-82CB9ED5DF66}"/>
                  </a:ext>
                </a:extLst>
              </p:cNvPr>
              <p:cNvCxnSpPr>
                <a:cxnSpLocks/>
                <a:stCxn id="101" idx="2"/>
                <a:endCxn id="104" idx="0"/>
              </p:cNvCxnSpPr>
              <p:nvPr/>
            </p:nvCxnSpPr>
            <p:spPr>
              <a:xfrm rot="5400000">
                <a:off x="1285813" y="1423613"/>
                <a:ext cx="419744" cy="46713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11" name="Elbow Connector 110">
                <a:extLst>
                  <a:ext uri="{FF2B5EF4-FFF2-40B4-BE49-F238E27FC236}">
                    <a16:creationId xmlns:a16="http://schemas.microsoft.com/office/drawing/2014/main" id="{83BE4B4A-C963-D548-ACBB-F70DE0D5C445}"/>
                  </a:ext>
                </a:extLst>
              </p:cNvPr>
              <p:cNvCxnSpPr>
                <a:stCxn id="101" idx="2"/>
                <a:endCxn id="105" idx="0"/>
              </p:cNvCxnSpPr>
              <p:nvPr/>
            </p:nvCxnSpPr>
            <p:spPr>
              <a:xfrm rot="16200000" flipH="1">
                <a:off x="1753027" y="1423533"/>
                <a:ext cx="420760" cy="46831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12" name="Elbow Connector 111">
                <a:extLst>
                  <a:ext uri="{FF2B5EF4-FFF2-40B4-BE49-F238E27FC236}">
                    <a16:creationId xmlns:a16="http://schemas.microsoft.com/office/drawing/2014/main" id="{FEA452B2-F7CF-7F47-8596-06353C0513B1}"/>
                  </a:ext>
                </a:extLst>
              </p:cNvPr>
              <p:cNvCxnSpPr>
                <a:stCxn id="102" idx="2"/>
                <a:endCxn id="108" idx="0"/>
              </p:cNvCxnSpPr>
              <p:nvPr/>
            </p:nvCxnSpPr>
            <p:spPr>
              <a:xfrm rot="5400000">
                <a:off x="3227591" y="1417875"/>
                <a:ext cx="377159" cy="48146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13" name="Elbow Connector 112">
                <a:extLst>
                  <a:ext uri="{FF2B5EF4-FFF2-40B4-BE49-F238E27FC236}">
                    <a16:creationId xmlns:a16="http://schemas.microsoft.com/office/drawing/2014/main" id="{8E4BB9D9-8162-314E-A68F-95D607B6B292}"/>
                  </a:ext>
                </a:extLst>
              </p:cNvPr>
              <p:cNvCxnSpPr>
                <a:cxnSpLocks/>
                <a:stCxn id="102" idx="2"/>
                <a:endCxn id="109" idx="0"/>
              </p:cNvCxnSpPr>
              <p:nvPr/>
            </p:nvCxnSpPr>
            <p:spPr>
              <a:xfrm rot="16200000" flipH="1">
                <a:off x="3703942" y="1422992"/>
                <a:ext cx="377159" cy="47123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14" name="Elbow Connector 113">
                <a:extLst>
                  <a:ext uri="{FF2B5EF4-FFF2-40B4-BE49-F238E27FC236}">
                    <a16:creationId xmlns:a16="http://schemas.microsoft.com/office/drawing/2014/main" id="{41E49969-EFAB-ED4A-BC8B-C25DFFDEF34A}"/>
                  </a:ext>
                </a:extLst>
              </p:cNvPr>
              <p:cNvCxnSpPr>
                <a:stCxn id="103" idx="2"/>
                <a:endCxn id="106" idx="0"/>
              </p:cNvCxnSpPr>
              <p:nvPr/>
            </p:nvCxnSpPr>
            <p:spPr>
              <a:xfrm rot="5400000">
                <a:off x="5166785" y="1418091"/>
                <a:ext cx="370016" cy="48817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15" name="Elbow Connector 114">
                <a:extLst>
                  <a:ext uri="{FF2B5EF4-FFF2-40B4-BE49-F238E27FC236}">
                    <a16:creationId xmlns:a16="http://schemas.microsoft.com/office/drawing/2014/main" id="{F1DA87D6-0034-DA45-8469-9DDB38FAF991}"/>
                  </a:ext>
                </a:extLst>
              </p:cNvPr>
              <p:cNvCxnSpPr>
                <a:stCxn id="103" idx="2"/>
                <a:endCxn id="107" idx="0"/>
              </p:cNvCxnSpPr>
              <p:nvPr/>
            </p:nvCxnSpPr>
            <p:spPr>
              <a:xfrm rot="16200000" flipH="1">
                <a:off x="5656567" y="1416487"/>
                <a:ext cx="370016" cy="491386"/>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180EBB39-24DE-DB4D-A5DF-E0C7AD169B41}"/>
                  </a:ext>
                </a:extLst>
              </p:cNvPr>
              <p:cNvSpPr txBox="1"/>
              <p:nvPr/>
            </p:nvSpPr>
            <p:spPr>
              <a:xfrm>
                <a:off x="606222" y="2502453"/>
                <a:ext cx="6080760" cy="338555"/>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What has inspired this feature?</a:t>
                </a:r>
              </a:p>
            </p:txBody>
          </p:sp>
          <p:sp>
            <p:nvSpPr>
              <p:cNvPr id="117" name="TextBox 116">
                <a:extLst>
                  <a:ext uri="{FF2B5EF4-FFF2-40B4-BE49-F238E27FC236}">
                    <a16:creationId xmlns:a16="http://schemas.microsoft.com/office/drawing/2014/main" id="{F87D3543-EB46-D246-93D5-FBC855CB5FF2}"/>
                  </a:ext>
                </a:extLst>
              </p:cNvPr>
              <p:cNvSpPr txBox="1"/>
              <p:nvPr/>
            </p:nvSpPr>
            <p:spPr>
              <a:xfrm>
                <a:off x="606222" y="2806710"/>
                <a:ext cx="6080760" cy="338555"/>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What is the purpose of this system? Who would use it?  </a:t>
                </a:r>
                <a:endPar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18" name="TextBox 117">
              <a:extLst>
                <a:ext uri="{FF2B5EF4-FFF2-40B4-BE49-F238E27FC236}">
                  <a16:creationId xmlns:a16="http://schemas.microsoft.com/office/drawing/2014/main" id="{F4DE17E9-8385-244F-A31C-7256A6910542}"/>
                </a:ext>
              </a:extLst>
            </p:cNvPr>
            <p:cNvSpPr txBox="1"/>
            <p:nvPr/>
          </p:nvSpPr>
          <p:spPr>
            <a:xfrm>
              <a:off x="334844" y="5691277"/>
              <a:ext cx="5334901" cy="300082"/>
            </a:xfrm>
            <a:prstGeom prst="rect">
              <a:avLst/>
            </a:prstGeom>
            <a:noFill/>
            <a:ln w="127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4472C4"/>
                  </a:solidFill>
                  <a:effectLst/>
                  <a:uLnTx/>
                  <a:uFillTx/>
                  <a:latin typeface="Calibri" panose="020F0502020204030204"/>
                  <a:ea typeface="+mn-ea"/>
                  <a:cs typeface="+mn-cs"/>
                </a:rPr>
                <a:t>Futures Reasoning Questions</a:t>
              </a:r>
              <a:r>
                <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rPr>
                <a:t> model </a:t>
              </a:r>
              <a:r>
                <a:rPr kumimoji="0" lang="en-US" sz="135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Ethical Integrity</a:t>
              </a: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C0197584-2095-F44C-9059-CA386093D195}"/>
                </a:ext>
              </a:extLst>
            </p:cNvPr>
            <p:cNvSpPr txBox="1"/>
            <p:nvPr/>
          </p:nvSpPr>
          <p:spPr>
            <a:xfrm>
              <a:off x="786431" y="5937184"/>
              <a:ext cx="4883314" cy="461665"/>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Consider </a:t>
              </a:r>
              <a:r>
                <a:rPr kumimoji="0" lang="en-US" sz="1200" b="0" i="0" u="sng" strike="noStrike" kern="1200" cap="none" spc="0" normalizeH="0" baseline="0" noProof="0" dirty="0">
                  <a:ln>
                    <a:noFill/>
                  </a:ln>
                  <a:solidFill>
                    <a:prstClr val="black"/>
                  </a:solidFill>
                  <a:effectLst/>
                  <a:uLnTx/>
                  <a:uFillTx/>
                  <a:latin typeface="Calibri" panose="020F0502020204030204"/>
                  <a:ea typeface="+mn-ea"/>
                  <a:cs typeface="+mn-cs"/>
                </a:rPr>
                <a:t>_______</a:t>
              </a:r>
              <a:r>
                <a:rPr kumimoji="0" lang="en-US" sz="7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how would your solution change with/without this aspect?</a:t>
              </a:r>
              <a:endPar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A047FFEC-A2E9-2949-B89E-B64E04181B90}"/>
                </a:ext>
              </a:extLst>
            </p:cNvPr>
            <p:cNvSpPr txBox="1"/>
            <p:nvPr/>
          </p:nvSpPr>
          <p:spPr>
            <a:xfrm>
              <a:off x="786430" y="6374444"/>
              <a:ext cx="4883313" cy="461665"/>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 10 years from today, who would benefit from this design? Who might be harmed?  </a:t>
              </a:r>
              <a:r>
                <a:rPr kumimoji="0" lang="en-US" sz="1200" b="0" i="0" u="sng" strike="noStrike" kern="1200" cap="none" spc="0" normalizeH="0" baseline="0" noProof="0" dirty="0">
                  <a:ln>
                    <a:noFill/>
                  </a:ln>
                  <a:solidFill>
                    <a:prstClr val="black"/>
                  </a:solidFill>
                  <a:effectLst/>
                  <a:uLnTx/>
                  <a:uFillTx/>
                  <a:latin typeface="Calibri" panose="020F0502020204030204"/>
                  <a:ea typeface="+mn-ea"/>
                  <a:cs typeface="+mn-cs"/>
                </a:rPr>
                <a:t>H</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ow would this inform a re-design?</a:t>
              </a:r>
              <a:endPar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Rounded Rectangle 51">
              <a:extLst>
                <a:ext uri="{FF2B5EF4-FFF2-40B4-BE49-F238E27FC236}">
                  <a16:creationId xmlns:a16="http://schemas.microsoft.com/office/drawing/2014/main" id="{82FE91F1-3C86-6D4A-9052-C8F1F95100BF}"/>
                </a:ext>
              </a:extLst>
            </p:cNvPr>
            <p:cNvSpPr>
              <a:spLocks noChangeAspect="1"/>
            </p:cNvSpPr>
            <p:nvPr/>
          </p:nvSpPr>
          <p:spPr>
            <a:xfrm>
              <a:off x="2203122" y="686688"/>
              <a:ext cx="243200" cy="150876"/>
            </a:xfrm>
            <a:prstGeom prst="roundRect">
              <a:avLst>
                <a:gd name="adj" fmla="val 10727"/>
              </a:avLst>
            </a:prstGeom>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ounded Rectangle 52">
              <a:extLst>
                <a:ext uri="{FF2B5EF4-FFF2-40B4-BE49-F238E27FC236}">
                  <a16:creationId xmlns:a16="http://schemas.microsoft.com/office/drawing/2014/main" id="{140528B2-5BF6-0C4C-ABAB-01012CCBA3A5}"/>
                </a:ext>
              </a:extLst>
            </p:cNvPr>
            <p:cNvSpPr>
              <a:spLocks noChangeAspect="1"/>
            </p:cNvSpPr>
            <p:nvPr/>
          </p:nvSpPr>
          <p:spPr>
            <a:xfrm>
              <a:off x="2369049" y="3148978"/>
              <a:ext cx="246888" cy="153164"/>
            </a:xfrm>
            <a:prstGeom prst="roundRect">
              <a:avLst>
                <a:gd name="adj" fmla="val 50000"/>
              </a:avLst>
            </a:prstGeom>
            <a:solidFill>
              <a:prstClr val="white">
                <a:alpha val="90000"/>
                <a:hueOff val="0"/>
                <a:satOff val="0"/>
                <a:lumOff val="0"/>
                <a:alphaOff val="0"/>
              </a:prstClr>
            </a:solidFill>
            <a:ln w="12700" cap="flat" cmpd="sng" algn="ctr">
              <a:solidFill>
                <a:schemeClr val="accent5">
                  <a:lumMod val="75000"/>
                </a:schemeClr>
              </a:solidFill>
              <a:prstDash val="solid"/>
              <a:miter lim="800000"/>
            </a:ln>
            <a:effectLst/>
          </p:spPr>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Rounded Rectangle 53">
              <a:extLst>
                <a:ext uri="{FF2B5EF4-FFF2-40B4-BE49-F238E27FC236}">
                  <a16:creationId xmlns:a16="http://schemas.microsoft.com/office/drawing/2014/main" id="{385B13DC-CE5E-C14D-B513-01C96CE4F122}"/>
                </a:ext>
              </a:extLst>
            </p:cNvPr>
            <p:cNvSpPr>
              <a:spLocks noChangeAspect="1"/>
            </p:cNvSpPr>
            <p:nvPr/>
          </p:nvSpPr>
          <p:spPr>
            <a:xfrm>
              <a:off x="1648072" y="5999094"/>
              <a:ext cx="243202" cy="150876"/>
            </a:xfrm>
            <a:prstGeom prst="roundRect">
              <a:avLst>
                <a:gd name="adj" fmla="val 10727"/>
              </a:avLst>
            </a:prstGeom>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ounded Rectangle 56">
              <a:extLst>
                <a:ext uri="{FF2B5EF4-FFF2-40B4-BE49-F238E27FC236}">
                  <a16:creationId xmlns:a16="http://schemas.microsoft.com/office/drawing/2014/main" id="{2775D5B1-C441-7441-8F56-205F87042325}"/>
                </a:ext>
              </a:extLst>
            </p:cNvPr>
            <p:cNvSpPr>
              <a:spLocks noChangeAspect="1"/>
            </p:cNvSpPr>
            <p:nvPr/>
          </p:nvSpPr>
          <p:spPr>
            <a:xfrm>
              <a:off x="1812970" y="4386707"/>
              <a:ext cx="243201" cy="150876"/>
            </a:xfrm>
            <a:prstGeom prst="roundRect">
              <a:avLst>
                <a:gd name="adj" fmla="val 50000"/>
              </a:avLst>
            </a:prstGeom>
            <a:solidFill>
              <a:prstClr val="white">
                <a:alpha val="90000"/>
                <a:hueOff val="0"/>
                <a:satOff val="0"/>
                <a:lumOff val="0"/>
                <a:alphaOff val="0"/>
              </a:prstClr>
            </a:solidFill>
            <a:ln w="12700" cap="flat" cmpd="sng" algn="ctr">
              <a:solidFill>
                <a:schemeClr val="accent5">
                  <a:lumMod val="75000"/>
                </a:schemeClr>
              </a:solidFill>
              <a:prstDash val="solid"/>
              <a:miter lim="800000"/>
            </a:ln>
            <a:effectLst/>
          </p:spPr>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Rounded Rectangle 57">
              <a:extLst>
                <a:ext uri="{FF2B5EF4-FFF2-40B4-BE49-F238E27FC236}">
                  <a16:creationId xmlns:a16="http://schemas.microsoft.com/office/drawing/2014/main" id="{4B0BC9E2-5820-4442-A912-2C2C862533B3}"/>
                </a:ext>
              </a:extLst>
            </p:cNvPr>
            <p:cNvSpPr>
              <a:spLocks noChangeAspect="1"/>
            </p:cNvSpPr>
            <p:nvPr/>
          </p:nvSpPr>
          <p:spPr>
            <a:xfrm>
              <a:off x="2530887" y="4386707"/>
              <a:ext cx="243201" cy="150876"/>
            </a:xfrm>
            <a:prstGeom prst="roundRect">
              <a:avLst>
                <a:gd name="adj" fmla="val 50000"/>
              </a:avLst>
            </a:prstGeom>
            <a:solidFill>
              <a:prstClr val="white">
                <a:alpha val="90000"/>
                <a:hueOff val="0"/>
                <a:satOff val="0"/>
                <a:lumOff val="0"/>
                <a:alphaOff val="0"/>
              </a:prstClr>
            </a:solidFill>
            <a:ln w="12700" cap="flat" cmpd="sng" algn="ctr">
              <a:solidFill>
                <a:schemeClr val="accent5">
                  <a:lumMod val="75000"/>
                </a:schemeClr>
              </a:solidFill>
              <a:prstDash val="solid"/>
              <a:miter lim="800000"/>
            </a:ln>
            <a:effectLst/>
          </p:spPr>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Rounded Rectangle 55">
              <a:extLst>
                <a:ext uri="{FF2B5EF4-FFF2-40B4-BE49-F238E27FC236}">
                  <a16:creationId xmlns:a16="http://schemas.microsoft.com/office/drawing/2014/main" id="{140528B2-5BF6-0C4C-ABAB-01012CCBA3A5}"/>
                </a:ext>
              </a:extLst>
            </p:cNvPr>
            <p:cNvSpPr>
              <a:spLocks noChangeAspect="1"/>
            </p:cNvSpPr>
            <p:nvPr/>
          </p:nvSpPr>
          <p:spPr>
            <a:xfrm>
              <a:off x="1678396" y="3337662"/>
              <a:ext cx="243201" cy="150876"/>
            </a:xfrm>
            <a:prstGeom prst="roundRect">
              <a:avLst>
                <a:gd name="adj" fmla="val 50000"/>
              </a:avLst>
            </a:prstGeom>
            <a:solidFill>
              <a:prstClr val="white">
                <a:alpha val="90000"/>
                <a:hueOff val="0"/>
                <a:satOff val="0"/>
                <a:lumOff val="0"/>
                <a:alphaOff val="0"/>
              </a:prstClr>
            </a:solidFill>
            <a:ln w="12700" cap="flat" cmpd="sng" algn="ctr">
              <a:solidFill>
                <a:schemeClr val="accent5">
                  <a:lumMod val="75000"/>
                </a:schemeClr>
              </a:solidFill>
              <a:prstDash val="solid"/>
              <a:miter lim="800000"/>
            </a:ln>
            <a:effectLst/>
          </p:spPr>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ectangle 1"/>
            <p:cNvSpPr/>
            <p:nvPr/>
          </p:nvSpPr>
          <p:spPr>
            <a:xfrm>
              <a:off x="415090" y="-95044"/>
              <a:ext cx="923900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mn-cs"/>
                </a:rPr>
                <a:t>Design Coaching Tool </a:t>
              </a:r>
              <a:r>
                <a:rPr kumimoji="0" lang="en-US" sz="2400" b="1"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mn-cs"/>
                </a:rPr>
                <a:t>for Socially-Transformative Engineering Pedagogy</a:t>
              </a:r>
              <a:endParaRPr kumimoji="0" lang="en-US" sz="24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111467E-28DF-4002-B205-6BAE980CF008}"/>
                </a:ext>
              </a:extLst>
            </p:cNvPr>
            <p:cNvSpPr txBox="1"/>
            <p:nvPr/>
          </p:nvSpPr>
          <p:spPr>
            <a:xfrm>
              <a:off x="3380832" y="3908611"/>
              <a:ext cx="2160270" cy="646331"/>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If we defined ____ (theory/law) as _____, what would this mean for your design? </a:t>
              </a:r>
            </a:p>
          </p:txBody>
        </p:sp>
        <p:grpSp>
          <p:nvGrpSpPr>
            <p:cNvPr id="11" name="Group 10">
              <a:extLst>
                <a:ext uri="{FF2B5EF4-FFF2-40B4-BE49-F238E27FC236}">
                  <a16:creationId xmlns:a16="http://schemas.microsoft.com/office/drawing/2014/main" id="{807A915F-6F2D-8142-8C55-5DE873C5B21B}"/>
                </a:ext>
              </a:extLst>
            </p:cNvPr>
            <p:cNvGrpSpPr/>
            <p:nvPr/>
          </p:nvGrpSpPr>
          <p:grpSpPr>
            <a:xfrm>
              <a:off x="3611127" y="4569560"/>
              <a:ext cx="1705616" cy="1052451"/>
              <a:chOff x="4069379" y="5888754"/>
              <a:chExt cx="2274155" cy="1403268"/>
            </a:xfrm>
            <a:solidFill>
              <a:schemeClr val="bg1">
                <a:lumMod val="65000"/>
              </a:schemeClr>
            </a:solidFill>
          </p:grpSpPr>
          <p:sp>
            <p:nvSpPr>
              <p:cNvPr id="59" name="Hexagon 58">
                <a:extLst>
                  <a:ext uri="{FF2B5EF4-FFF2-40B4-BE49-F238E27FC236}">
                    <a16:creationId xmlns:a16="http://schemas.microsoft.com/office/drawing/2014/main" id="{D94DED8C-F3F1-B047-83B5-08FC56D79E42}"/>
                  </a:ext>
                </a:extLst>
              </p:cNvPr>
              <p:cNvSpPr>
                <a:spLocks noChangeAspect="1"/>
              </p:cNvSpPr>
              <p:nvPr/>
            </p:nvSpPr>
            <p:spPr>
              <a:xfrm>
                <a:off x="4069379" y="5888754"/>
                <a:ext cx="1097280" cy="670560"/>
              </a:xfrm>
              <a:prstGeom prst="hexagon">
                <a:avLst>
                  <a:gd name="adj" fmla="val 43939"/>
                  <a:gd name="vf" fmla="val 115470"/>
                </a:avLst>
              </a:prstGeom>
              <a:grpFill/>
              <a:ln w="12700" cap="flat" cmpd="sng" algn="ctr">
                <a:solidFill>
                  <a:srgbClr val="4472C4">
                    <a:hueOff val="0"/>
                    <a:satOff val="0"/>
                    <a:lumOff val="0"/>
                    <a:alphaOff val="0"/>
                  </a:srgbClr>
                </a:solidFill>
                <a:prstDash val="solid"/>
                <a:miter lim="800000"/>
              </a:ln>
              <a:effectLst/>
            </p:spPr>
            <p:txBody>
              <a:bodyPr rot="0" spcFirstLastPara="0" vertOverflow="overflow" horzOverflow="overflow" vert="horz" wrap="square" lIns="14466" tIns="14466" rIns="14466" bIns="14466" numCol="1" spcCol="127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Hexagon 59">
                <a:extLst>
                  <a:ext uri="{FF2B5EF4-FFF2-40B4-BE49-F238E27FC236}">
                    <a16:creationId xmlns:a16="http://schemas.microsoft.com/office/drawing/2014/main" id="{2A0D183F-FBAF-D848-B7D4-B7C789FEAFCE}"/>
                  </a:ext>
                </a:extLst>
              </p:cNvPr>
              <p:cNvSpPr>
                <a:spLocks noChangeAspect="1"/>
              </p:cNvSpPr>
              <p:nvPr/>
            </p:nvSpPr>
            <p:spPr>
              <a:xfrm>
                <a:off x="5234487" y="5888754"/>
                <a:ext cx="1097280" cy="670560"/>
              </a:xfrm>
              <a:prstGeom prst="hexagon">
                <a:avLst>
                  <a:gd name="adj" fmla="val 43939"/>
                  <a:gd name="vf" fmla="val 115470"/>
                </a:avLst>
              </a:prstGeom>
              <a:grpFill/>
              <a:ln w="12700" cap="flat" cmpd="sng" algn="ctr">
                <a:solidFill>
                  <a:srgbClr val="4472C4">
                    <a:hueOff val="0"/>
                    <a:satOff val="0"/>
                    <a:lumOff val="0"/>
                    <a:alphaOff val="0"/>
                  </a:srgbClr>
                </a:solidFill>
                <a:prstDash val="solid"/>
                <a:miter lim="800000"/>
              </a:ln>
              <a:effectLst/>
            </p:spPr>
            <p:txBody>
              <a:bodyPr rot="0" spcFirstLastPara="0" vertOverflow="overflow" horzOverflow="overflow" vert="horz" wrap="square" lIns="14466" tIns="14466" rIns="14466" bIns="14466" numCol="1" spcCol="127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Hexagon 60">
                <a:extLst>
                  <a:ext uri="{FF2B5EF4-FFF2-40B4-BE49-F238E27FC236}">
                    <a16:creationId xmlns:a16="http://schemas.microsoft.com/office/drawing/2014/main" id="{3E5B6880-A81D-4D4B-BEF3-9B7ED6E1DFAB}"/>
                  </a:ext>
                </a:extLst>
              </p:cNvPr>
              <p:cNvSpPr>
                <a:spLocks noChangeAspect="1"/>
              </p:cNvSpPr>
              <p:nvPr/>
            </p:nvSpPr>
            <p:spPr>
              <a:xfrm>
                <a:off x="4069379" y="6621462"/>
                <a:ext cx="1097280" cy="670560"/>
              </a:xfrm>
              <a:prstGeom prst="hexagon">
                <a:avLst>
                  <a:gd name="adj" fmla="val 43939"/>
                  <a:gd name="vf" fmla="val 115470"/>
                </a:avLst>
              </a:prstGeom>
              <a:grpFill/>
              <a:ln w="12700" cap="flat" cmpd="sng" algn="ctr">
                <a:solidFill>
                  <a:srgbClr val="4472C4">
                    <a:hueOff val="0"/>
                    <a:satOff val="0"/>
                    <a:lumOff val="0"/>
                    <a:alphaOff val="0"/>
                  </a:srgbClr>
                </a:solidFill>
                <a:prstDash val="solid"/>
                <a:miter lim="800000"/>
              </a:ln>
              <a:effectLst/>
            </p:spPr>
            <p:txBody>
              <a:bodyPr rot="0" spcFirstLastPara="0" vertOverflow="overflow" horzOverflow="overflow" vert="horz" wrap="square" lIns="14466" tIns="14466" rIns="14466" bIns="14466" numCol="1" spcCol="127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Hexagon 64">
                <a:extLst>
                  <a:ext uri="{FF2B5EF4-FFF2-40B4-BE49-F238E27FC236}">
                    <a16:creationId xmlns:a16="http://schemas.microsoft.com/office/drawing/2014/main" id="{14D31AA4-3644-5745-8217-024AED3EEF14}"/>
                  </a:ext>
                </a:extLst>
              </p:cNvPr>
              <p:cNvSpPr>
                <a:spLocks noChangeAspect="1"/>
              </p:cNvSpPr>
              <p:nvPr/>
            </p:nvSpPr>
            <p:spPr>
              <a:xfrm>
                <a:off x="5246254" y="6621462"/>
                <a:ext cx="1097280" cy="670560"/>
              </a:xfrm>
              <a:prstGeom prst="hexagon">
                <a:avLst>
                  <a:gd name="adj" fmla="val 43939"/>
                  <a:gd name="vf" fmla="val 115470"/>
                </a:avLst>
              </a:prstGeom>
              <a:grpFill/>
              <a:ln w="12700" cap="flat" cmpd="sng" algn="ctr">
                <a:solidFill>
                  <a:srgbClr val="4472C4">
                    <a:hueOff val="0"/>
                    <a:satOff val="0"/>
                    <a:lumOff val="0"/>
                    <a:alphaOff val="0"/>
                  </a:srgbClr>
                </a:solidFill>
                <a:prstDash val="solid"/>
                <a:miter lim="800000"/>
              </a:ln>
              <a:effectLst/>
            </p:spPr>
            <p:txBody>
              <a:bodyPr rot="0" spcFirstLastPara="0" vertOverflow="overflow" horzOverflow="overflow" vert="horz" wrap="square" lIns="14466" tIns="14466" rIns="14466" bIns="14466" numCol="1" spcCol="127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66" name="Hexagon 65">
              <a:extLst>
                <a:ext uri="{FF2B5EF4-FFF2-40B4-BE49-F238E27FC236}">
                  <a16:creationId xmlns:a16="http://schemas.microsoft.com/office/drawing/2014/main" id="{CB10EFE0-F20B-E44A-991E-E47AB613017D}"/>
                </a:ext>
              </a:extLst>
            </p:cNvPr>
            <p:cNvSpPr>
              <a:spLocks noChangeAspect="1"/>
            </p:cNvSpPr>
            <p:nvPr/>
          </p:nvSpPr>
          <p:spPr>
            <a:xfrm>
              <a:off x="4346363" y="3926395"/>
              <a:ext cx="246888" cy="150876"/>
            </a:xfrm>
            <a:prstGeom prst="hexagon">
              <a:avLst>
                <a:gd name="adj" fmla="val 43939"/>
                <a:gd name="vf" fmla="val 115470"/>
              </a:avLst>
            </a:prstGeom>
            <a:solidFill>
              <a:schemeClr val="bg1">
                <a:lumMod val="65000"/>
              </a:schemeClr>
            </a:solidFill>
            <a:ln w="12700" cap="flat" cmpd="sng" algn="ctr">
              <a:solidFill>
                <a:srgbClr val="4472C4">
                  <a:hueOff val="0"/>
                  <a:satOff val="0"/>
                  <a:lumOff val="0"/>
                  <a:alphaOff val="0"/>
                </a:srgbClr>
              </a:solidFill>
              <a:prstDash val="solid"/>
              <a:miter lim="800000"/>
            </a:ln>
            <a:effectLst/>
          </p:spPr>
          <p:txBody>
            <a:bodyPr rot="0" spcFirstLastPara="0" vertOverflow="overflow" horzOverflow="overflow" vert="horz" wrap="square" lIns="14466" tIns="14466" rIns="14466" bIns="14466" numCol="1" spcCol="127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ounded Rectangle 66">
              <a:extLst>
                <a:ext uri="{FF2B5EF4-FFF2-40B4-BE49-F238E27FC236}">
                  <a16:creationId xmlns:a16="http://schemas.microsoft.com/office/drawing/2014/main" id="{E5BCAE03-80E2-C44E-AA8C-6653B5A41107}"/>
                </a:ext>
              </a:extLst>
            </p:cNvPr>
            <p:cNvSpPr>
              <a:spLocks noChangeAspect="1"/>
            </p:cNvSpPr>
            <p:nvPr/>
          </p:nvSpPr>
          <p:spPr>
            <a:xfrm>
              <a:off x="4914107" y="3142492"/>
              <a:ext cx="246888" cy="153164"/>
            </a:xfrm>
            <a:prstGeom prst="roundRect">
              <a:avLst>
                <a:gd name="adj" fmla="val 50000"/>
              </a:avLst>
            </a:prstGeom>
            <a:solidFill>
              <a:prstClr val="white">
                <a:alpha val="90000"/>
                <a:hueOff val="0"/>
                <a:satOff val="0"/>
                <a:lumOff val="0"/>
                <a:alphaOff val="0"/>
              </a:prstClr>
            </a:solidFill>
            <a:ln w="12700" cap="flat" cmpd="sng" algn="ctr">
              <a:solidFill>
                <a:schemeClr val="accent5">
                  <a:lumMod val="75000"/>
                </a:schemeClr>
              </a:solidFill>
              <a:prstDash val="solid"/>
              <a:miter lim="800000"/>
            </a:ln>
            <a:effectLst/>
          </p:spPr>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Rounded Rectangle 67">
              <a:extLst>
                <a:ext uri="{FF2B5EF4-FFF2-40B4-BE49-F238E27FC236}">
                  <a16:creationId xmlns:a16="http://schemas.microsoft.com/office/drawing/2014/main" id="{D4A8C259-F8FA-5F4F-B5B8-5459FDE7A6B7}"/>
                </a:ext>
              </a:extLst>
            </p:cNvPr>
            <p:cNvSpPr>
              <a:spLocks noChangeAspect="1"/>
            </p:cNvSpPr>
            <p:nvPr/>
          </p:nvSpPr>
          <p:spPr>
            <a:xfrm>
              <a:off x="4549958" y="3138749"/>
              <a:ext cx="243200" cy="150876"/>
            </a:xfrm>
            <a:prstGeom prst="roundRect">
              <a:avLst>
                <a:gd name="adj" fmla="val 10727"/>
              </a:avLst>
            </a:prstGeom>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ounded Rectangle 57">
              <a:extLst>
                <a:ext uri="{FF2B5EF4-FFF2-40B4-BE49-F238E27FC236}">
                  <a16:creationId xmlns:a16="http://schemas.microsoft.com/office/drawing/2014/main" id="{BF6CB9E8-1CC8-4155-8023-CE85818329E4}"/>
                </a:ext>
              </a:extLst>
            </p:cNvPr>
            <p:cNvSpPr>
              <a:spLocks noChangeAspect="1"/>
            </p:cNvSpPr>
            <p:nvPr/>
          </p:nvSpPr>
          <p:spPr>
            <a:xfrm>
              <a:off x="1915901" y="5151942"/>
              <a:ext cx="243201" cy="150876"/>
            </a:xfrm>
            <a:prstGeom prst="roundRect">
              <a:avLst>
                <a:gd name="adj" fmla="val 50000"/>
              </a:avLst>
            </a:prstGeom>
            <a:solidFill>
              <a:prstClr val="white">
                <a:alpha val="90000"/>
                <a:hueOff val="0"/>
                <a:satOff val="0"/>
                <a:lumOff val="0"/>
                <a:alphaOff val="0"/>
              </a:prstClr>
            </a:solidFill>
            <a:ln w="12700" cap="flat" cmpd="sng" algn="ctr">
              <a:solidFill>
                <a:schemeClr val="accent5">
                  <a:lumMod val="75000"/>
                </a:schemeClr>
              </a:solidFill>
              <a:prstDash val="solid"/>
              <a:miter lim="800000"/>
            </a:ln>
            <a:effectLst/>
          </p:spPr>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Rounded Rectangle 57">
              <a:extLst>
                <a:ext uri="{FF2B5EF4-FFF2-40B4-BE49-F238E27FC236}">
                  <a16:creationId xmlns:a16="http://schemas.microsoft.com/office/drawing/2014/main" id="{BAFF6F45-9A02-4D3C-B078-77EE3168082B}"/>
                </a:ext>
              </a:extLst>
            </p:cNvPr>
            <p:cNvSpPr>
              <a:spLocks noChangeAspect="1"/>
            </p:cNvSpPr>
            <p:nvPr/>
          </p:nvSpPr>
          <p:spPr>
            <a:xfrm>
              <a:off x="1300869" y="5313819"/>
              <a:ext cx="243201" cy="150876"/>
            </a:xfrm>
            <a:prstGeom prst="roundRect">
              <a:avLst>
                <a:gd name="adj" fmla="val 50000"/>
              </a:avLst>
            </a:prstGeom>
            <a:solidFill>
              <a:prstClr val="white">
                <a:alpha val="90000"/>
                <a:hueOff val="0"/>
                <a:satOff val="0"/>
                <a:lumOff val="0"/>
                <a:alphaOff val="0"/>
              </a:prstClr>
            </a:solidFill>
            <a:ln w="12700" cap="flat" cmpd="sng" algn="ctr">
              <a:solidFill>
                <a:schemeClr val="accent5">
                  <a:lumMod val="75000"/>
                </a:schemeClr>
              </a:solidFill>
              <a:prstDash val="solid"/>
              <a:miter lim="800000"/>
            </a:ln>
            <a:effectLst/>
          </p:spPr>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Rounded Rectangle 57">
              <a:extLst>
                <a:ext uri="{FF2B5EF4-FFF2-40B4-BE49-F238E27FC236}">
                  <a16:creationId xmlns:a16="http://schemas.microsoft.com/office/drawing/2014/main" id="{B6683ABB-735D-4597-80B2-596E8D9B82A7}"/>
                </a:ext>
              </a:extLst>
            </p:cNvPr>
            <p:cNvSpPr>
              <a:spLocks noChangeAspect="1"/>
            </p:cNvSpPr>
            <p:nvPr/>
          </p:nvSpPr>
          <p:spPr>
            <a:xfrm>
              <a:off x="1742163" y="5301575"/>
              <a:ext cx="243201" cy="150876"/>
            </a:xfrm>
            <a:prstGeom prst="roundRect">
              <a:avLst>
                <a:gd name="adj" fmla="val 50000"/>
              </a:avLst>
            </a:prstGeom>
            <a:solidFill>
              <a:prstClr val="white">
                <a:alpha val="90000"/>
                <a:hueOff val="0"/>
                <a:satOff val="0"/>
                <a:lumOff val="0"/>
                <a:alphaOff val="0"/>
              </a:prstClr>
            </a:solidFill>
            <a:ln w="12700" cap="flat" cmpd="sng" algn="ctr">
              <a:solidFill>
                <a:schemeClr val="accent5">
                  <a:lumMod val="75000"/>
                </a:schemeClr>
              </a:solidFill>
              <a:prstDash val="solid"/>
              <a:miter lim="800000"/>
            </a:ln>
            <a:effectLst/>
          </p:spPr>
          <p:txBody>
            <a:bodyPr spcFirstLastPara="0" vert="horz" wrap="square" lIns="14466" tIns="14466" rIns="14466" bIns="1446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0" name="TextBox 149">
            <a:extLst>
              <a:ext uri="{FF2B5EF4-FFF2-40B4-BE49-F238E27FC236}">
                <a16:creationId xmlns:a16="http://schemas.microsoft.com/office/drawing/2014/main" id="{D2BA4E26-92B0-4702-AB48-76F8CB78CF3A}"/>
              </a:ext>
            </a:extLst>
          </p:cNvPr>
          <p:cNvSpPr txBox="1"/>
          <p:nvPr/>
        </p:nvSpPr>
        <p:spPr>
          <a:xfrm>
            <a:off x="7063272" y="971379"/>
            <a:ext cx="3838243" cy="1561005"/>
          </a:xfrm>
          <a:prstGeom prst="rect">
            <a:avLst/>
          </a:prstGeom>
          <a:noFill/>
        </p:spPr>
        <p:txBody>
          <a:bodyPr wrap="square">
            <a:spAutoFit/>
          </a:bodyPr>
          <a:lstStyle/>
          <a:p>
            <a:pPr marR="0" lvl="0">
              <a:lnSpc>
                <a:spcPct val="107000"/>
              </a:lnSpc>
              <a:spcBef>
                <a:spcPts val="0"/>
              </a:spcBef>
              <a:spcAft>
                <a:spcPts val="0"/>
              </a:spcAft>
            </a:pPr>
            <a:r>
              <a:rPr lang="en-US" b="1" i="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Transformative AGENCY</a:t>
            </a:r>
          </a:p>
          <a:p>
            <a:pPr marR="0" lvl="0">
              <a:lnSpc>
                <a:spcPct val="107000"/>
              </a:lnSpc>
              <a:spcBef>
                <a:spcPts val="0"/>
              </a:spcBef>
              <a:spcAft>
                <a:spcPts val="0"/>
              </a:spcAft>
            </a:pPr>
            <a:r>
              <a:rPr lang="en-US" sz="1800" i="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designers are transformative agents through agency and ownership of their  ideas and negotiation through first-principles and trade-offs</a:t>
            </a:r>
          </a:p>
        </p:txBody>
      </p:sp>
      <p:sp>
        <p:nvSpPr>
          <p:cNvPr id="151" name="TextBox 150">
            <a:extLst>
              <a:ext uri="{FF2B5EF4-FFF2-40B4-BE49-F238E27FC236}">
                <a16:creationId xmlns:a16="http://schemas.microsoft.com/office/drawing/2014/main" id="{1C65E2FF-5BC3-4F62-9E03-638C4EF24DCA}"/>
              </a:ext>
            </a:extLst>
          </p:cNvPr>
          <p:cNvSpPr txBox="1"/>
          <p:nvPr/>
        </p:nvSpPr>
        <p:spPr>
          <a:xfrm>
            <a:off x="7063271" y="3146172"/>
            <a:ext cx="3838243" cy="2153731"/>
          </a:xfrm>
          <a:prstGeom prst="rect">
            <a:avLst/>
          </a:prstGeom>
          <a:noFill/>
        </p:spPr>
        <p:txBody>
          <a:bodyPr wrap="square">
            <a:spAutoFit/>
          </a:bodyPr>
          <a:lstStyle/>
          <a:p>
            <a:pPr marR="0" lvl="0">
              <a:lnSpc>
                <a:spcPct val="107000"/>
              </a:lnSpc>
              <a:spcBef>
                <a:spcPts val="0"/>
              </a:spcBef>
              <a:spcAft>
                <a:spcPts val="0"/>
              </a:spcAft>
            </a:pPr>
            <a:r>
              <a:rPr lang="en-US" b="1"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Reasoning FLUENCY</a:t>
            </a:r>
          </a:p>
          <a:p>
            <a:pPr marR="0" lvl="0">
              <a:lnSpc>
                <a:spcPct val="107000"/>
              </a:lnSpc>
              <a:spcBef>
                <a:spcPts val="0"/>
              </a:spcBef>
              <a:spcAft>
                <a:spcPts val="0"/>
              </a:spcAft>
            </a:pPr>
            <a:r>
              <a:rPr lang="en-US" sz="1800" i="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reasoning with practical as well as theoretical knowledge and disciplinary depth as well as interdisciplinary </a:t>
            </a:r>
            <a:r>
              <a:rPr lang="en-US" sz="1800" i="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breadth towards a fluency across experimental </a:t>
            </a:r>
            <a:r>
              <a:rPr lang="en-US" sz="1800" i="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reasoning, </a:t>
            </a:r>
            <a:r>
              <a:rPr lang="en-US" sz="1800" i="1"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first-principles reasoning and, and futures reasoning</a:t>
            </a:r>
            <a:endParaRPr lang="en-US" sz="1800" i="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8966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6B710088-CC9D-A242-A77C-639DF7549068}"/>
              </a:ext>
            </a:extLst>
          </p:cNvPr>
          <p:cNvSpPr txBox="1"/>
          <p:nvPr/>
        </p:nvSpPr>
        <p:spPr>
          <a:xfrm rot="2162097">
            <a:off x="8137156" y="580007"/>
            <a:ext cx="4045132" cy="1508184"/>
          </a:xfrm>
          <a:prstGeom prst="rect">
            <a:avLst/>
          </a:prstGeom>
          <a:noFill/>
        </p:spPr>
        <p:txBody>
          <a:bodyPr wrap="square" rtlCol="0">
            <a:prstTxWarp prst="textArchUp">
              <a:avLst>
                <a:gd name="adj" fmla="val 10872847"/>
              </a:avLst>
            </a:prstTxWarp>
            <a:spAutoFit/>
          </a:bodyPr>
          <a:lstStyle/>
          <a:p>
            <a:pPr algn="ctr"/>
            <a:r>
              <a:rPr lang="en-US" sz="1600" b="1" dirty="0">
                <a:solidFill>
                  <a:srgbClr val="7030A0"/>
                </a:solidFill>
              </a:rPr>
              <a:t>PROBLEM SCOPING</a:t>
            </a:r>
          </a:p>
          <a:p>
            <a:pPr algn="ctr"/>
            <a:r>
              <a:rPr lang="en-US" sz="1600" b="1" dirty="0">
                <a:solidFill>
                  <a:srgbClr val="7030A0"/>
                </a:solidFill>
              </a:rPr>
              <a:t>Purpose: understand the challenge</a:t>
            </a:r>
          </a:p>
        </p:txBody>
      </p:sp>
      <p:sp>
        <p:nvSpPr>
          <p:cNvPr id="37" name="TextBox 36">
            <a:extLst>
              <a:ext uri="{FF2B5EF4-FFF2-40B4-BE49-F238E27FC236}">
                <a16:creationId xmlns:a16="http://schemas.microsoft.com/office/drawing/2014/main" id="{F9C00A8A-2D61-9B4A-A9B2-955F04B1F703}"/>
              </a:ext>
            </a:extLst>
          </p:cNvPr>
          <p:cNvSpPr txBox="1"/>
          <p:nvPr/>
        </p:nvSpPr>
        <p:spPr>
          <a:xfrm rot="16200000">
            <a:off x="2106868" y="2699881"/>
            <a:ext cx="4033536" cy="1422070"/>
          </a:xfrm>
          <a:prstGeom prst="rect">
            <a:avLst/>
          </a:prstGeom>
          <a:noFill/>
        </p:spPr>
        <p:txBody>
          <a:bodyPr wrap="square" rtlCol="0">
            <a:prstTxWarp prst="textArchUp">
              <a:avLst>
                <a:gd name="adj" fmla="val 11245965"/>
              </a:avLst>
            </a:prstTxWarp>
            <a:spAutoFit/>
          </a:bodyPr>
          <a:lstStyle/>
          <a:p>
            <a:pPr algn="ctr"/>
            <a:r>
              <a:rPr lang="en-US" sz="1600" b="1" dirty="0">
                <a:solidFill>
                  <a:schemeClr val="accent5">
                    <a:lumMod val="75000"/>
                  </a:schemeClr>
                </a:solidFill>
              </a:rPr>
              <a:t>EVALUATION</a:t>
            </a:r>
          </a:p>
          <a:p>
            <a:pPr algn="ctr"/>
            <a:r>
              <a:rPr lang="en-US" sz="1600" b="1" dirty="0">
                <a:solidFill>
                  <a:schemeClr val="accent5">
                    <a:lumMod val="75000"/>
                  </a:schemeClr>
                </a:solidFill>
              </a:rPr>
              <a:t>Purpose: generate evidence</a:t>
            </a:r>
          </a:p>
        </p:txBody>
      </p:sp>
      <p:sp>
        <p:nvSpPr>
          <p:cNvPr id="38" name="TextBox 37">
            <a:extLst>
              <a:ext uri="{FF2B5EF4-FFF2-40B4-BE49-F238E27FC236}">
                <a16:creationId xmlns:a16="http://schemas.microsoft.com/office/drawing/2014/main" id="{B2D30DC0-CCA7-FB43-AA1B-89C57DBBBB62}"/>
              </a:ext>
            </a:extLst>
          </p:cNvPr>
          <p:cNvSpPr txBox="1"/>
          <p:nvPr/>
        </p:nvSpPr>
        <p:spPr>
          <a:xfrm rot="19200470">
            <a:off x="8666955" y="5325608"/>
            <a:ext cx="3479361" cy="907453"/>
          </a:xfrm>
          <a:prstGeom prst="rect">
            <a:avLst/>
          </a:prstGeom>
          <a:noFill/>
        </p:spPr>
        <p:txBody>
          <a:bodyPr wrap="square" rtlCol="0">
            <a:prstTxWarp prst="textArchDown">
              <a:avLst>
                <a:gd name="adj" fmla="val 21276289"/>
              </a:avLst>
            </a:prstTxWarp>
            <a:spAutoFit/>
          </a:bodyPr>
          <a:lstStyle/>
          <a:p>
            <a:pPr algn="ctr"/>
            <a:r>
              <a:rPr lang="en-US" sz="1600" b="1" dirty="0">
                <a:solidFill>
                  <a:schemeClr val="accent6">
                    <a:lumMod val="75000"/>
                  </a:schemeClr>
                </a:solidFill>
              </a:rPr>
              <a:t>Purpose: develop alternatives</a:t>
            </a:r>
          </a:p>
          <a:p>
            <a:pPr algn="ctr"/>
            <a:r>
              <a:rPr lang="en-US" sz="1600" b="1" dirty="0">
                <a:solidFill>
                  <a:schemeClr val="accent6">
                    <a:lumMod val="75000"/>
                  </a:schemeClr>
                </a:solidFill>
              </a:rPr>
              <a:t>IDEATION</a:t>
            </a:r>
          </a:p>
        </p:txBody>
      </p:sp>
      <p:sp>
        <p:nvSpPr>
          <p:cNvPr id="49" name="Hexagon 48">
            <a:extLst>
              <a:ext uri="{FF2B5EF4-FFF2-40B4-BE49-F238E27FC236}">
                <a16:creationId xmlns:a16="http://schemas.microsoft.com/office/drawing/2014/main" id="{6140AED8-5931-7445-AB6F-C011F5219D91}"/>
              </a:ext>
            </a:extLst>
          </p:cNvPr>
          <p:cNvSpPr>
            <a:spLocks noChangeAspect="1"/>
          </p:cNvSpPr>
          <p:nvPr/>
        </p:nvSpPr>
        <p:spPr>
          <a:xfrm>
            <a:off x="6827839" y="1041714"/>
            <a:ext cx="1737712" cy="1476756"/>
          </a:xfrm>
          <a:prstGeom prst="hexagon">
            <a:avLst/>
          </a:prstGeom>
          <a:solidFill>
            <a:schemeClr val="tx1"/>
          </a:solidFill>
          <a:ln w="38100">
            <a:solidFill>
              <a:srgbClr val="6600CC">
                <a:alpha val="60000"/>
              </a:srgbClr>
            </a:solid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b="1" dirty="0"/>
              <a:t>Gather information on context, users, issues, and existing solutions</a:t>
            </a:r>
          </a:p>
        </p:txBody>
      </p:sp>
      <p:sp>
        <p:nvSpPr>
          <p:cNvPr id="50" name="Hexagon 49">
            <a:extLst>
              <a:ext uri="{FF2B5EF4-FFF2-40B4-BE49-F238E27FC236}">
                <a16:creationId xmlns:a16="http://schemas.microsoft.com/office/drawing/2014/main" id="{8DD3E9B8-67F3-D64C-AFDD-52790F9EF7A0}"/>
              </a:ext>
            </a:extLst>
          </p:cNvPr>
          <p:cNvSpPr>
            <a:spLocks noChangeAspect="1"/>
          </p:cNvSpPr>
          <p:nvPr/>
        </p:nvSpPr>
        <p:spPr>
          <a:xfrm>
            <a:off x="8366054" y="1837262"/>
            <a:ext cx="1737712" cy="1476756"/>
          </a:xfrm>
          <a:prstGeom prst="hexagon">
            <a:avLst/>
          </a:prstGeom>
          <a:solidFill>
            <a:schemeClr val="tx1"/>
          </a:solidFill>
          <a:ln w="38100">
            <a:solidFill>
              <a:srgbClr val="6600CC">
                <a:alpha val="60000"/>
              </a:srgbClr>
            </a:solidFill>
          </a:ln>
          <a:effectLst/>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ctr"/>
            <a:r>
              <a:rPr lang="en-US" sz="1200" b="1" dirty="0"/>
              <a:t>Determine design requirements, functions, metrics, and trade-offs</a:t>
            </a:r>
          </a:p>
        </p:txBody>
      </p:sp>
      <p:sp>
        <p:nvSpPr>
          <p:cNvPr id="51" name="Hexagon 50">
            <a:extLst>
              <a:ext uri="{FF2B5EF4-FFF2-40B4-BE49-F238E27FC236}">
                <a16:creationId xmlns:a16="http://schemas.microsoft.com/office/drawing/2014/main" id="{F76C6918-77D7-BB48-9D74-55D6C1DCE7FD}"/>
              </a:ext>
            </a:extLst>
          </p:cNvPr>
          <p:cNvSpPr>
            <a:spLocks noChangeAspect="1"/>
          </p:cNvSpPr>
          <p:nvPr/>
        </p:nvSpPr>
        <p:spPr>
          <a:xfrm>
            <a:off x="8377628" y="3503775"/>
            <a:ext cx="1737712" cy="1476756"/>
          </a:xfrm>
          <a:prstGeom prst="hexagon">
            <a:avLst/>
          </a:prstGeom>
          <a:solidFill>
            <a:schemeClr val="tx1"/>
          </a:solidFill>
          <a:ln w="38100">
            <a:solidFill>
              <a:srgbClr val="385723">
                <a:alpha val="60000"/>
              </a:srgbClr>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b="1" dirty="0"/>
              <a:t>Generate and represent </a:t>
            </a:r>
          </a:p>
          <a:p>
            <a:pPr algn="ctr"/>
            <a:r>
              <a:rPr lang="en-US" sz="1200" b="1" dirty="0"/>
              <a:t>ideas with sketches and low-fidelity prototypes</a:t>
            </a:r>
          </a:p>
        </p:txBody>
      </p:sp>
      <p:sp>
        <p:nvSpPr>
          <p:cNvPr id="52" name="Hexagon 51">
            <a:extLst>
              <a:ext uri="{FF2B5EF4-FFF2-40B4-BE49-F238E27FC236}">
                <a16:creationId xmlns:a16="http://schemas.microsoft.com/office/drawing/2014/main" id="{B025A069-8D63-E644-BA0E-ADB01E466392}"/>
              </a:ext>
            </a:extLst>
          </p:cNvPr>
          <p:cNvSpPr>
            <a:spLocks noChangeAspect="1"/>
          </p:cNvSpPr>
          <p:nvPr/>
        </p:nvSpPr>
        <p:spPr>
          <a:xfrm>
            <a:off x="6842880" y="4302579"/>
            <a:ext cx="1737712" cy="1476756"/>
          </a:xfrm>
          <a:prstGeom prst="hexagon">
            <a:avLst/>
          </a:prstGeom>
          <a:solidFill>
            <a:schemeClr val="tx1"/>
          </a:solidFill>
          <a:ln w="38100">
            <a:solidFill>
              <a:srgbClr val="385723">
                <a:alpha val="60000"/>
              </a:srgbClr>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b="1" dirty="0"/>
              <a:t>Build testable prototypes to simulate form and function </a:t>
            </a:r>
          </a:p>
        </p:txBody>
      </p:sp>
      <p:sp>
        <p:nvSpPr>
          <p:cNvPr id="53" name="Hexagon 52">
            <a:extLst>
              <a:ext uri="{FF2B5EF4-FFF2-40B4-BE49-F238E27FC236}">
                <a16:creationId xmlns:a16="http://schemas.microsoft.com/office/drawing/2014/main" id="{CC12CC32-EB58-384D-A2F7-9446BB538B8D}"/>
              </a:ext>
            </a:extLst>
          </p:cNvPr>
          <p:cNvSpPr>
            <a:spLocks noChangeAspect="1"/>
          </p:cNvSpPr>
          <p:nvPr/>
        </p:nvSpPr>
        <p:spPr>
          <a:xfrm>
            <a:off x="5289622" y="3512814"/>
            <a:ext cx="1737712" cy="1476756"/>
          </a:xfrm>
          <a:prstGeom prst="hexagon">
            <a:avLst/>
          </a:prstGeom>
          <a:solidFill>
            <a:srgbClr val="FFE699"/>
          </a:solidFill>
          <a:ln w="38100">
            <a:solidFill>
              <a:srgbClr val="4472C4">
                <a:alpha val="60000"/>
              </a:srgbClr>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b="1" dirty="0"/>
              <a:t>Set up experiments, test beds to collect data</a:t>
            </a:r>
          </a:p>
        </p:txBody>
      </p:sp>
      <p:sp>
        <p:nvSpPr>
          <p:cNvPr id="54" name="Hexagon 53">
            <a:extLst>
              <a:ext uri="{FF2B5EF4-FFF2-40B4-BE49-F238E27FC236}">
                <a16:creationId xmlns:a16="http://schemas.microsoft.com/office/drawing/2014/main" id="{8B8892DD-3D64-CA43-9E1B-2446723F29F5}"/>
              </a:ext>
            </a:extLst>
          </p:cNvPr>
          <p:cNvSpPr>
            <a:spLocks noChangeAspect="1"/>
          </p:cNvSpPr>
          <p:nvPr/>
        </p:nvSpPr>
        <p:spPr>
          <a:xfrm>
            <a:off x="5289621" y="1831479"/>
            <a:ext cx="1737712" cy="1476756"/>
          </a:xfrm>
          <a:prstGeom prst="hexagon">
            <a:avLst/>
          </a:prstGeom>
          <a:solidFill>
            <a:schemeClr val="accent4">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b="1" dirty="0"/>
              <a:t>Analyze, visualize, consolidate evidence to form arguments</a:t>
            </a:r>
          </a:p>
        </p:txBody>
      </p:sp>
      <p:grpSp>
        <p:nvGrpSpPr>
          <p:cNvPr id="44" name="Group 43">
            <a:extLst>
              <a:ext uri="{FF2B5EF4-FFF2-40B4-BE49-F238E27FC236}">
                <a16:creationId xmlns:a16="http://schemas.microsoft.com/office/drawing/2014/main" id="{8957CEEB-A418-7043-B395-7976CFBBAA15}"/>
              </a:ext>
            </a:extLst>
          </p:cNvPr>
          <p:cNvGrpSpPr/>
          <p:nvPr/>
        </p:nvGrpSpPr>
        <p:grpSpPr>
          <a:xfrm>
            <a:off x="6786967" y="2381492"/>
            <a:ext cx="1828800" cy="1829499"/>
            <a:chOff x="662822" y="4231021"/>
            <a:chExt cx="1828800" cy="1829499"/>
          </a:xfrm>
        </p:grpSpPr>
        <p:sp>
          <p:nvSpPr>
            <p:cNvPr id="45" name="Hexagon 44">
              <a:extLst>
                <a:ext uri="{FF2B5EF4-FFF2-40B4-BE49-F238E27FC236}">
                  <a16:creationId xmlns:a16="http://schemas.microsoft.com/office/drawing/2014/main" id="{FECB1B60-C207-474D-931E-5F8A1E610A58}"/>
                </a:ext>
              </a:extLst>
            </p:cNvPr>
            <p:cNvSpPr>
              <a:spLocks noChangeAspect="1"/>
            </p:cNvSpPr>
            <p:nvPr/>
          </p:nvSpPr>
          <p:spPr>
            <a:xfrm>
              <a:off x="662822" y="4487830"/>
              <a:ext cx="1828800" cy="1554480"/>
            </a:xfrm>
            <a:prstGeom prst="hexagon">
              <a:avLst/>
            </a:prstGeom>
            <a:solidFill>
              <a:schemeClr val="accent4">
                <a:lumMod val="60000"/>
                <a:lumOff val="40000"/>
              </a:schemeClr>
            </a:solidFill>
            <a:ln w="76200" cmpd="dbl">
              <a:solidFill>
                <a:schemeClr val="tx1"/>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a:t>Conscientious</a:t>
              </a:r>
            </a:p>
            <a:p>
              <a:pPr algn="ctr"/>
              <a:r>
                <a:rPr lang="en-US" sz="1400" b="1" dirty="0"/>
                <a:t>Negotiation </a:t>
              </a:r>
            </a:p>
            <a:p>
              <a:pPr algn="ctr"/>
              <a:r>
                <a:rPr lang="en-US" sz="1400" b="1" dirty="0"/>
                <a:t>Risks &amp; Benefits </a:t>
              </a:r>
            </a:p>
          </p:txBody>
        </p:sp>
        <p:sp>
          <p:nvSpPr>
            <p:cNvPr id="46" name="TextBox 45">
              <a:extLst>
                <a:ext uri="{FF2B5EF4-FFF2-40B4-BE49-F238E27FC236}">
                  <a16:creationId xmlns:a16="http://schemas.microsoft.com/office/drawing/2014/main" id="{3DBD3481-1613-FE42-BB2A-49CAEE480785}"/>
                </a:ext>
              </a:extLst>
            </p:cNvPr>
            <p:cNvSpPr txBox="1"/>
            <p:nvPr/>
          </p:nvSpPr>
          <p:spPr>
            <a:xfrm rot="17784113">
              <a:off x="357828" y="4777084"/>
              <a:ext cx="1292445" cy="430631"/>
            </a:xfrm>
            <a:prstGeom prst="rect">
              <a:avLst/>
            </a:prstGeom>
            <a:noFill/>
          </p:spPr>
          <p:txBody>
            <a:bodyPr wrap="square" rtlCol="0">
              <a:spAutoFit/>
            </a:bodyPr>
            <a:lstStyle/>
            <a:p>
              <a:pPr algn="ctr"/>
              <a:r>
                <a:rPr lang="en-US" sz="1099" i="1" dirty="0"/>
                <a:t>communicate evidence</a:t>
              </a:r>
            </a:p>
          </p:txBody>
        </p:sp>
        <p:sp>
          <p:nvSpPr>
            <p:cNvPr id="47" name="TextBox 46">
              <a:extLst>
                <a:ext uri="{FF2B5EF4-FFF2-40B4-BE49-F238E27FC236}">
                  <a16:creationId xmlns:a16="http://schemas.microsoft.com/office/drawing/2014/main" id="{47E6722C-49F6-D142-B2ED-720149A0F1F4}"/>
                </a:ext>
              </a:extLst>
            </p:cNvPr>
            <p:cNvSpPr txBox="1"/>
            <p:nvPr/>
          </p:nvSpPr>
          <p:spPr>
            <a:xfrm>
              <a:off x="826486" y="5629889"/>
              <a:ext cx="1492107" cy="430631"/>
            </a:xfrm>
            <a:prstGeom prst="rect">
              <a:avLst/>
            </a:prstGeom>
            <a:noFill/>
          </p:spPr>
          <p:txBody>
            <a:bodyPr wrap="square" rtlCol="0">
              <a:spAutoFit/>
            </a:bodyPr>
            <a:lstStyle/>
            <a:p>
              <a:pPr algn="ctr"/>
              <a:r>
                <a:rPr lang="en-US" sz="1099" i="1" dirty="0"/>
                <a:t>communicate alternatives</a:t>
              </a:r>
            </a:p>
          </p:txBody>
        </p:sp>
        <p:sp>
          <p:nvSpPr>
            <p:cNvPr id="48" name="TextBox 47">
              <a:extLst>
                <a:ext uri="{FF2B5EF4-FFF2-40B4-BE49-F238E27FC236}">
                  <a16:creationId xmlns:a16="http://schemas.microsoft.com/office/drawing/2014/main" id="{CB1CF5B4-5D14-5C43-8AEC-0A188A7C5351}"/>
                </a:ext>
              </a:extLst>
            </p:cNvPr>
            <p:cNvSpPr txBox="1"/>
            <p:nvPr/>
          </p:nvSpPr>
          <p:spPr>
            <a:xfrm rot="3816850">
              <a:off x="1402271" y="4756536"/>
              <a:ext cx="1481661" cy="430631"/>
            </a:xfrm>
            <a:prstGeom prst="rect">
              <a:avLst/>
            </a:prstGeom>
            <a:noFill/>
          </p:spPr>
          <p:txBody>
            <a:bodyPr wrap="square" rtlCol="0">
              <a:spAutoFit/>
            </a:bodyPr>
            <a:lstStyle/>
            <a:p>
              <a:pPr algn="ctr"/>
              <a:r>
                <a:rPr lang="en-US" sz="1099" i="1" dirty="0"/>
                <a:t>communicate requirements</a:t>
              </a:r>
            </a:p>
          </p:txBody>
        </p:sp>
      </p:grpSp>
      <p:sp>
        <p:nvSpPr>
          <p:cNvPr id="25" name="Hexagon 24">
            <a:extLst>
              <a:ext uri="{FF2B5EF4-FFF2-40B4-BE49-F238E27FC236}">
                <a16:creationId xmlns:a16="http://schemas.microsoft.com/office/drawing/2014/main" id="{092EE3E1-FBD2-DF43-AFB7-2181C3C4D84C}"/>
              </a:ext>
            </a:extLst>
          </p:cNvPr>
          <p:cNvSpPr/>
          <p:nvPr/>
        </p:nvSpPr>
        <p:spPr>
          <a:xfrm>
            <a:off x="8321073" y="264424"/>
            <a:ext cx="1737360" cy="1463040"/>
          </a:xfrm>
          <a:prstGeom prst="hexagon">
            <a:avLst/>
          </a:prstGeom>
          <a:solidFill>
            <a:schemeClr val="bg1">
              <a:lumMod val="85000"/>
            </a:schemeClr>
          </a:solidFill>
          <a:ln w="57150">
            <a:solidFill>
              <a:schemeClr val="tx1"/>
            </a:solidFill>
            <a:prstDash val="sysDot"/>
            <a:headEnd type="none" w="med" len="med"/>
            <a:tailEnd type="triangle" w="med" len="med"/>
          </a:ln>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b="1" dirty="0">
                <a:ln w="0"/>
                <a:solidFill>
                  <a:schemeClr val="tx1"/>
                </a:solidFill>
              </a:rPr>
              <a:t>USER-CENTERED DESIGN</a:t>
            </a:r>
          </a:p>
          <a:p>
            <a:pPr algn="ctr"/>
            <a:r>
              <a:rPr lang="en-US" sz="1200" b="1" i="1" dirty="0"/>
              <a:t>Given a vague problem description …</a:t>
            </a:r>
          </a:p>
        </p:txBody>
      </p:sp>
      <p:cxnSp>
        <p:nvCxnSpPr>
          <p:cNvPr id="26" name="Curved Connector 25">
            <a:extLst>
              <a:ext uri="{FF2B5EF4-FFF2-40B4-BE49-F238E27FC236}">
                <a16:creationId xmlns:a16="http://schemas.microsoft.com/office/drawing/2014/main" id="{27A86CDD-025D-BB4B-B547-5C66AC6244F1}"/>
              </a:ext>
            </a:extLst>
          </p:cNvPr>
          <p:cNvCxnSpPr>
            <a:cxnSpLocks/>
            <a:stCxn id="56" idx="3"/>
            <a:endCxn id="54" idx="4"/>
          </p:cNvCxnSpPr>
          <p:nvPr/>
        </p:nvCxnSpPr>
        <p:spPr>
          <a:xfrm rot="10800000" flipH="1" flipV="1">
            <a:off x="5169870" y="956817"/>
            <a:ext cx="488940" cy="874662"/>
          </a:xfrm>
          <a:prstGeom prst="curvedConnector4">
            <a:avLst>
              <a:gd name="adj1" fmla="val -46754"/>
              <a:gd name="adj2" fmla="val 91817"/>
            </a:avLst>
          </a:prstGeom>
          <a:ln w="38100">
            <a:solidFill>
              <a:schemeClr val="tx1"/>
            </a:solidFill>
            <a:tailEnd type="triangle"/>
          </a:ln>
          <a:effectLst/>
        </p:spPr>
        <p:style>
          <a:lnRef idx="3">
            <a:schemeClr val="accent3"/>
          </a:lnRef>
          <a:fillRef idx="0">
            <a:schemeClr val="accent3"/>
          </a:fillRef>
          <a:effectRef idx="2">
            <a:schemeClr val="accent3"/>
          </a:effectRef>
          <a:fontRef idx="minor">
            <a:schemeClr val="tx1"/>
          </a:fontRef>
        </p:style>
      </p:cxnSp>
      <p:sp>
        <p:nvSpPr>
          <p:cNvPr id="27" name="Hexagon 26">
            <a:extLst>
              <a:ext uri="{FF2B5EF4-FFF2-40B4-BE49-F238E27FC236}">
                <a16:creationId xmlns:a16="http://schemas.microsoft.com/office/drawing/2014/main" id="{092EE3E1-FBD2-DF43-AFB7-2181C3C4D84C}"/>
              </a:ext>
            </a:extLst>
          </p:cNvPr>
          <p:cNvSpPr/>
          <p:nvPr/>
        </p:nvSpPr>
        <p:spPr>
          <a:xfrm>
            <a:off x="9813285" y="2684724"/>
            <a:ext cx="1737360" cy="1463040"/>
          </a:xfrm>
          <a:prstGeom prst="hexagon">
            <a:avLst/>
          </a:prstGeom>
          <a:solidFill>
            <a:schemeClr val="bg1">
              <a:lumMod val="85000"/>
            </a:schemeClr>
          </a:solidFill>
          <a:ln w="57150">
            <a:solidFill>
              <a:schemeClr val="tx1"/>
            </a:solidFill>
            <a:prstDash val="sysDot"/>
            <a:headEnd type="none" w="med" len="med"/>
            <a:tailEnd type="triangle" w="med" len="med"/>
          </a:ln>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b="1" dirty="0">
                <a:ln w="0"/>
                <a:solidFill>
                  <a:schemeClr val="tx1"/>
                </a:solidFill>
              </a:rPr>
              <a:t>DESIGN-BUILD-TEST</a:t>
            </a:r>
          </a:p>
          <a:p>
            <a:pPr algn="ctr"/>
            <a:endParaRPr lang="en-US" sz="1200" b="1" i="1" dirty="0"/>
          </a:p>
          <a:p>
            <a:pPr algn="ctr"/>
            <a:r>
              <a:rPr lang="en-US" sz="1200" b="1" i="1" dirty="0"/>
              <a:t>Given design requirements…</a:t>
            </a:r>
          </a:p>
        </p:txBody>
      </p:sp>
      <p:cxnSp>
        <p:nvCxnSpPr>
          <p:cNvPr id="28" name="Curved Connector 27">
            <a:extLst>
              <a:ext uri="{FF2B5EF4-FFF2-40B4-BE49-F238E27FC236}">
                <a16:creationId xmlns:a16="http://schemas.microsoft.com/office/drawing/2014/main" id="{27A86CDD-025D-BB4B-B547-5C66AC6244F1}"/>
              </a:ext>
            </a:extLst>
          </p:cNvPr>
          <p:cNvCxnSpPr>
            <a:cxnSpLocks/>
            <a:stCxn id="27" idx="5"/>
            <a:endCxn id="50" idx="5"/>
          </p:cNvCxnSpPr>
          <p:nvPr/>
        </p:nvCxnSpPr>
        <p:spPr>
          <a:xfrm rot="16200000" flipV="1">
            <a:off x="10036000" y="1535839"/>
            <a:ext cx="847462" cy="1450308"/>
          </a:xfrm>
          <a:prstGeom prst="curvedConnector3">
            <a:avLst>
              <a:gd name="adj1" fmla="val 126975"/>
            </a:avLst>
          </a:prstGeom>
          <a:ln w="38100">
            <a:solidFill>
              <a:schemeClr val="tx1"/>
            </a:solidFill>
            <a:tailEnd type="triangle"/>
          </a:ln>
          <a:effectLst/>
        </p:spPr>
        <p:style>
          <a:lnRef idx="3">
            <a:schemeClr val="accent3"/>
          </a:lnRef>
          <a:fillRef idx="0">
            <a:schemeClr val="accent3"/>
          </a:fillRef>
          <a:effectRef idx="2">
            <a:schemeClr val="accent3"/>
          </a:effectRef>
          <a:fontRef idx="minor">
            <a:schemeClr val="tx1"/>
          </a:fontRef>
        </p:style>
      </p:cxnSp>
      <p:sp>
        <p:nvSpPr>
          <p:cNvPr id="29" name="Hexagon 28">
            <a:extLst>
              <a:ext uri="{FF2B5EF4-FFF2-40B4-BE49-F238E27FC236}">
                <a16:creationId xmlns:a16="http://schemas.microsoft.com/office/drawing/2014/main" id="{092EE3E1-FBD2-DF43-AFB7-2181C3C4D84C}"/>
              </a:ext>
            </a:extLst>
          </p:cNvPr>
          <p:cNvSpPr/>
          <p:nvPr/>
        </p:nvSpPr>
        <p:spPr>
          <a:xfrm>
            <a:off x="3639021" y="2679151"/>
            <a:ext cx="1889084" cy="1463040"/>
          </a:xfrm>
          <a:prstGeom prst="hexagon">
            <a:avLst/>
          </a:prstGeom>
          <a:noFill/>
          <a:ln w="57150">
            <a:solidFill>
              <a:schemeClr val="tx1"/>
            </a:solidFill>
            <a:prstDash val="sysDot"/>
            <a:headEnd type="none" w="med" len="med"/>
            <a:tailEnd type="triangle" w="med" len="med"/>
          </a:ln>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b="1" dirty="0">
                <a:ln w="0"/>
                <a:solidFill>
                  <a:schemeClr val="tx1"/>
                </a:solidFill>
              </a:rPr>
              <a:t>ENGINEERING OPTIMIZATION</a:t>
            </a:r>
          </a:p>
          <a:p>
            <a:pPr algn="ctr"/>
            <a:endParaRPr lang="en-US" sz="1200" b="1" i="1" dirty="0"/>
          </a:p>
          <a:p>
            <a:pPr algn="ctr"/>
            <a:r>
              <a:rPr lang="en-US" sz="1200" b="1" i="1" dirty="0"/>
              <a:t>Given a sub-optimal system…</a:t>
            </a:r>
          </a:p>
        </p:txBody>
      </p:sp>
      <p:cxnSp>
        <p:nvCxnSpPr>
          <p:cNvPr id="30" name="Curved Connector 29">
            <a:extLst>
              <a:ext uri="{FF2B5EF4-FFF2-40B4-BE49-F238E27FC236}">
                <a16:creationId xmlns:a16="http://schemas.microsoft.com/office/drawing/2014/main" id="{27A86CDD-025D-BB4B-B547-5C66AC6244F1}"/>
              </a:ext>
            </a:extLst>
          </p:cNvPr>
          <p:cNvCxnSpPr>
            <a:cxnSpLocks/>
            <a:stCxn id="29" idx="4"/>
            <a:endCxn id="53" idx="4"/>
          </p:cNvCxnSpPr>
          <p:nvPr/>
        </p:nvCxnSpPr>
        <p:spPr>
          <a:xfrm rot="16200000" flipH="1">
            <a:off x="4414964" y="2268967"/>
            <a:ext cx="833663" cy="1654030"/>
          </a:xfrm>
          <a:prstGeom prst="curvedConnector3">
            <a:avLst>
              <a:gd name="adj1" fmla="val -27421"/>
            </a:avLst>
          </a:prstGeom>
          <a:ln w="38100">
            <a:solidFill>
              <a:schemeClr val="tx1"/>
            </a:solidFill>
            <a:tailEnd type="triangle"/>
          </a:ln>
          <a:effectLst/>
        </p:spPr>
        <p:style>
          <a:lnRef idx="3">
            <a:schemeClr val="accent3"/>
          </a:lnRef>
          <a:fillRef idx="0">
            <a:schemeClr val="accent3"/>
          </a:fillRef>
          <a:effectRef idx="2">
            <a:schemeClr val="accent3"/>
          </a:effectRef>
          <a:fontRef idx="minor">
            <a:schemeClr val="tx1"/>
          </a:fontRef>
        </p:style>
      </p:cxnSp>
      <p:sp>
        <p:nvSpPr>
          <p:cNvPr id="31" name="Hexagon 30">
            <a:extLst>
              <a:ext uri="{FF2B5EF4-FFF2-40B4-BE49-F238E27FC236}">
                <a16:creationId xmlns:a16="http://schemas.microsoft.com/office/drawing/2014/main" id="{092EE3E1-FBD2-DF43-AFB7-2181C3C4D84C}"/>
              </a:ext>
            </a:extLst>
          </p:cNvPr>
          <p:cNvSpPr/>
          <p:nvPr/>
        </p:nvSpPr>
        <p:spPr>
          <a:xfrm>
            <a:off x="8298067" y="5098048"/>
            <a:ext cx="1760365" cy="1463040"/>
          </a:xfrm>
          <a:prstGeom prst="hexagon">
            <a:avLst/>
          </a:prstGeom>
          <a:solidFill>
            <a:schemeClr val="bg1">
              <a:lumMod val="85000"/>
            </a:schemeClr>
          </a:solidFill>
          <a:ln w="57150">
            <a:solidFill>
              <a:schemeClr val="tx1"/>
            </a:solidFill>
            <a:prstDash val="sysDot"/>
            <a:headEnd type="none" w="med" len="med"/>
            <a:tailEnd type="triangle" w="med" len="med"/>
          </a:ln>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b="1" dirty="0">
                <a:ln w="0"/>
                <a:solidFill>
                  <a:schemeClr val="tx1"/>
                </a:solidFill>
              </a:rPr>
              <a:t>ENGINEERING SCIENCE</a:t>
            </a:r>
          </a:p>
          <a:p>
            <a:pPr algn="ctr"/>
            <a:endParaRPr lang="en-US" sz="1200" b="1" i="1" dirty="0"/>
          </a:p>
          <a:p>
            <a:pPr algn="ctr"/>
            <a:r>
              <a:rPr lang="en-US" sz="1200" b="1" i="1" dirty="0"/>
              <a:t>Given a research question…</a:t>
            </a:r>
          </a:p>
        </p:txBody>
      </p:sp>
      <p:cxnSp>
        <p:nvCxnSpPr>
          <p:cNvPr id="32" name="Curved Connector 31">
            <a:extLst>
              <a:ext uri="{FF2B5EF4-FFF2-40B4-BE49-F238E27FC236}">
                <a16:creationId xmlns:a16="http://schemas.microsoft.com/office/drawing/2014/main" id="{27A86CDD-025D-BB4B-B547-5C66AC6244F1}"/>
              </a:ext>
            </a:extLst>
          </p:cNvPr>
          <p:cNvCxnSpPr>
            <a:cxnSpLocks/>
            <a:stCxn id="31" idx="2"/>
            <a:endCxn id="52" idx="2"/>
          </p:cNvCxnSpPr>
          <p:nvPr/>
        </p:nvCxnSpPr>
        <p:spPr>
          <a:xfrm rot="5400000" flipH="1">
            <a:off x="7547071" y="5444333"/>
            <a:ext cx="781753" cy="1451758"/>
          </a:xfrm>
          <a:prstGeom prst="curvedConnector3">
            <a:avLst>
              <a:gd name="adj1" fmla="val -29242"/>
            </a:avLst>
          </a:prstGeom>
          <a:ln w="38100">
            <a:solidFill>
              <a:schemeClr val="tx1"/>
            </a:solidFill>
            <a:tailEnd type="triangle"/>
          </a:ln>
          <a:effectLst/>
        </p:spPr>
        <p:style>
          <a:lnRef idx="3">
            <a:schemeClr val="accent3"/>
          </a:lnRef>
          <a:fillRef idx="0">
            <a:schemeClr val="accent3"/>
          </a:fillRef>
          <a:effectRef idx="2">
            <a:schemeClr val="accent3"/>
          </a:effectRef>
          <a:fontRef idx="minor">
            <a:schemeClr val="tx1"/>
          </a:fontRef>
        </p:style>
      </p:cxnSp>
      <p:sp>
        <p:nvSpPr>
          <p:cNvPr id="33" name="Hexagon 32">
            <a:extLst>
              <a:ext uri="{FF2B5EF4-FFF2-40B4-BE49-F238E27FC236}">
                <a16:creationId xmlns:a16="http://schemas.microsoft.com/office/drawing/2014/main" id="{092EE3E1-FBD2-DF43-AFB7-2181C3C4D84C}"/>
              </a:ext>
            </a:extLst>
          </p:cNvPr>
          <p:cNvSpPr/>
          <p:nvPr/>
        </p:nvSpPr>
        <p:spPr>
          <a:xfrm>
            <a:off x="5286009" y="5128663"/>
            <a:ext cx="1807678" cy="1463040"/>
          </a:xfrm>
          <a:prstGeom prst="hexagon">
            <a:avLst/>
          </a:prstGeom>
          <a:solidFill>
            <a:schemeClr val="bg1">
              <a:lumMod val="85000"/>
            </a:schemeClr>
          </a:solidFill>
          <a:ln w="57150">
            <a:solidFill>
              <a:schemeClr val="tx1"/>
            </a:solidFill>
            <a:prstDash val="sysDot"/>
            <a:headEnd type="none" w="med" len="med"/>
            <a:tailEnd type="triangle" w="med" len="med"/>
          </a:ln>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b="1" dirty="0">
                <a:ln w="0"/>
                <a:solidFill>
                  <a:schemeClr val="tx1"/>
                </a:solidFill>
              </a:rPr>
              <a:t>REVERSE ENGINEERING</a:t>
            </a:r>
          </a:p>
          <a:p>
            <a:pPr algn="ctr"/>
            <a:endParaRPr lang="en-US" sz="1200" b="1" i="1" dirty="0"/>
          </a:p>
          <a:p>
            <a:pPr algn="ctr"/>
            <a:r>
              <a:rPr lang="en-US" sz="1200" b="1" i="1" dirty="0"/>
              <a:t>Given a system to be examined…</a:t>
            </a:r>
          </a:p>
        </p:txBody>
      </p:sp>
      <p:cxnSp>
        <p:nvCxnSpPr>
          <p:cNvPr id="55" name="Curved Connector 54">
            <a:extLst>
              <a:ext uri="{FF2B5EF4-FFF2-40B4-BE49-F238E27FC236}">
                <a16:creationId xmlns:a16="http://schemas.microsoft.com/office/drawing/2014/main" id="{27A86CDD-025D-BB4B-B547-5C66AC6244F1}"/>
              </a:ext>
            </a:extLst>
          </p:cNvPr>
          <p:cNvCxnSpPr>
            <a:cxnSpLocks/>
            <a:stCxn id="33" idx="3"/>
            <a:endCxn id="53" idx="2"/>
          </p:cNvCxnSpPr>
          <p:nvPr/>
        </p:nvCxnSpPr>
        <p:spPr>
          <a:xfrm rot="10800000" flipH="1">
            <a:off x="5286009" y="4989571"/>
            <a:ext cx="372802" cy="870613"/>
          </a:xfrm>
          <a:prstGeom prst="curvedConnector4">
            <a:avLst>
              <a:gd name="adj1" fmla="val -61319"/>
              <a:gd name="adj2" fmla="val 92012"/>
            </a:avLst>
          </a:prstGeom>
          <a:ln w="38100">
            <a:solidFill>
              <a:schemeClr val="tx1"/>
            </a:solidFill>
            <a:tailEnd type="triangle"/>
          </a:ln>
          <a:effectLst/>
        </p:spPr>
        <p:style>
          <a:lnRef idx="3">
            <a:schemeClr val="accent3"/>
          </a:lnRef>
          <a:fillRef idx="0">
            <a:schemeClr val="accent3"/>
          </a:fillRef>
          <a:effectRef idx="2">
            <a:schemeClr val="accent3"/>
          </a:effectRef>
          <a:fontRef idx="minor">
            <a:schemeClr val="tx1"/>
          </a:fontRef>
        </p:style>
      </p:cxnSp>
      <p:sp>
        <p:nvSpPr>
          <p:cNvPr id="56" name="Hexagon 55">
            <a:extLst>
              <a:ext uri="{FF2B5EF4-FFF2-40B4-BE49-F238E27FC236}">
                <a16:creationId xmlns:a16="http://schemas.microsoft.com/office/drawing/2014/main" id="{092EE3E1-FBD2-DF43-AFB7-2181C3C4D84C}"/>
              </a:ext>
            </a:extLst>
          </p:cNvPr>
          <p:cNvSpPr/>
          <p:nvPr/>
        </p:nvSpPr>
        <p:spPr>
          <a:xfrm>
            <a:off x="5169870" y="225297"/>
            <a:ext cx="1819861" cy="1463040"/>
          </a:xfrm>
          <a:prstGeom prst="hexagon">
            <a:avLst/>
          </a:prstGeom>
          <a:solidFill>
            <a:schemeClr val="bg1">
              <a:lumMod val="85000"/>
            </a:schemeClr>
          </a:solidFill>
          <a:ln w="57150">
            <a:solidFill>
              <a:schemeClr val="tx1"/>
            </a:solidFill>
            <a:prstDash val="sysDot"/>
            <a:headEnd type="none" w="med" len="med"/>
            <a:tailEnd type="triangle" w="med" len="med"/>
          </a:ln>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b="1" dirty="0">
                <a:ln w="0"/>
                <a:solidFill>
                  <a:schemeClr val="tx1"/>
                </a:solidFill>
              </a:rPr>
              <a:t>ENGINEERING ANALYSIS</a:t>
            </a:r>
          </a:p>
          <a:p>
            <a:pPr algn="ctr"/>
            <a:endParaRPr lang="en-US" sz="1200" b="1" i="1" dirty="0"/>
          </a:p>
          <a:p>
            <a:pPr algn="ctr"/>
            <a:r>
              <a:rPr lang="en-US" sz="1200" b="1" i="1" dirty="0"/>
              <a:t>Given data...</a:t>
            </a:r>
            <a:endParaRPr lang="en-US" sz="1200" b="1" i="1" dirty="0">
              <a:cs typeface="Calibri"/>
            </a:endParaRPr>
          </a:p>
        </p:txBody>
      </p:sp>
      <p:cxnSp>
        <p:nvCxnSpPr>
          <p:cNvPr id="34" name="Curved Connector 33">
            <a:extLst>
              <a:ext uri="{FF2B5EF4-FFF2-40B4-BE49-F238E27FC236}">
                <a16:creationId xmlns:a16="http://schemas.microsoft.com/office/drawing/2014/main" id="{27A86CDD-025D-BB4B-B547-5C66AC6244F1}"/>
              </a:ext>
            </a:extLst>
          </p:cNvPr>
          <p:cNvCxnSpPr>
            <a:cxnSpLocks/>
            <a:stCxn id="25" idx="4"/>
            <a:endCxn id="49" idx="4"/>
          </p:cNvCxnSpPr>
          <p:nvPr/>
        </p:nvCxnSpPr>
        <p:spPr>
          <a:xfrm rot="16200000" flipH="1" flipV="1">
            <a:off x="7553286" y="-91834"/>
            <a:ext cx="777290" cy="1489805"/>
          </a:xfrm>
          <a:prstGeom prst="curvedConnector3">
            <a:avLst>
              <a:gd name="adj1" fmla="val -29410"/>
            </a:avLst>
          </a:prstGeom>
          <a:ln w="38100">
            <a:solidFill>
              <a:schemeClr val="tx1"/>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57" name="Curved Connector 56">
            <a:extLst>
              <a:ext uri="{FF2B5EF4-FFF2-40B4-BE49-F238E27FC236}">
                <a16:creationId xmlns:a16="http://schemas.microsoft.com/office/drawing/2014/main" id="{27A86CDD-025D-BB4B-B547-5C66AC6244F1}"/>
              </a:ext>
            </a:extLst>
          </p:cNvPr>
          <p:cNvCxnSpPr>
            <a:cxnSpLocks/>
            <a:stCxn id="56" idx="3"/>
          </p:cNvCxnSpPr>
          <p:nvPr/>
        </p:nvCxnSpPr>
        <p:spPr>
          <a:xfrm rot="10800000" flipH="1" flipV="1">
            <a:off x="5169870" y="956816"/>
            <a:ext cx="244470" cy="990815"/>
          </a:xfrm>
          <a:prstGeom prst="curvedConnector4">
            <a:avLst>
              <a:gd name="adj1" fmla="val -93508"/>
              <a:gd name="adj2" fmla="val 86915"/>
            </a:avLst>
          </a:prstGeom>
          <a:ln w="38100">
            <a:tailEnd type="triangle"/>
          </a:ln>
        </p:spPr>
        <p:style>
          <a:lnRef idx="1">
            <a:schemeClr val="dk1"/>
          </a:lnRef>
          <a:fillRef idx="0">
            <a:schemeClr val="dk1"/>
          </a:fillRef>
          <a:effectRef idx="0">
            <a:schemeClr val="dk1"/>
          </a:effectRef>
          <a:fontRef idx="minor">
            <a:schemeClr val="tx1"/>
          </a:fontRef>
        </p:style>
      </p:cxnSp>
      <p:sp>
        <p:nvSpPr>
          <p:cNvPr id="35" name="TextBox 34"/>
          <p:cNvSpPr txBox="1"/>
          <p:nvPr/>
        </p:nvSpPr>
        <p:spPr>
          <a:xfrm>
            <a:off x="205122" y="148457"/>
            <a:ext cx="3725134" cy="1384995"/>
          </a:xfrm>
          <a:prstGeom prst="rect">
            <a:avLst/>
          </a:prstGeom>
          <a:noFill/>
        </p:spPr>
        <p:txBody>
          <a:bodyPr wrap="square" lIns="91440" tIns="45720" rIns="91440" bIns="45720" rtlCol="0" anchor="t">
            <a:spAutoFit/>
          </a:bodyPr>
          <a:lstStyle/>
          <a:p>
            <a:r>
              <a:rPr lang="en-US" sz="2800" dirty="0">
                <a:solidFill>
                  <a:srgbClr val="FFC000"/>
                </a:solidFill>
                <a:cs typeface="Calibri"/>
              </a:rPr>
              <a:t>6 Engineering Inquiries in the Honeycomb of Engineering Framework</a:t>
            </a:r>
            <a:endParaRPr lang="en-US" sz="2800" dirty="0">
              <a:solidFill>
                <a:srgbClr val="FFC000"/>
              </a:solidFill>
            </a:endParaRPr>
          </a:p>
        </p:txBody>
      </p:sp>
      <p:sp>
        <p:nvSpPr>
          <p:cNvPr id="40" name="TextBox 39">
            <a:extLst>
              <a:ext uri="{FF2B5EF4-FFF2-40B4-BE49-F238E27FC236}">
                <a16:creationId xmlns:a16="http://schemas.microsoft.com/office/drawing/2014/main" id="{9CD91855-976C-408D-8F8A-A8583B987C98}"/>
              </a:ext>
            </a:extLst>
          </p:cNvPr>
          <p:cNvSpPr txBox="1"/>
          <p:nvPr/>
        </p:nvSpPr>
        <p:spPr>
          <a:xfrm>
            <a:off x="-10007" y="6084464"/>
            <a:ext cx="6119812" cy="646331"/>
          </a:xfrm>
          <a:prstGeom prst="rect">
            <a:avLst/>
          </a:prstGeom>
          <a:noFill/>
        </p:spPr>
        <p:txBody>
          <a:bodyPr wrap="square">
            <a:spAutoFit/>
          </a:bodyPr>
          <a:lstStyle/>
          <a:p>
            <a:pPr marL="360045" marR="0" indent="-360045">
              <a:spcBef>
                <a:spcPts val="0"/>
              </a:spcBef>
              <a:spcAft>
                <a:spcPts val="0"/>
              </a:spcAft>
              <a:tabLst>
                <a:tab pos="1882140" algn="l"/>
              </a:tabLst>
            </a:pPr>
            <a:r>
              <a:rPr lang="en-US" sz="1200" dirty="0">
                <a:effectLst/>
                <a:ea typeface="Calibri" panose="020F0502020204030204" pitchFamily="34" charset="0"/>
              </a:rPr>
              <a:t>Purzer, Ş., Quintana-Cifuentes, J., &amp; Menekse, M. (2021). The honeycomb of engineering framework: Philosophy of engineering guiding precollege engineering education. </a:t>
            </a:r>
            <a:r>
              <a:rPr lang="en-US" sz="1200" i="1" dirty="0">
                <a:effectLst/>
                <a:ea typeface="Calibri" panose="020F0502020204030204" pitchFamily="34" charset="0"/>
              </a:rPr>
              <a:t>Journal of Engineering Education, 111</a:t>
            </a:r>
            <a:r>
              <a:rPr lang="en-US" sz="1200" dirty="0">
                <a:effectLst/>
                <a:ea typeface="Calibri" panose="020F0502020204030204" pitchFamily="34" charset="0"/>
              </a:rPr>
              <a:t>( 1), 19– 39. </a:t>
            </a:r>
            <a:r>
              <a:rPr lang="en-US" sz="1200" u="sng" dirty="0">
                <a:solidFill>
                  <a:srgbClr val="0000FF"/>
                </a:solidFill>
                <a:effectLst/>
                <a:ea typeface="Calibri" panose="020F0502020204030204" pitchFamily="34" charset="0"/>
                <a:hlinkClick r:id="rId3"/>
              </a:rPr>
              <a:t>https://doi.org/10.1002/jee.20441</a:t>
            </a:r>
            <a:endParaRPr lang="en-US" sz="1200" dirty="0">
              <a:effectLst/>
              <a:ea typeface="Calibri" panose="020F0502020204030204" pitchFamily="34" charset="0"/>
            </a:endParaRPr>
          </a:p>
        </p:txBody>
      </p:sp>
      <p:sp>
        <p:nvSpPr>
          <p:cNvPr id="41" name="TextBox 40">
            <a:extLst>
              <a:ext uri="{FF2B5EF4-FFF2-40B4-BE49-F238E27FC236}">
                <a16:creationId xmlns:a16="http://schemas.microsoft.com/office/drawing/2014/main" id="{62B19B37-EA20-4AC3-A1CD-6A5127015E61}"/>
              </a:ext>
            </a:extLst>
          </p:cNvPr>
          <p:cNvSpPr txBox="1"/>
          <p:nvPr/>
        </p:nvSpPr>
        <p:spPr>
          <a:xfrm>
            <a:off x="76781" y="4371887"/>
            <a:ext cx="3128351" cy="1600438"/>
          </a:xfrm>
          <a:prstGeom prst="rect">
            <a:avLst/>
          </a:prstGeom>
          <a:noFill/>
        </p:spPr>
        <p:txBody>
          <a:bodyPr wrap="square">
            <a:spAutoFit/>
          </a:bodyPr>
          <a:lstStyle/>
          <a:p>
            <a:pPr marL="0" marR="0">
              <a:spcBef>
                <a:spcPts val="0"/>
              </a:spcBef>
              <a:spcAft>
                <a:spcPts val="0"/>
              </a:spcAft>
            </a:pPr>
            <a:r>
              <a:rPr lang="en-US" sz="1400" dirty="0">
                <a:solidFill>
                  <a:srgbClr val="FFC000"/>
                </a:solidFill>
                <a:effectLst/>
                <a:ea typeface="Calibri" panose="020F0502020204030204" pitchFamily="34" charset="0"/>
                <a:cs typeface="Times New Roman" panose="02020603050405020304" pitchFamily="18" charset="0"/>
              </a:rPr>
              <a:t>Presenter Author 1290</a:t>
            </a:r>
          </a:p>
          <a:p>
            <a:pPr marL="0" marR="0">
              <a:spcBef>
                <a:spcPts val="0"/>
              </a:spcBef>
              <a:spcAft>
                <a:spcPts val="0"/>
              </a:spcAft>
            </a:pPr>
            <a:r>
              <a:rPr lang="en-US" sz="1400" u="sng" cap="small" dirty="0">
                <a:solidFill>
                  <a:srgbClr val="FFC000"/>
                </a:solidFill>
                <a:effectLs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LEARNING AND AGENCY THROUGH DESIGN NEGOTIATION: THE HONEYCOMB OF ENGINEERING</a:t>
            </a:r>
            <a:endParaRPr lang="en-US" sz="1400" cap="small" dirty="0">
              <a:solidFill>
                <a:srgbClr val="FFC000"/>
              </a:solidFill>
              <a:effectLst/>
              <a:ea typeface="Calibri" panose="020F0502020204030204" pitchFamily="34" charset="0"/>
              <a:cs typeface="Times New Roman" panose="02020603050405020304" pitchFamily="18" charset="0"/>
            </a:endParaRPr>
          </a:p>
          <a:p>
            <a:pPr marL="0" marR="0">
              <a:spcBef>
                <a:spcPts val="0"/>
              </a:spcBef>
              <a:spcAft>
                <a:spcPts val="0"/>
              </a:spcAft>
            </a:pPr>
            <a:r>
              <a:rPr lang="en-US" sz="1400" i="1" u="sng" dirty="0">
                <a:solidFill>
                  <a:srgbClr val="FFC000"/>
                </a:solidFill>
                <a:effectLst/>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Parallel Session - 1.11 (Oral Presentations), 15:00-16:30 Monday, 28 August, 2023</a:t>
            </a:r>
            <a:endParaRPr lang="en-US" sz="1400" dirty="0">
              <a:solidFill>
                <a:srgbClr val="FFC00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369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94553-B98D-4E79-A46A-F92E7CA70BD7}"/>
              </a:ext>
            </a:extLst>
          </p:cNvPr>
          <p:cNvSpPr>
            <a:spLocks noGrp="1"/>
          </p:cNvSpPr>
          <p:nvPr>
            <p:ph type="ctrTitle"/>
          </p:nvPr>
        </p:nvSpPr>
        <p:spPr/>
        <p:txBody>
          <a:bodyPr/>
          <a:lstStyle/>
          <a:p>
            <a:r>
              <a:rPr lang="en-US" dirty="0"/>
              <a:t>Prior research </a:t>
            </a:r>
          </a:p>
        </p:txBody>
      </p:sp>
      <p:sp>
        <p:nvSpPr>
          <p:cNvPr id="5" name="Date Placeholder 4">
            <a:extLst>
              <a:ext uri="{FF2B5EF4-FFF2-40B4-BE49-F238E27FC236}">
                <a16:creationId xmlns:a16="http://schemas.microsoft.com/office/drawing/2014/main" id="{9DA07BD7-0789-4453-A95E-3A87CF578B85}"/>
              </a:ext>
            </a:extLst>
          </p:cNvPr>
          <p:cNvSpPr>
            <a:spLocks noGrp="1"/>
          </p:cNvSpPr>
          <p:nvPr>
            <p:ph type="dt" sz="half" idx="10"/>
          </p:nvPr>
        </p:nvSpPr>
        <p:spPr/>
        <p:txBody>
          <a:bodyPr/>
          <a:lstStyle/>
          <a:p>
            <a:fld id="{93C70D44-4D52-E745-B943-20C0DA58653C}" type="datetime1">
              <a:rPr lang="en-US" smtClean="0"/>
              <a:pPr/>
              <a:t>8/25/2023</a:t>
            </a:fld>
            <a:endParaRPr lang="en-US"/>
          </a:p>
        </p:txBody>
      </p:sp>
      <p:sp>
        <p:nvSpPr>
          <p:cNvPr id="6" name="Slide Number Placeholder 5">
            <a:extLst>
              <a:ext uri="{FF2B5EF4-FFF2-40B4-BE49-F238E27FC236}">
                <a16:creationId xmlns:a16="http://schemas.microsoft.com/office/drawing/2014/main" id="{1CF35A0F-097D-406E-BEE0-1CE1C5C2902D}"/>
              </a:ext>
            </a:extLst>
          </p:cNvPr>
          <p:cNvSpPr>
            <a:spLocks noGrp="1"/>
          </p:cNvSpPr>
          <p:nvPr>
            <p:ph type="sldNum" sz="quarter" idx="12"/>
          </p:nvPr>
        </p:nvSpPr>
        <p:spPr/>
        <p:txBody>
          <a:bodyPr/>
          <a:lstStyle/>
          <a:p>
            <a:fld id="{8A7A6979-0714-4377-B894-6BE4C2D6E202}" type="slidenum">
              <a:rPr lang="en-US" smtClean="0"/>
              <a:pPr/>
              <a:t>24</a:t>
            </a:fld>
            <a:endParaRPr lang="en-US"/>
          </a:p>
        </p:txBody>
      </p:sp>
      <p:sp>
        <p:nvSpPr>
          <p:cNvPr id="7" name="Text Placeholder 6">
            <a:extLst>
              <a:ext uri="{FF2B5EF4-FFF2-40B4-BE49-F238E27FC236}">
                <a16:creationId xmlns:a16="http://schemas.microsoft.com/office/drawing/2014/main" id="{E46D991F-2486-4D3E-A1BE-0A98CD8A7D5B}"/>
              </a:ext>
            </a:extLst>
          </p:cNvPr>
          <p:cNvSpPr txBox="1">
            <a:spLocks noGrp="1"/>
          </p:cNvSpPr>
          <p:nvPr>
            <p:ph type="body" sz="quarter" idx="14"/>
          </p:nvPr>
        </p:nvSpPr>
        <p:spPr>
          <a:xfrm>
            <a:off x="1220073" y="1074509"/>
            <a:ext cx="9234308" cy="5170646"/>
          </a:xfrm>
          <a:prstGeom prst="rect">
            <a:avLst/>
          </a:prstGeom>
          <a:noFill/>
        </p:spPr>
        <p:txBody>
          <a:bodyPr wrap="square">
            <a:spAutoFit/>
          </a:bodyPr>
          <a:lstStyle/>
          <a:p>
            <a:pPr marL="0" marR="0" lvl="0" indent="0" algn="just">
              <a:spcBef>
                <a:spcPts val="0"/>
              </a:spcBef>
              <a:spcAft>
                <a:spcPts val="0"/>
              </a:spcAft>
              <a:buNone/>
            </a:pPr>
            <a:r>
              <a:rPr lang="en-US" sz="1400" b="1" dirty="0">
                <a:effectLst/>
                <a:latin typeface="+mn-lt"/>
                <a:ea typeface="Times New Roman" panose="02020603050405020304" pitchFamily="18" charset="0"/>
              </a:rPr>
              <a:t>Aladdin</a:t>
            </a:r>
          </a:p>
          <a:p>
            <a:pPr algn="just"/>
            <a:r>
              <a:rPr lang="en-US" sz="1400" dirty="0">
                <a:latin typeface="+mn-lt"/>
                <a:hlinkClick r:id="rId2"/>
              </a:rPr>
              <a:t>https://intofuture.org/aladdin.html</a:t>
            </a:r>
            <a:r>
              <a:rPr lang="en-US" sz="1400" dirty="0">
                <a:latin typeface="+mn-lt"/>
              </a:rPr>
              <a:t>  (free, browser-based, AI-enabled, open access)</a:t>
            </a:r>
          </a:p>
          <a:p>
            <a:pPr algn="just"/>
            <a:endParaRPr lang="en-US" sz="1400" dirty="0">
              <a:latin typeface="+mn-lt"/>
            </a:endParaRPr>
          </a:p>
          <a:p>
            <a:pPr marL="0" indent="0" algn="just">
              <a:buNone/>
            </a:pPr>
            <a:r>
              <a:rPr lang="en-US" sz="1400" b="1" dirty="0">
                <a:latin typeface="+mn-lt"/>
              </a:rPr>
              <a:t>Engineering in K-12</a:t>
            </a:r>
          </a:p>
          <a:p>
            <a:r>
              <a:rPr lang="en-US" sz="1400" dirty="0">
                <a:latin typeface="+mn-lt"/>
              </a:rPr>
              <a:t>Purzer, S., Quintana-Cifuentes, J.P. (2019). Integrating engineering in K-12 science education: spelling out the pedagogical, epistemological, and methodological arguments. </a:t>
            </a:r>
            <a:r>
              <a:rPr lang="en-US" sz="1400" i="1" dirty="0" err="1">
                <a:latin typeface="+mn-lt"/>
              </a:rPr>
              <a:t>Discip</a:t>
            </a:r>
            <a:r>
              <a:rPr lang="en-US" sz="1400" i="1" dirty="0">
                <a:latin typeface="+mn-lt"/>
              </a:rPr>
              <a:t> </a:t>
            </a:r>
            <a:r>
              <a:rPr lang="en-US" sz="1400" i="1" dirty="0" err="1">
                <a:latin typeface="+mn-lt"/>
              </a:rPr>
              <a:t>Interdscip</a:t>
            </a:r>
            <a:r>
              <a:rPr lang="en-US" sz="1400" i="1" dirty="0">
                <a:latin typeface="+mn-lt"/>
              </a:rPr>
              <a:t> Sci Educ Res,</a:t>
            </a:r>
            <a:r>
              <a:rPr lang="en-US" sz="1400" dirty="0">
                <a:latin typeface="+mn-lt"/>
              </a:rPr>
              <a:t> 1(13), 1-12. </a:t>
            </a:r>
            <a:r>
              <a:rPr lang="en-US" sz="1400" dirty="0">
                <a:latin typeface="+mn-lt"/>
                <a:hlinkClick r:id="rId3"/>
              </a:rPr>
              <a:t>https://doi.org/10.1186/s43031-019-0010-0</a:t>
            </a:r>
            <a:r>
              <a:rPr lang="en-US" sz="1400" dirty="0">
                <a:latin typeface="+mn-lt"/>
              </a:rPr>
              <a:t> </a:t>
            </a:r>
          </a:p>
          <a:p>
            <a:pPr algn="just"/>
            <a:endParaRPr lang="en-US" sz="1400" dirty="0">
              <a:latin typeface="+mn-lt"/>
              <a:ea typeface="Times New Roman" panose="02020603050405020304" pitchFamily="18" charset="0"/>
            </a:endParaRPr>
          </a:p>
          <a:p>
            <a:pPr marL="0" marR="0" lvl="0" indent="0" algn="just">
              <a:spcBef>
                <a:spcPts val="0"/>
              </a:spcBef>
              <a:spcAft>
                <a:spcPts val="0"/>
              </a:spcAft>
              <a:buNone/>
            </a:pPr>
            <a:r>
              <a:rPr lang="en-US" sz="1400" b="1" dirty="0">
                <a:effectLst/>
                <a:latin typeface="+mn-lt"/>
                <a:ea typeface="Times New Roman" panose="02020603050405020304" pitchFamily="18" charset="0"/>
              </a:rPr>
              <a:t>Design Coaching Tool</a:t>
            </a:r>
          </a:p>
          <a:p>
            <a:r>
              <a:rPr kumimoji="0" lang="en-US" sz="1400" i="0" u="none" strike="noStrike" kern="1200" cap="none" spc="0" normalizeH="0" baseline="0" noProof="0" dirty="0">
                <a:ln>
                  <a:noFill/>
                </a:ln>
                <a:effectLst/>
                <a:uLnTx/>
                <a:uFillTx/>
                <a:latin typeface="+mn-lt"/>
                <a:ea typeface="+mn-ea"/>
                <a:cs typeface="+mn-cs"/>
              </a:rPr>
              <a:t>Purzer, Quintana-Cifuentes, &amp; Lingam (2021). </a:t>
            </a:r>
            <a:r>
              <a:rPr kumimoji="0" lang="en-US" sz="1400" b="0" i="0" u="none" strike="noStrike" kern="1200" cap="none" spc="0" normalizeH="0" baseline="0" noProof="0" dirty="0">
                <a:ln>
                  <a:noFill/>
                </a:ln>
                <a:effectLst/>
                <a:uLnTx/>
                <a:uFillTx/>
                <a:latin typeface="+mn-lt"/>
                <a:ea typeface="+mn-ea"/>
                <a:cs typeface="+mn-cs"/>
              </a:rPr>
              <a:t>https://docs.lib.purdue.edu/eneoer/1</a:t>
            </a:r>
          </a:p>
          <a:p>
            <a:pPr marR="0" lvl="0">
              <a:spcBef>
                <a:spcPts val="0"/>
              </a:spcBef>
              <a:spcAft>
                <a:spcPts val="0"/>
              </a:spcAft>
            </a:pPr>
            <a:r>
              <a:rPr lang="en-US" sz="1400" dirty="0">
                <a:effectLst/>
                <a:latin typeface="+mn-lt"/>
                <a:ea typeface="Times New Roman" panose="02020603050405020304" pitchFamily="18" charset="0"/>
              </a:rPr>
              <a:t>Purzer, S., Schimpf, C., Quintana-Cifuentes, J., Sereiviene, E., Lingam, I. &amp; Jiang, R. (2022). Refine by design: An engineering design Review coaching tool for supporting teacher student reasoning. </a:t>
            </a:r>
            <a:r>
              <a:rPr lang="en-US" sz="1400" i="1" dirty="0">
                <a:effectLst/>
                <a:latin typeface="+mn-lt"/>
                <a:ea typeface="Times New Roman" panose="02020603050405020304" pitchFamily="18" charset="0"/>
              </a:rPr>
              <a:t>The Science Teacher</a:t>
            </a:r>
            <a:r>
              <a:rPr lang="en-US" sz="1400" dirty="0">
                <a:effectLst/>
                <a:latin typeface="+mn-lt"/>
                <a:ea typeface="Times New Roman" panose="02020603050405020304" pitchFamily="18" charset="0"/>
              </a:rPr>
              <a:t>, </a:t>
            </a:r>
            <a:r>
              <a:rPr lang="en-US" sz="1400" i="1" dirty="0">
                <a:effectLst/>
                <a:latin typeface="+mn-lt"/>
                <a:ea typeface="Times New Roman" panose="02020603050405020304" pitchFamily="18" charset="0"/>
              </a:rPr>
              <a:t>89</a:t>
            </a:r>
            <a:r>
              <a:rPr lang="en-US" sz="1400" dirty="0">
                <a:effectLst/>
                <a:latin typeface="+mn-lt"/>
                <a:ea typeface="Times New Roman" panose="02020603050405020304" pitchFamily="18" charset="0"/>
              </a:rPr>
              <a:t>(6), 34-39.</a:t>
            </a:r>
          </a:p>
          <a:p>
            <a:pPr marR="0" lvl="0">
              <a:spcBef>
                <a:spcPts val="0"/>
              </a:spcBef>
              <a:spcAft>
                <a:spcPts val="0"/>
              </a:spcAft>
            </a:pPr>
            <a:endParaRPr lang="en-US" sz="1400" dirty="0">
              <a:latin typeface="+mn-lt"/>
              <a:ea typeface="Times New Roman" panose="02020603050405020304" pitchFamily="18" charset="0"/>
            </a:endParaRPr>
          </a:p>
          <a:p>
            <a:pPr marL="0" marR="0" lvl="0" indent="0">
              <a:spcBef>
                <a:spcPts val="0"/>
              </a:spcBef>
              <a:spcAft>
                <a:spcPts val="0"/>
              </a:spcAft>
              <a:buNone/>
            </a:pPr>
            <a:r>
              <a:rPr lang="en-US" sz="1400" b="1" dirty="0">
                <a:effectLst/>
                <a:latin typeface="+mn-lt"/>
                <a:ea typeface="Times New Roman" panose="02020603050405020304" pitchFamily="18" charset="0"/>
              </a:rPr>
              <a:t>Design Reasoning</a:t>
            </a:r>
          </a:p>
          <a:p>
            <a:r>
              <a:rPr lang="en-US" sz="1400" dirty="0">
                <a:effectLst/>
                <a:latin typeface="+mn-lt"/>
                <a:ea typeface="Calibri" panose="020F0502020204030204" pitchFamily="34" charset="0"/>
              </a:rPr>
              <a:t>Quintana-Cifuentes, J., &amp; Purzer, S. (2022). Semantic Fluency in Design Reasoning. International Journal of Engineering Education, 38(6). </a:t>
            </a:r>
            <a:r>
              <a:rPr lang="en-US" sz="1400" u="sng" dirty="0">
                <a:solidFill>
                  <a:srgbClr val="0000FF"/>
                </a:solidFill>
                <a:effectLst/>
                <a:latin typeface="+mn-lt"/>
                <a:ea typeface="Calibri" panose="020F0502020204030204" pitchFamily="34" charset="0"/>
                <a:hlinkClick r:id="rId4"/>
              </a:rPr>
              <a:t>https://par.nsf.gov/biblio/10396304</a:t>
            </a:r>
            <a:r>
              <a:rPr lang="en-US" sz="1400" dirty="0">
                <a:effectLst/>
                <a:latin typeface="+mn-lt"/>
                <a:ea typeface="Calibri" panose="020F0502020204030204" pitchFamily="34" charset="0"/>
              </a:rPr>
              <a:t> </a:t>
            </a:r>
          </a:p>
          <a:p>
            <a:r>
              <a:rPr lang="en-US" sz="1400" b="0" i="0" dirty="0">
                <a:effectLst/>
                <a:latin typeface="+mn-lt"/>
              </a:rPr>
              <a:t>Purzer, Ş., Quintana‐Cifuentes, J., &amp; Menekse, M. (2021). The honeycomb of engineering framework</a:t>
            </a:r>
            <a:r>
              <a:rPr lang="en-US" sz="1400" dirty="0">
                <a:latin typeface="+mn-lt"/>
              </a:rPr>
              <a:t>: Philosophy of engineering guiding precollege engineering education. </a:t>
            </a:r>
            <a:r>
              <a:rPr lang="en-US" sz="1400" i="1" dirty="0">
                <a:latin typeface="+mn-lt"/>
              </a:rPr>
              <a:t>Journal of Engineering Education</a:t>
            </a:r>
            <a:r>
              <a:rPr lang="en-US" sz="1400" dirty="0">
                <a:latin typeface="+mn-lt"/>
              </a:rPr>
              <a:t>, </a:t>
            </a:r>
            <a:r>
              <a:rPr lang="en-US" sz="1400" i="1" dirty="0">
                <a:latin typeface="+mn-lt"/>
              </a:rPr>
              <a:t>111</a:t>
            </a:r>
            <a:r>
              <a:rPr lang="en-US" sz="1400" dirty="0">
                <a:latin typeface="+mn-lt"/>
              </a:rPr>
              <a:t>(1), 19-39. </a:t>
            </a:r>
            <a:r>
              <a:rPr lang="en-US" sz="1400" dirty="0">
                <a:latin typeface="+mn-lt"/>
                <a:hlinkClick r:id="rId5">
                  <a:extLst>
                    <a:ext uri="{A12FA001-AC4F-418D-AE19-62706E023703}">
                      <ahyp:hlinkClr xmlns:ahyp="http://schemas.microsoft.com/office/drawing/2018/hyperlinkcolor" val="tx"/>
                    </a:ext>
                  </a:extLst>
                </a:hlinkClick>
              </a:rPr>
              <a:t>https://doi.org/10.1002/jee.20441</a:t>
            </a:r>
            <a:r>
              <a:rPr lang="en-US" sz="1400" dirty="0">
                <a:latin typeface="+mn-lt"/>
              </a:rPr>
              <a:t> </a:t>
            </a:r>
          </a:p>
          <a:p>
            <a:r>
              <a:rPr lang="en-US" sz="1400" dirty="0">
                <a:latin typeface="+mn-lt"/>
              </a:rPr>
              <a:t>Purzer, Ş., Goldstein, M. H., Adams, R. S., Xie, C., &amp; </a:t>
            </a:r>
            <a:r>
              <a:rPr lang="en-US" sz="1400" dirty="0" err="1">
                <a:latin typeface="+mn-lt"/>
              </a:rPr>
              <a:t>Nourian</a:t>
            </a:r>
            <a:r>
              <a:rPr lang="en-US" sz="1400" dirty="0">
                <a:latin typeface="+mn-lt"/>
              </a:rPr>
              <a:t>, S. (2015). An exploratory study of informed engineering design behaviors associated with scientific explanations. International Journal of STEM education, 2(1), 1-12. https://doi.org/10.1186/s40594-015-0019-7</a:t>
            </a:r>
          </a:p>
          <a:p>
            <a:endParaRPr lang="en-US" sz="1400" b="0" i="0" dirty="0">
              <a:effectLst/>
              <a:latin typeface="+mn-lt"/>
            </a:endParaRPr>
          </a:p>
          <a:p>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886977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8373A3F-54E0-424E-A84D-352212210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7BAEF06-AB74-442C-8C30-B88233FD83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087640" cy="6858000"/>
            <a:chOff x="1" y="0"/>
            <a:chExt cx="4087640" cy="6858000"/>
          </a:xfrm>
          <a:effectLst>
            <a:outerShdw blurRad="381000" dist="152400" algn="ctr" rotWithShape="0">
              <a:srgbClr val="000000">
                <a:alpha val="10000"/>
              </a:srgbClr>
            </a:outerShdw>
          </a:effectLst>
        </p:grpSpPr>
        <p:grpSp>
          <p:nvGrpSpPr>
            <p:cNvPr id="16" name="Group 15">
              <a:extLst>
                <a:ext uri="{FF2B5EF4-FFF2-40B4-BE49-F238E27FC236}">
                  <a16:creationId xmlns:a16="http://schemas.microsoft.com/office/drawing/2014/main" id="{BDFD9AA5-A6A4-499F-BB09-5CD7F8145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 y="0"/>
              <a:ext cx="3986041" cy="6858000"/>
              <a:chOff x="1" y="0"/>
              <a:chExt cx="3986041" cy="6858000"/>
            </a:xfrm>
          </p:grpSpPr>
          <p:sp>
            <p:nvSpPr>
              <p:cNvPr id="20" name="Freeform: Shape 19">
                <a:extLst>
                  <a:ext uri="{FF2B5EF4-FFF2-40B4-BE49-F238E27FC236}">
                    <a16:creationId xmlns:a16="http://schemas.microsoft.com/office/drawing/2014/main" id="{5F499571-4EEA-4442-B71C-2972335B3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FFC7284-7A71-4F33-AB06-E0D1EB1CA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C27F758D-B23C-459E-AD21-6621782C726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748588" y="0"/>
              <a:ext cx="1339053" cy="6858000"/>
              <a:chOff x="2748588" y="0"/>
              <a:chExt cx="1339053" cy="6858000"/>
            </a:xfrm>
          </p:grpSpPr>
          <p:sp>
            <p:nvSpPr>
              <p:cNvPr id="18" name="Freeform: Shape 17">
                <a:extLst>
                  <a:ext uri="{FF2B5EF4-FFF2-40B4-BE49-F238E27FC236}">
                    <a16:creationId xmlns:a16="http://schemas.microsoft.com/office/drawing/2014/main" id="{08DD5D69-A882-48D7-ACFB-68E2DC6B04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23" name="Group 22">
            <a:extLst>
              <a:ext uri="{FF2B5EF4-FFF2-40B4-BE49-F238E27FC236}">
                <a16:creationId xmlns:a16="http://schemas.microsoft.com/office/drawing/2014/main" id="{C9829185-6353-4E3C-B082-AA7F519391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4087640" cy="6858000"/>
            <a:chOff x="1" y="0"/>
            <a:chExt cx="4087640" cy="6858000"/>
          </a:xfrm>
          <a:effectLst>
            <a:outerShdw blurRad="381000" dist="152400" algn="ctr" rotWithShape="0">
              <a:srgbClr val="000000">
                <a:alpha val="10000"/>
              </a:srgbClr>
            </a:outerShdw>
          </a:effectLst>
        </p:grpSpPr>
        <p:grpSp>
          <p:nvGrpSpPr>
            <p:cNvPr id="24" name="Group 23">
              <a:extLst>
                <a:ext uri="{FF2B5EF4-FFF2-40B4-BE49-F238E27FC236}">
                  <a16:creationId xmlns:a16="http://schemas.microsoft.com/office/drawing/2014/main" id="{BB7BB359-8B77-484C-B9CD-6376139A3AB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 y="0"/>
              <a:ext cx="3986041" cy="6858000"/>
              <a:chOff x="1" y="0"/>
              <a:chExt cx="3986041" cy="6858000"/>
            </a:xfrm>
          </p:grpSpPr>
          <p:sp>
            <p:nvSpPr>
              <p:cNvPr id="28" name="Freeform: Shape 27">
                <a:extLst>
                  <a:ext uri="{FF2B5EF4-FFF2-40B4-BE49-F238E27FC236}">
                    <a16:creationId xmlns:a16="http://schemas.microsoft.com/office/drawing/2014/main" id="{AA96BE9D-5B3B-4CA9-8895-33FAA3804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840E2BF-E954-4173-BF70-2DAE9E19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F125B5A-DFAC-4B6D-B14F-287F8C436AA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748588" y="0"/>
              <a:ext cx="1339053" cy="6858000"/>
              <a:chOff x="2748588" y="0"/>
              <a:chExt cx="1339053" cy="6858000"/>
            </a:xfrm>
          </p:grpSpPr>
          <p:sp>
            <p:nvSpPr>
              <p:cNvPr id="26" name="Freeform: Shape 25">
                <a:extLst>
                  <a:ext uri="{FF2B5EF4-FFF2-40B4-BE49-F238E27FC236}">
                    <a16:creationId xmlns:a16="http://schemas.microsoft.com/office/drawing/2014/main" id="{6AF4804F-69E5-479A-9F45-C0E4631715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3CA5C733-38F9-4D36-A78D-0AB08CCBB5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6" name="Picture 2" descr="National Science Foundation - Wikipedia">
            <a:extLst>
              <a:ext uri="{FF2B5EF4-FFF2-40B4-BE49-F238E27FC236}">
                <a16:creationId xmlns:a16="http://schemas.microsoft.com/office/drawing/2014/main" id="{C986F02E-F080-4383-8953-6E104DE894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1009405" y="5192690"/>
            <a:ext cx="819480" cy="80489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CC1A9D70-A430-46E5-8808-71D4D73E9A56}"/>
              </a:ext>
            </a:extLst>
          </p:cNvPr>
          <p:cNvSpPr txBox="1">
            <a:spLocks/>
          </p:cNvSpPr>
          <p:nvPr/>
        </p:nvSpPr>
        <p:spPr>
          <a:xfrm>
            <a:off x="9127759" y="2875034"/>
            <a:ext cx="2871277" cy="2955360"/>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i="1" dirty="0">
                <a:solidFill>
                  <a:srgbClr val="FFFFFF"/>
                </a:solidFill>
                <a:latin typeface="Times New Roman"/>
                <a:ea typeface="Calibri" panose="020F0502020204030204" pitchFamily="34" charset="0"/>
                <a:cs typeface="Times New Roman"/>
              </a:rPr>
              <a:t>The work presented in this manuscript is based upon work supported by the National Science Foundation DRL</a:t>
            </a:r>
            <a:r>
              <a:rPr lang="en-US" sz="1600" b="1" i="1" dirty="0">
                <a:solidFill>
                  <a:srgbClr val="FFFFFF"/>
                </a:solidFill>
                <a:latin typeface="Times New Roman"/>
                <a:ea typeface="Verdana"/>
                <a:cs typeface="Times New Roman"/>
              </a:rPr>
              <a:t> </a:t>
            </a:r>
            <a:r>
              <a:rPr lang="en-US" sz="1600" i="1" dirty="0">
                <a:solidFill>
                  <a:srgbClr val="FFFFFF"/>
                </a:solidFill>
                <a:latin typeface="Times New Roman"/>
                <a:ea typeface="Calibri" panose="020F0502020204030204" pitchFamily="34" charset="0"/>
                <a:cs typeface="Times New Roman"/>
              </a:rPr>
              <a:t>#1721054. Any opinions, findings, and conclusions or recommendations expressed in this paper, however, are those of the authors and do not necessarily reflect the views of the National Science Foundation.</a:t>
            </a:r>
            <a:endParaRPr lang="en-US" sz="1600" i="1" dirty="0">
              <a:solidFill>
                <a:srgbClr val="FFFFFF"/>
              </a:solidFill>
              <a:latin typeface="Times New Roman"/>
              <a:ea typeface="Times New Roman" panose="02020603050405020304" pitchFamily="18" charset="0"/>
              <a:cs typeface="Times New Roman"/>
            </a:endParaRPr>
          </a:p>
          <a:p>
            <a:pPr algn="l"/>
            <a:endParaRPr lang="en-US" sz="1600" dirty="0">
              <a:solidFill>
                <a:srgbClr val="FFFFFF"/>
              </a:solidFill>
            </a:endParaRPr>
          </a:p>
        </p:txBody>
      </p:sp>
      <p:pic>
        <p:nvPicPr>
          <p:cNvPr id="22" name="Picture 21" descr="A person smiling for the camera&#10;&#10;Description generated with very high confidence">
            <a:extLst>
              <a:ext uri="{FF2B5EF4-FFF2-40B4-BE49-F238E27FC236}">
                <a16:creationId xmlns:a16="http://schemas.microsoft.com/office/drawing/2014/main" id="{1438509E-7697-4C2F-977F-C7FB91D651E3}"/>
              </a:ext>
            </a:extLst>
          </p:cNvPr>
          <p:cNvPicPr>
            <a:picLocks noChangeAspect="1"/>
          </p:cNvPicPr>
          <p:nvPr/>
        </p:nvPicPr>
        <p:blipFill>
          <a:blip r:embed="rId5"/>
          <a:stretch>
            <a:fillRect/>
          </a:stretch>
        </p:blipFill>
        <p:spPr>
          <a:xfrm>
            <a:off x="369549" y="304876"/>
            <a:ext cx="1403009" cy="16508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1" name="Picture 4" descr="Home">
            <a:extLst>
              <a:ext uri="{FF2B5EF4-FFF2-40B4-BE49-F238E27FC236}">
                <a16:creationId xmlns:a16="http://schemas.microsoft.com/office/drawing/2014/main" id="{E5871936-1690-4604-94C8-032733BE67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41938" y="6046520"/>
            <a:ext cx="1886947" cy="566084"/>
          </a:xfrm>
          <a:prstGeom prst="rect">
            <a:avLst/>
          </a:prstGeom>
          <a:noFill/>
          <a:extLst>
            <a:ext uri="{909E8E84-426E-40DD-AFC4-6F175D3DCCD1}">
              <a14:hiddenFill xmlns:a14="http://schemas.microsoft.com/office/drawing/2010/main">
                <a:solidFill>
                  <a:srgbClr val="FFFFFF"/>
                </a:solidFill>
              </a14:hiddenFill>
            </a:ext>
          </a:extLst>
        </p:spPr>
      </p:pic>
      <p:sp>
        <p:nvSpPr>
          <p:cNvPr id="32" name="Title 1">
            <a:extLst>
              <a:ext uri="{FF2B5EF4-FFF2-40B4-BE49-F238E27FC236}">
                <a16:creationId xmlns:a16="http://schemas.microsoft.com/office/drawing/2014/main" id="{4D581314-1A56-4BA1-ABDE-A0358D615990}"/>
              </a:ext>
            </a:extLst>
          </p:cNvPr>
          <p:cNvSpPr>
            <a:spLocks noGrp="1"/>
          </p:cNvSpPr>
          <p:nvPr>
            <p:ph type="ctrTitle"/>
          </p:nvPr>
        </p:nvSpPr>
        <p:spPr>
          <a:xfrm>
            <a:off x="3857950" y="262078"/>
            <a:ext cx="4144811" cy="3641781"/>
          </a:xfrm>
        </p:spPr>
        <p:txBody>
          <a:bodyPr>
            <a:normAutofit fontScale="90000"/>
          </a:bodyPr>
          <a:lstStyle/>
          <a:p>
            <a:r>
              <a:rPr lang="en-US" sz="2200" b="0" i="0" cap="small" dirty="0">
                <a:solidFill>
                  <a:schemeClr val="bg1"/>
                </a:solidFill>
                <a:effectLst/>
                <a:latin typeface="Roboto" panose="02000000000000000000" pitchFamily="2" charset="0"/>
              </a:rPr>
              <a:t>workshop</a:t>
            </a:r>
            <a:br>
              <a:rPr lang="en-US" sz="4400" b="0" i="0" cap="small" dirty="0">
                <a:solidFill>
                  <a:schemeClr val="bg1"/>
                </a:solidFill>
                <a:effectLst/>
                <a:latin typeface="Roboto" panose="02000000000000000000" pitchFamily="2" charset="0"/>
              </a:rPr>
            </a:br>
            <a:r>
              <a:rPr lang="en-US" sz="4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Engineering Design Coaching Tool for Sustainability and Ethically-conscientious Education</a:t>
            </a:r>
            <a:endParaRPr lang="en-US" sz="4400" b="0" i="0" dirty="0">
              <a:solidFill>
                <a:schemeClr val="bg1"/>
              </a:solidFill>
              <a:effectLst/>
              <a:latin typeface="Roboto" panose="02000000000000000000" pitchFamily="2" charset="0"/>
            </a:endParaRPr>
          </a:p>
        </p:txBody>
      </p:sp>
      <p:sp>
        <p:nvSpPr>
          <p:cNvPr id="3" name="Subtitle 2"/>
          <p:cNvSpPr>
            <a:spLocks noGrp="1"/>
          </p:cNvSpPr>
          <p:nvPr>
            <p:ph type="subTitle" idx="1"/>
          </p:nvPr>
        </p:nvSpPr>
        <p:spPr>
          <a:xfrm>
            <a:off x="192963" y="2260600"/>
            <a:ext cx="3077625" cy="1397000"/>
          </a:xfrm>
        </p:spPr>
        <p:txBody>
          <a:bodyPr vert="horz" lIns="91440" tIns="45720" rIns="91440" bIns="45720" rtlCol="0">
            <a:normAutofit fontScale="92500" lnSpcReduction="10000"/>
          </a:bodyPr>
          <a:lstStyle/>
          <a:p>
            <a:pPr algn="l"/>
            <a:r>
              <a:rPr lang="en-US" sz="2800" b="1" dirty="0">
                <a:solidFill>
                  <a:schemeClr val="bg1"/>
                </a:solidFill>
                <a:latin typeface="Arial" panose="020B0604020202020204" pitchFamily="34" charset="0"/>
                <a:cs typeface="Arial" panose="020B0604020202020204" pitchFamily="34" charset="0"/>
              </a:rPr>
              <a:t>Ş</a:t>
            </a:r>
            <a:r>
              <a:rPr lang="en-US" sz="2800" b="1" dirty="0">
                <a:solidFill>
                  <a:schemeClr val="bg1"/>
                </a:solidFill>
              </a:rPr>
              <a:t>enay Purzer </a:t>
            </a:r>
          </a:p>
          <a:p>
            <a:pPr algn="l"/>
            <a:r>
              <a:rPr lang="en-US" sz="2800" b="1" dirty="0">
                <a:solidFill>
                  <a:schemeClr val="bg1"/>
                </a:solidFill>
                <a:hlinkClick r:id="rId7"/>
              </a:rPr>
              <a:t>purzer@purdue.edu</a:t>
            </a:r>
            <a:endParaRPr lang="en-US" sz="2800" b="1" dirty="0">
              <a:solidFill>
                <a:schemeClr val="bg1"/>
              </a:solidFill>
            </a:endParaRPr>
          </a:p>
          <a:p>
            <a:pPr algn="l"/>
            <a:r>
              <a:rPr lang="en-US" sz="2800" dirty="0">
                <a:solidFill>
                  <a:schemeClr val="bg1"/>
                </a:solidFill>
              </a:rPr>
              <a:t>Purdue University</a:t>
            </a:r>
          </a:p>
        </p:txBody>
      </p:sp>
      <p:sp>
        <p:nvSpPr>
          <p:cNvPr id="33" name="TextBox 32">
            <a:extLst>
              <a:ext uri="{FF2B5EF4-FFF2-40B4-BE49-F238E27FC236}">
                <a16:creationId xmlns:a16="http://schemas.microsoft.com/office/drawing/2014/main" id="{6A881E6B-CC34-43CC-95AD-B78008FFF004}"/>
              </a:ext>
            </a:extLst>
          </p:cNvPr>
          <p:cNvSpPr txBox="1"/>
          <p:nvPr/>
        </p:nvSpPr>
        <p:spPr>
          <a:xfrm>
            <a:off x="168826" y="4851147"/>
            <a:ext cx="3262137" cy="1600438"/>
          </a:xfrm>
          <a:prstGeom prst="rect">
            <a:avLst/>
          </a:prstGeom>
          <a:noFill/>
        </p:spPr>
        <p:txBody>
          <a:bodyPr wrap="square">
            <a:spAutoFit/>
          </a:bodyPr>
          <a:lstStyle/>
          <a:p>
            <a:pPr marL="0" marR="0">
              <a:spcBef>
                <a:spcPts val="0"/>
              </a:spcBef>
              <a:spcAft>
                <a:spcPts val="0"/>
              </a:spcAft>
            </a:pPr>
            <a:r>
              <a:rPr lang="en-US" sz="1400" dirty="0">
                <a:solidFill>
                  <a:srgbClr val="FFC000"/>
                </a:solidFill>
                <a:effectLst/>
                <a:ea typeface="Calibri" panose="020F0502020204030204" pitchFamily="34" charset="0"/>
                <a:cs typeface="Times New Roman" panose="02020603050405020304" pitchFamily="18" charset="0"/>
              </a:rPr>
              <a:t>Also Presenter Author 1290</a:t>
            </a:r>
          </a:p>
          <a:p>
            <a:pPr marL="0" marR="0">
              <a:spcBef>
                <a:spcPts val="0"/>
              </a:spcBef>
              <a:spcAft>
                <a:spcPts val="0"/>
              </a:spcAft>
            </a:pPr>
            <a:r>
              <a:rPr lang="en-US" sz="1400" u="sng" dirty="0">
                <a:solidFill>
                  <a:srgbClr val="FFC000"/>
                </a:solidFill>
                <a:effectLst/>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LEARNING AND AGENCY THROUGH DESIGN NEGOTIATION: THE HONEYCOMB OF ENGINEERING</a:t>
            </a:r>
            <a:endParaRPr lang="en-US" sz="1400" dirty="0">
              <a:solidFill>
                <a:srgbClr val="FFC000"/>
              </a:solidFill>
              <a:effectLst/>
              <a:ea typeface="Calibri" panose="020F0502020204030204" pitchFamily="34" charset="0"/>
              <a:cs typeface="Times New Roman" panose="02020603050405020304" pitchFamily="18" charset="0"/>
            </a:endParaRPr>
          </a:p>
          <a:p>
            <a:pPr marL="0" marR="0">
              <a:spcBef>
                <a:spcPts val="0"/>
              </a:spcBef>
              <a:spcAft>
                <a:spcPts val="0"/>
              </a:spcAft>
            </a:pPr>
            <a:r>
              <a:rPr lang="en-US" sz="1400" i="1" u="sng" dirty="0">
                <a:solidFill>
                  <a:srgbClr val="FFC000"/>
                </a:solidFill>
                <a:effectLst/>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Parallel Session - 1.11 (Oral Presentations), 15:00-16:30 Monday, 28 August, 2023</a:t>
            </a:r>
            <a:endParaRPr lang="en-US" sz="1400" dirty="0">
              <a:solidFill>
                <a:srgbClr val="FFC000"/>
              </a:solidFill>
              <a:effectLst/>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19BDF42D-E3BB-4A3F-A735-F3F6F9501BA8}"/>
              </a:ext>
            </a:extLst>
          </p:cNvPr>
          <p:cNvSpPr txBox="1"/>
          <p:nvPr/>
        </p:nvSpPr>
        <p:spPr>
          <a:xfrm>
            <a:off x="4082450" y="6266919"/>
            <a:ext cx="5610225" cy="369332"/>
          </a:xfrm>
          <a:prstGeom prst="rect">
            <a:avLst/>
          </a:prstGeom>
          <a:noFill/>
        </p:spPr>
        <p:txBody>
          <a:bodyPr wrap="square">
            <a:spAutoFit/>
          </a:bodyPr>
          <a:lstStyle/>
          <a:p>
            <a:r>
              <a:rPr lang="en-US" dirty="0">
                <a:hlinkClick r:id="rId10"/>
              </a:rPr>
              <a:t>https://web.ics.purdue.edu/~spurzer/esera2023</a:t>
            </a:r>
            <a:r>
              <a:rPr lang="en-US" dirty="0"/>
              <a:t> </a:t>
            </a:r>
          </a:p>
        </p:txBody>
      </p:sp>
      <p:pic>
        <p:nvPicPr>
          <p:cNvPr id="35" name="Picture 2">
            <a:extLst>
              <a:ext uri="{FF2B5EF4-FFF2-40B4-BE49-F238E27FC236}">
                <a16:creationId xmlns:a16="http://schemas.microsoft.com/office/drawing/2014/main" id="{A1448769-5D6B-4B24-A533-A81159E930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12639" y="4165937"/>
            <a:ext cx="1921621" cy="192162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NBC ranks Purdue among colleges that pay off the most - Purdue University  News">
            <a:extLst>
              <a:ext uri="{FF2B5EF4-FFF2-40B4-BE49-F238E27FC236}">
                <a16:creationId xmlns:a16="http://schemas.microsoft.com/office/drawing/2014/main" id="{C460821A-6F1D-4493-92ED-4231B007D7F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893508" y="201605"/>
            <a:ext cx="3040010" cy="2348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83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5397A-DCD4-400C-B7A3-C76E83C9BC63}"/>
              </a:ext>
            </a:extLst>
          </p:cNvPr>
          <p:cNvSpPr>
            <a:spLocks noGrp="1"/>
          </p:cNvSpPr>
          <p:nvPr>
            <p:ph type="title"/>
          </p:nvPr>
        </p:nvSpPr>
        <p:spPr/>
        <p:txBody>
          <a:bodyPr/>
          <a:lstStyle/>
          <a:p>
            <a:r>
              <a:rPr lang="en-US" dirty="0"/>
              <a:t>6 Types of Engineering </a:t>
            </a:r>
            <a:r>
              <a:rPr lang="en-US" b="1" dirty="0"/>
              <a:t>Inquiries</a:t>
            </a:r>
            <a:r>
              <a:rPr lang="en-US" dirty="0"/>
              <a:t>: Honeycomb of Engineering</a:t>
            </a:r>
          </a:p>
        </p:txBody>
      </p:sp>
      <p:sp>
        <p:nvSpPr>
          <p:cNvPr id="4" name="Slide Number Placeholder 3">
            <a:extLst>
              <a:ext uri="{FF2B5EF4-FFF2-40B4-BE49-F238E27FC236}">
                <a16:creationId xmlns:a16="http://schemas.microsoft.com/office/drawing/2014/main" id="{8950B661-B0FE-481F-BA43-55B5C3894635}"/>
              </a:ext>
            </a:extLst>
          </p:cNvPr>
          <p:cNvSpPr>
            <a:spLocks noGrp="1"/>
          </p:cNvSpPr>
          <p:nvPr>
            <p:ph type="sldNum" sz="quarter" idx="4294967295"/>
          </p:nvPr>
        </p:nvSpPr>
        <p:spPr>
          <a:xfrm>
            <a:off x="8610600" y="6356350"/>
            <a:ext cx="2743200" cy="365125"/>
          </a:xfrm>
        </p:spPr>
        <p:txBody>
          <a:bodyPr/>
          <a:lstStyle/>
          <a:p>
            <a:fld id="{6F09F194-62D7-4CCB-9C8F-8096C2CC0182}" type="slidenum">
              <a:rPr lang="en-US" smtClean="0"/>
              <a:t>26</a:t>
            </a:fld>
            <a:endParaRPr lang="en-US"/>
          </a:p>
        </p:txBody>
      </p:sp>
      <p:pic>
        <p:nvPicPr>
          <p:cNvPr id="5" name="Picture 2" descr="Chart, histogram&#10;&#10;Description automatically generated">
            <a:extLst>
              <a:ext uri="{FF2B5EF4-FFF2-40B4-BE49-F238E27FC236}">
                <a16:creationId xmlns:a16="http://schemas.microsoft.com/office/drawing/2014/main" id="{4FAC1639-9E16-4D20-ACD1-2A7A04B29C1A}"/>
              </a:ext>
            </a:extLst>
          </p:cNvPr>
          <p:cNvPicPr>
            <a:picLocks noChangeAspect="1"/>
          </p:cNvPicPr>
          <p:nvPr/>
        </p:nvPicPr>
        <p:blipFill>
          <a:blip r:embed="rId2"/>
          <a:stretch>
            <a:fillRect/>
          </a:stretch>
        </p:blipFill>
        <p:spPr>
          <a:xfrm>
            <a:off x="1030899" y="2171700"/>
            <a:ext cx="9475176" cy="3539782"/>
          </a:xfrm>
          <a:prstGeom prst="rect">
            <a:avLst/>
          </a:prstGeom>
        </p:spPr>
      </p:pic>
      <p:sp>
        <p:nvSpPr>
          <p:cNvPr id="6" name="TextBox 5">
            <a:extLst>
              <a:ext uri="{FF2B5EF4-FFF2-40B4-BE49-F238E27FC236}">
                <a16:creationId xmlns:a16="http://schemas.microsoft.com/office/drawing/2014/main" id="{8ECEB801-A924-4173-B727-35ADAEC0B536}"/>
              </a:ext>
            </a:extLst>
          </p:cNvPr>
          <p:cNvSpPr txBox="1"/>
          <p:nvPr/>
        </p:nvSpPr>
        <p:spPr>
          <a:xfrm>
            <a:off x="519573" y="6125517"/>
            <a:ext cx="1139558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err="1">
                <a:latin typeface="Arial"/>
                <a:ea typeface="Arial"/>
                <a:cs typeface="Arial"/>
              </a:rPr>
              <a:t>Purzer</a:t>
            </a:r>
            <a:r>
              <a:rPr lang="en-US" sz="1200" dirty="0">
                <a:latin typeface="Arial"/>
                <a:ea typeface="Arial"/>
                <a:cs typeface="Arial"/>
              </a:rPr>
              <a:t>, Ş., Quintana‐Cifuentes, J., &amp; Menekse, M. (2021). The honeycomb of engineering framework: Philosophy of engineering guiding precollege engineering education. </a:t>
            </a:r>
            <a:r>
              <a:rPr lang="en-US" sz="1200" i="1" dirty="0">
                <a:latin typeface="Arial"/>
                <a:ea typeface="Arial"/>
                <a:cs typeface="Arial"/>
              </a:rPr>
              <a:t>Journal of Engineering Education</a:t>
            </a:r>
            <a:r>
              <a:rPr lang="en-US" sz="1200" dirty="0">
                <a:latin typeface="Arial"/>
                <a:ea typeface="Arial"/>
                <a:cs typeface="Arial"/>
              </a:rPr>
              <a:t>. </a:t>
            </a:r>
            <a:r>
              <a:rPr lang="en-US" sz="1200" dirty="0">
                <a:ea typeface="+mn-lt"/>
                <a:cs typeface="+mn-lt"/>
              </a:rPr>
              <a:t>https://doi.org/10.1002/jee.20441</a:t>
            </a:r>
            <a:endParaRPr lang="en-US" dirty="0">
              <a:cs typeface="Calibri" panose="020F0502020204030204"/>
            </a:endParaRPr>
          </a:p>
        </p:txBody>
      </p:sp>
    </p:spTree>
    <p:extLst>
      <p:ext uri="{BB962C8B-B14F-4D97-AF65-F5344CB8AC3E}">
        <p14:creationId xmlns:p14="http://schemas.microsoft.com/office/powerpoint/2010/main" val="1640015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1097C-E34C-8190-FCD0-E421942CF397}"/>
              </a:ext>
            </a:extLst>
          </p:cNvPr>
          <p:cNvSpPr>
            <a:spLocks noGrp="1"/>
          </p:cNvSpPr>
          <p:nvPr>
            <p:ph type="title"/>
          </p:nvPr>
        </p:nvSpPr>
        <p:spPr>
          <a:xfrm>
            <a:off x="838199" y="365125"/>
            <a:ext cx="11450783" cy="1325563"/>
          </a:xfrm>
        </p:spPr>
        <p:txBody>
          <a:bodyPr/>
          <a:lstStyle/>
          <a:p>
            <a:r>
              <a:rPr lang="en-US" dirty="0">
                <a:latin typeface="+mn-lt"/>
                <a:cs typeface="Times New Roman" panose="02020603050405020304" pitchFamily="18" charset="0"/>
              </a:rPr>
              <a:t>Key design variables &amp; Student Design Journal</a:t>
            </a:r>
          </a:p>
        </p:txBody>
      </p:sp>
      <p:pic>
        <p:nvPicPr>
          <p:cNvPr id="3" name="Picture 2" descr="A picture containing diagram&#10;&#10;Description automatically generated">
            <a:extLst>
              <a:ext uri="{FF2B5EF4-FFF2-40B4-BE49-F238E27FC236}">
                <a16:creationId xmlns:a16="http://schemas.microsoft.com/office/drawing/2014/main" id="{E1AB087C-B04C-5342-5CB2-281BD8FF7F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403" y="1690687"/>
            <a:ext cx="4711932" cy="4523337"/>
          </a:xfrm>
          <a:prstGeom prst="rect">
            <a:avLst/>
          </a:prstGeom>
          <a:ln>
            <a:noFill/>
          </a:ln>
          <a:effectLst>
            <a:outerShdw blurRad="292100" dist="139700" dir="2700000" algn="tl" rotWithShape="0">
              <a:srgbClr val="333333">
                <a:alpha val="65000"/>
              </a:srgbClr>
            </a:outerShdw>
          </a:effectLst>
        </p:spPr>
      </p:pic>
      <p:pic>
        <p:nvPicPr>
          <p:cNvPr id="4" name="Picture 3" descr="Graphical user interface, table&#10;&#10;Description automatically generated">
            <a:extLst>
              <a:ext uri="{FF2B5EF4-FFF2-40B4-BE49-F238E27FC236}">
                <a16:creationId xmlns:a16="http://schemas.microsoft.com/office/drawing/2014/main" id="{88AF8EC4-5683-76CF-194E-F6CD221596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9302" y="1690688"/>
            <a:ext cx="6256713" cy="4523336"/>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9C3D219E-138A-A45F-8819-94A4A5518108}"/>
              </a:ext>
            </a:extLst>
          </p:cNvPr>
          <p:cNvSpPr>
            <a:spLocks noGrp="1"/>
          </p:cNvSpPr>
          <p:nvPr>
            <p:ph type="sldNum" sz="quarter" idx="12"/>
          </p:nvPr>
        </p:nvSpPr>
        <p:spPr/>
        <p:txBody>
          <a:bodyPr/>
          <a:lstStyle/>
          <a:p>
            <a:fld id="{6F09F194-62D7-4CCB-9C8F-8096C2CC0182}" type="slidenum">
              <a:rPr lang="en-US" smtClean="0"/>
              <a:t>27</a:t>
            </a:fld>
            <a:endParaRPr lang="en-US"/>
          </a:p>
        </p:txBody>
      </p:sp>
    </p:spTree>
    <p:extLst>
      <p:ext uri="{BB962C8B-B14F-4D97-AF65-F5344CB8AC3E}">
        <p14:creationId xmlns:p14="http://schemas.microsoft.com/office/powerpoint/2010/main" val="744470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696E4B2-7F4F-5D74-9DF0-1509F2306B89}"/>
              </a:ext>
            </a:extLst>
          </p:cNvPr>
          <p:cNvSpPr txBox="1">
            <a:spLocks/>
          </p:cNvSpPr>
          <p:nvPr/>
        </p:nvSpPr>
        <p:spPr>
          <a:xfrm>
            <a:off x="695325" y="136525"/>
            <a:ext cx="10515600" cy="10255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nSpc>
                <a:spcPct val="107000"/>
              </a:lnSpc>
              <a:spcBef>
                <a:spcPts val="0"/>
              </a:spcBef>
              <a:spcAft>
                <a:spcPts val="800"/>
              </a:spcAft>
            </a:pPr>
            <a:r>
              <a:rPr lang="en-US" sz="4000" b="1" dirty="0">
                <a:effectLst/>
                <a:latin typeface="+mn-lt"/>
                <a:ea typeface="Calibri" panose="020F0502020204030204" pitchFamily="34" charset="0"/>
              </a:rPr>
              <a:t>Reasoning fluency</a:t>
            </a:r>
          </a:p>
        </p:txBody>
      </p:sp>
      <p:sp>
        <p:nvSpPr>
          <p:cNvPr id="2" name="Slide Number Placeholder 1">
            <a:extLst>
              <a:ext uri="{FF2B5EF4-FFF2-40B4-BE49-F238E27FC236}">
                <a16:creationId xmlns:a16="http://schemas.microsoft.com/office/drawing/2014/main" id="{C3B8E884-DCF4-417B-E007-87AE897FA6ED}"/>
              </a:ext>
            </a:extLst>
          </p:cNvPr>
          <p:cNvSpPr>
            <a:spLocks noGrp="1"/>
          </p:cNvSpPr>
          <p:nvPr>
            <p:ph type="sldNum" sz="quarter" idx="12"/>
          </p:nvPr>
        </p:nvSpPr>
        <p:spPr/>
        <p:txBody>
          <a:bodyPr/>
          <a:lstStyle/>
          <a:p>
            <a:fld id="{6F09F194-62D7-4CCB-9C8F-8096C2CC0182}" type="slidenum">
              <a:rPr lang="en-US" smtClean="0"/>
              <a:t>28</a:t>
            </a:fld>
            <a:endParaRPr lang="en-US"/>
          </a:p>
        </p:txBody>
      </p:sp>
      <p:sp>
        <p:nvSpPr>
          <p:cNvPr id="3" name="Slide Number Placeholder 3">
            <a:extLst>
              <a:ext uri="{FF2B5EF4-FFF2-40B4-BE49-F238E27FC236}">
                <a16:creationId xmlns:a16="http://schemas.microsoft.com/office/drawing/2014/main" id="{25CCECE4-C061-F11B-F78D-1D6E29F5CF81}"/>
              </a:ext>
            </a:extLst>
          </p:cNvPr>
          <p:cNvSpPr txBox="1">
            <a:spLocks/>
          </p:cNvSpPr>
          <p:nvPr/>
        </p:nvSpPr>
        <p:spPr>
          <a:xfrm>
            <a:off x="8318403" y="634797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Filiz</a:t>
            </a:r>
          </a:p>
        </p:txBody>
      </p:sp>
      <p:pic>
        <p:nvPicPr>
          <p:cNvPr id="6" name="Picture 5" descr="Table&#10;&#10;Description automatically generated">
            <a:extLst>
              <a:ext uri="{FF2B5EF4-FFF2-40B4-BE49-F238E27FC236}">
                <a16:creationId xmlns:a16="http://schemas.microsoft.com/office/drawing/2014/main" id="{4DA22F0E-325F-0A6B-678A-6D56DDCA75D8}"/>
              </a:ext>
            </a:extLst>
          </p:cNvPr>
          <p:cNvPicPr>
            <a:picLocks noChangeAspect="1"/>
          </p:cNvPicPr>
          <p:nvPr/>
        </p:nvPicPr>
        <p:blipFill rotWithShape="1">
          <a:blip r:embed="rId3">
            <a:extLst>
              <a:ext uri="{28A0092B-C50C-407E-A947-70E740481C1C}">
                <a14:useLocalDpi xmlns:a14="http://schemas.microsoft.com/office/drawing/2010/main" val="0"/>
              </a:ext>
            </a:extLst>
          </a:blip>
          <a:srcRect t="798"/>
          <a:stretch/>
        </p:blipFill>
        <p:spPr>
          <a:xfrm>
            <a:off x="1093145" y="1026215"/>
            <a:ext cx="7225258" cy="5187260"/>
          </a:xfrm>
          <a:prstGeom prst="rect">
            <a:avLst/>
          </a:prstGeom>
        </p:spPr>
      </p:pic>
    </p:spTree>
    <p:extLst>
      <p:ext uri="{BB962C8B-B14F-4D97-AF65-F5344CB8AC3E}">
        <p14:creationId xmlns:p14="http://schemas.microsoft.com/office/powerpoint/2010/main" val="1654382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CE802-8E16-4781-B886-E1D0D0E9DFC5}"/>
              </a:ext>
            </a:extLst>
          </p:cNvPr>
          <p:cNvSpPr>
            <a:spLocks noGrp="1"/>
          </p:cNvSpPr>
          <p:nvPr>
            <p:ph type="title"/>
          </p:nvPr>
        </p:nvSpPr>
        <p:spPr>
          <a:xfrm>
            <a:off x="838200" y="674688"/>
            <a:ext cx="10515600" cy="698757"/>
          </a:xfrm>
        </p:spPr>
        <p:txBody>
          <a:bodyPr/>
          <a:lstStyle/>
          <a:p>
            <a:r>
              <a:rPr lang="en-US" b="1" dirty="0">
                <a:solidFill>
                  <a:srgbClr val="FFC000"/>
                </a:solidFill>
                <a:cs typeface="Calibri Light"/>
              </a:rPr>
              <a:t>What is engineering?</a:t>
            </a:r>
            <a:endParaRPr lang="en-US" b="1" dirty="0">
              <a:solidFill>
                <a:srgbClr val="FFC000"/>
              </a:solidFill>
            </a:endParaRPr>
          </a:p>
        </p:txBody>
      </p:sp>
      <p:graphicFrame>
        <p:nvGraphicFramePr>
          <p:cNvPr id="5" name="Table 5">
            <a:extLst>
              <a:ext uri="{FF2B5EF4-FFF2-40B4-BE49-F238E27FC236}">
                <a16:creationId xmlns:a16="http://schemas.microsoft.com/office/drawing/2014/main" id="{0D2D2FD1-B5BF-4BD7-6D8D-D0788EBE6310}"/>
              </a:ext>
            </a:extLst>
          </p:cNvPr>
          <p:cNvGraphicFramePr>
            <a:graphicFrameLocks noGrp="1"/>
          </p:cNvGraphicFramePr>
          <p:nvPr>
            <p:extLst>
              <p:ext uri="{D42A27DB-BD31-4B8C-83A1-F6EECF244321}">
                <p14:modId xmlns:p14="http://schemas.microsoft.com/office/powerpoint/2010/main" val="103512208"/>
              </p:ext>
            </p:extLst>
          </p:nvPr>
        </p:nvGraphicFramePr>
        <p:xfrm>
          <a:off x="468716" y="1925895"/>
          <a:ext cx="11001380" cy="4076192"/>
        </p:xfrm>
        <a:graphic>
          <a:graphicData uri="http://schemas.openxmlformats.org/drawingml/2006/table">
            <a:tbl>
              <a:tblPr firstRow="1" bandRow="1">
                <a:tableStyleId>{5C22544A-7EE6-4342-B048-85BDC9FD1C3A}</a:tableStyleId>
              </a:tblPr>
              <a:tblGrid>
                <a:gridCol w="255184">
                  <a:extLst>
                    <a:ext uri="{9D8B030D-6E8A-4147-A177-3AD203B41FA5}">
                      <a16:colId xmlns:a16="http://schemas.microsoft.com/office/drawing/2014/main" val="2588271324"/>
                    </a:ext>
                  </a:extLst>
                </a:gridCol>
                <a:gridCol w="10746196">
                  <a:extLst>
                    <a:ext uri="{9D8B030D-6E8A-4147-A177-3AD203B41FA5}">
                      <a16:colId xmlns:a16="http://schemas.microsoft.com/office/drawing/2014/main" val="2326977426"/>
                    </a:ext>
                  </a:extLst>
                </a:gridCol>
              </a:tblGrid>
              <a:tr h="1480278">
                <a:tc>
                  <a:txBody>
                    <a:bodyPr/>
                    <a:lstStyle/>
                    <a:p>
                      <a:pPr lvl="0" algn="l">
                        <a:buNone/>
                      </a:pPr>
                      <a:endParaRPr lang="en-US" sz="2800" dirty="0">
                        <a:solidFill>
                          <a:schemeClr val="tx1"/>
                        </a:solidFill>
                        <a:latin typeface="Calibri"/>
                      </a:endParaRPr>
                    </a:p>
                  </a:txBody>
                  <a:tcPr>
                    <a:solidFill>
                      <a:schemeClr val="bg1"/>
                    </a:solidFill>
                  </a:tcPr>
                </a:tc>
                <a:tc>
                  <a:txBody>
                    <a:bodyPr/>
                    <a:lstStyle/>
                    <a:p>
                      <a:pPr marL="457200" marR="0" lvl="1" indent="0" algn="l">
                        <a:lnSpc>
                          <a:spcPct val="90000"/>
                        </a:lnSpc>
                        <a:spcBef>
                          <a:spcPts val="500"/>
                        </a:spcBef>
                        <a:spcAft>
                          <a:spcPts val="0"/>
                        </a:spcAft>
                        <a:buNone/>
                      </a:pPr>
                      <a:endParaRPr lang="en-US" sz="2800" b="0" i="0" u="none" strike="noStrike" noProof="0" dirty="0">
                        <a:solidFill>
                          <a:schemeClr val="tx1"/>
                        </a:solidFill>
                        <a:latin typeface="Calibri"/>
                      </a:endParaRPr>
                    </a:p>
                    <a:p>
                      <a:pPr marL="457200" marR="0" lvl="1" indent="0" algn="l">
                        <a:lnSpc>
                          <a:spcPct val="90000"/>
                        </a:lnSpc>
                        <a:spcBef>
                          <a:spcPts val="500"/>
                        </a:spcBef>
                        <a:spcAft>
                          <a:spcPts val="0"/>
                        </a:spcAft>
                        <a:buNone/>
                      </a:pPr>
                      <a:r>
                        <a:rPr lang="en-US" sz="3200" b="0" i="0" u="none" strike="noStrike" noProof="0" dirty="0">
                          <a:solidFill>
                            <a:schemeClr val="tx1"/>
                          </a:solidFill>
                          <a:latin typeface="+mn-lt"/>
                        </a:rPr>
                        <a:t>Engineering is engaging in </a:t>
                      </a:r>
                      <a:r>
                        <a:rPr lang="en-US" sz="3200" b="1" i="0" u="none" strike="noStrike" noProof="0" dirty="0">
                          <a:solidFill>
                            <a:srgbClr val="FFC000"/>
                          </a:solidFill>
                          <a:latin typeface="+mn-lt"/>
                        </a:rPr>
                        <a:t>conscientious</a:t>
                      </a:r>
                      <a:r>
                        <a:rPr lang="en-US" sz="3200" b="0" i="0" u="none" strike="noStrike" noProof="0" dirty="0">
                          <a:solidFill>
                            <a:srgbClr val="FFC000"/>
                          </a:solidFill>
                          <a:latin typeface="+mn-lt"/>
                        </a:rPr>
                        <a:t> </a:t>
                      </a:r>
                      <a:r>
                        <a:rPr lang="en-US" sz="3200" b="1" i="0" u="none" strike="noStrike" noProof="0" dirty="0">
                          <a:solidFill>
                            <a:srgbClr val="FFC000"/>
                          </a:solidFill>
                          <a:latin typeface="+mn-lt"/>
                        </a:rPr>
                        <a:t>negotiation </a:t>
                      </a:r>
                      <a:r>
                        <a:rPr lang="en-US" sz="3200" b="0" i="0" u="none" strike="noStrike" noProof="0" dirty="0">
                          <a:solidFill>
                            <a:schemeClr val="tx1"/>
                          </a:solidFill>
                          <a:latin typeface="+mn-lt"/>
                        </a:rPr>
                        <a:t>of </a:t>
                      </a:r>
                      <a:r>
                        <a:rPr lang="en-US" sz="3200" b="1" i="0" u="none" strike="noStrike" noProof="0" dirty="0">
                          <a:solidFill>
                            <a:schemeClr val="tx1"/>
                          </a:solidFill>
                          <a:latin typeface="+mn-lt"/>
                        </a:rPr>
                        <a:t>risks and benefits </a:t>
                      </a:r>
                      <a:r>
                        <a:rPr lang="en-US" sz="3200" b="0" i="0" u="none" strike="noStrike" noProof="0" dirty="0">
                          <a:solidFill>
                            <a:schemeClr val="tx1"/>
                          </a:solidFill>
                          <a:latin typeface="+mn-lt"/>
                        </a:rPr>
                        <a:t>in order to create, monitor, manage, or improve technological systems for the betterment and transformation of </a:t>
                      </a:r>
                      <a:r>
                        <a:rPr lang="en-US" sz="3200" b="1" i="0" u="none" strike="noStrike" noProof="0" dirty="0">
                          <a:solidFill>
                            <a:schemeClr val="tx1"/>
                          </a:solidFill>
                          <a:latin typeface="+mn-lt"/>
                        </a:rPr>
                        <a:t>societies at the </a:t>
                      </a:r>
                      <a:r>
                        <a:rPr lang="en-US" sz="3200" b="1" i="0" u="none" strike="noStrike" noProof="0" dirty="0">
                          <a:solidFill>
                            <a:srgbClr val="FFC000"/>
                          </a:solidFill>
                          <a:latin typeface="+mn-lt"/>
                        </a:rPr>
                        <a:t>intersection</a:t>
                      </a:r>
                      <a:r>
                        <a:rPr lang="en-US" sz="3200" b="1" i="0" u="none" strike="noStrike" noProof="0" dirty="0">
                          <a:solidFill>
                            <a:schemeClr val="tx1"/>
                          </a:solidFill>
                          <a:latin typeface="+mn-lt"/>
                        </a:rPr>
                        <a:t> of people and natural resources. </a:t>
                      </a:r>
                    </a:p>
                    <a:p>
                      <a:pPr marL="457200" marR="0" lvl="1" indent="0" algn="l">
                        <a:lnSpc>
                          <a:spcPct val="90000"/>
                        </a:lnSpc>
                        <a:spcBef>
                          <a:spcPts val="500"/>
                        </a:spcBef>
                        <a:spcAft>
                          <a:spcPts val="0"/>
                        </a:spcAft>
                        <a:buNone/>
                      </a:pPr>
                      <a:endParaRPr lang="en-US" sz="2800" b="0" i="0" u="none" strike="noStrike" noProof="0" dirty="0">
                        <a:solidFill>
                          <a:schemeClr val="tx1"/>
                        </a:solidFill>
                        <a:latin typeface="+mn-lt"/>
                      </a:endParaRPr>
                    </a:p>
                    <a:p>
                      <a:pPr marL="457200" marR="0" lvl="1" indent="0" algn="r">
                        <a:lnSpc>
                          <a:spcPct val="90000"/>
                        </a:lnSpc>
                        <a:spcBef>
                          <a:spcPts val="500"/>
                        </a:spcBef>
                        <a:spcAft>
                          <a:spcPts val="0"/>
                        </a:spcAft>
                        <a:buNone/>
                      </a:pPr>
                      <a:r>
                        <a:rPr lang="en-US" sz="2800" b="0" i="0" u="none" strike="noStrike" noProof="0" dirty="0">
                          <a:solidFill>
                            <a:schemeClr val="tx1"/>
                          </a:solidFill>
                          <a:latin typeface="+mn-lt"/>
                        </a:rPr>
                        <a:t>(Purzer, 2023)</a:t>
                      </a:r>
                    </a:p>
                    <a:p>
                      <a:pPr marL="457200" marR="0" lvl="1" indent="0" algn="l">
                        <a:lnSpc>
                          <a:spcPct val="90000"/>
                        </a:lnSpc>
                        <a:spcBef>
                          <a:spcPts val="500"/>
                        </a:spcBef>
                        <a:spcAft>
                          <a:spcPts val="0"/>
                        </a:spcAft>
                        <a:buNone/>
                      </a:pPr>
                      <a:endParaRPr lang="en-US" sz="2800" b="0" i="0" u="none" strike="noStrike" noProof="0" dirty="0">
                        <a:solidFill>
                          <a:schemeClr val="tx1"/>
                        </a:solidFill>
                        <a:latin typeface="Calibri"/>
                      </a:endParaRPr>
                    </a:p>
                  </a:txBody>
                  <a:tcPr>
                    <a:solidFill>
                      <a:schemeClr val="bg1"/>
                    </a:solidFill>
                  </a:tcPr>
                </a:tc>
                <a:extLst>
                  <a:ext uri="{0D108BD9-81ED-4DB2-BD59-A6C34878D82A}">
                    <a16:rowId xmlns:a16="http://schemas.microsoft.com/office/drawing/2014/main" val="2248574132"/>
                  </a:ext>
                </a:extLst>
              </a:tr>
            </a:tbl>
          </a:graphicData>
        </a:graphic>
      </p:graphicFrame>
    </p:spTree>
    <p:extLst>
      <p:ext uri="{BB962C8B-B14F-4D97-AF65-F5344CB8AC3E}">
        <p14:creationId xmlns:p14="http://schemas.microsoft.com/office/powerpoint/2010/main" val="421543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CE802-8E16-4781-B886-E1D0D0E9DFC5}"/>
              </a:ext>
            </a:extLst>
          </p:cNvPr>
          <p:cNvSpPr>
            <a:spLocks noGrp="1"/>
          </p:cNvSpPr>
          <p:nvPr>
            <p:ph type="title"/>
          </p:nvPr>
        </p:nvSpPr>
        <p:spPr>
          <a:xfrm>
            <a:off x="838200" y="674688"/>
            <a:ext cx="10515600" cy="698757"/>
          </a:xfrm>
        </p:spPr>
        <p:txBody>
          <a:bodyPr/>
          <a:lstStyle/>
          <a:p>
            <a:r>
              <a:rPr lang="en-US" b="1" dirty="0">
                <a:solidFill>
                  <a:srgbClr val="FFC000"/>
                </a:solidFill>
                <a:cs typeface="Calibri Light"/>
              </a:rPr>
              <a:t>negotiation and argumentation</a:t>
            </a:r>
            <a:endParaRPr lang="en-US" b="1" dirty="0">
              <a:solidFill>
                <a:srgbClr val="FFC000"/>
              </a:solidFill>
            </a:endParaRPr>
          </a:p>
        </p:txBody>
      </p:sp>
      <p:graphicFrame>
        <p:nvGraphicFramePr>
          <p:cNvPr id="5" name="Table 5">
            <a:extLst>
              <a:ext uri="{FF2B5EF4-FFF2-40B4-BE49-F238E27FC236}">
                <a16:creationId xmlns:a16="http://schemas.microsoft.com/office/drawing/2014/main" id="{0D2D2FD1-B5BF-4BD7-6D8D-D0788EBE6310}"/>
              </a:ext>
            </a:extLst>
          </p:cNvPr>
          <p:cNvGraphicFramePr>
            <a:graphicFrameLocks noGrp="1"/>
          </p:cNvGraphicFramePr>
          <p:nvPr>
            <p:extLst>
              <p:ext uri="{D42A27DB-BD31-4B8C-83A1-F6EECF244321}">
                <p14:modId xmlns:p14="http://schemas.microsoft.com/office/powerpoint/2010/main" val="3386964286"/>
              </p:ext>
            </p:extLst>
          </p:nvPr>
        </p:nvGraphicFramePr>
        <p:xfrm>
          <a:off x="352420" y="1582995"/>
          <a:ext cx="11001380" cy="3154172"/>
        </p:xfrm>
        <a:graphic>
          <a:graphicData uri="http://schemas.openxmlformats.org/drawingml/2006/table">
            <a:tbl>
              <a:tblPr firstRow="1" bandRow="1">
                <a:tableStyleId>{5C22544A-7EE6-4342-B048-85BDC9FD1C3A}</a:tableStyleId>
              </a:tblPr>
              <a:tblGrid>
                <a:gridCol w="6124580">
                  <a:extLst>
                    <a:ext uri="{9D8B030D-6E8A-4147-A177-3AD203B41FA5}">
                      <a16:colId xmlns:a16="http://schemas.microsoft.com/office/drawing/2014/main" val="2588271324"/>
                    </a:ext>
                  </a:extLst>
                </a:gridCol>
                <a:gridCol w="4876800">
                  <a:extLst>
                    <a:ext uri="{9D8B030D-6E8A-4147-A177-3AD203B41FA5}">
                      <a16:colId xmlns:a16="http://schemas.microsoft.com/office/drawing/2014/main" val="2326977426"/>
                    </a:ext>
                  </a:extLst>
                </a:gridCol>
              </a:tblGrid>
              <a:tr h="1480278">
                <a:tc>
                  <a:txBody>
                    <a:bodyPr/>
                    <a:lstStyle/>
                    <a:p>
                      <a:pPr marL="457200" marR="0" lvl="1" indent="0" algn="l">
                        <a:lnSpc>
                          <a:spcPct val="90000"/>
                        </a:lnSpc>
                        <a:spcBef>
                          <a:spcPts val="500"/>
                        </a:spcBef>
                        <a:spcAft>
                          <a:spcPts val="0"/>
                        </a:spcAft>
                        <a:buNone/>
                      </a:pPr>
                      <a:endParaRPr lang="en-US" sz="2400" b="0" i="0" u="none" strike="noStrike" noProof="0" dirty="0">
                        <a:solidFill>
                          <a:schemeClr val="tx1"/>
                        </a:solidFill>
                        <a:latin typeface="+mn-lt"/>
                      </a:endParaRPr>
                    </a:p>
                    <a:p>
                      <a:pPr marL="457200" marR="0" lvl="1" indent="0" algn="l" defTabSz="914400" rtl="0" eaLnBrk="1" fontAlgn="auto" latinLnBrk="0" hangingPunct="1">
                        <a:lnSpc>
                          <a:spcPct val="90000"/>
                        </a:lnSpc>
                        <a:spcBef>
                          <a:spcPts val="500"/>
                        </a:spcBef>
                        <a:spcAft>
                          <a:spcPts val="0"/>
                        </a:spcAft>
                        <a:buClrTx/>
                        <a:buSzTx/>
                        <a:buFontTx/>
                        <a:buNone/>
                        <a:tabLst/>
                        <a:defRPr/>
                      </a:pPr>
                      <a:r>
                        <a:rPr lang="en-US" sz="2400" b="0" i="0" u="none" strike="noStrike" noProof="0" dirty="0">
                          <a:solidFill>
                            <a:schemeClr val="tx1"/>
                          </a:solidFill>
                          <a:latin typeface="+mn-lt"/>
                        </a:rPr>
                        <a:t>Engineering reasoning is engaging in </a:t>
                      </a:r>
                      <a:r>
                        <a:rPr lang="en-US" sz="2400" b="1" i="0" u="none" strike="noStrike" noProof="0" dirty="0">
                          <a:solidFill>
                            <a:schemeClr val="tx1"/>
                          </a:solidFill>
                          <a:latin typeface="+mn-lt"/>
                        </a:rPr>
                        <a:t>conscientious</a:t>
                      </a:r>
                      <a:r>
                        <a:rPr lang="en-US" sz="2400" b="0" i="0" u="none" strike="noStrike" noProof="0" dirty="0">
                          <a:solidFill>
                            <a:schemeClr val="tx1"/>
                          </a:solidFill>
                          <a:latin typeface="+mn-lt"/>
                        </a:rPr>
                        <a:t> </a:t>
                      </a:r>
                      <a:r>
                        <a:rPr lang="en-US" sz="2400" b="1" i="0" u="none" strike="noStrike" noProof="0" dirty="0">
                          <a:solidFill>
                            <a:schemeClr val="tx1"/>
                          </a:solidFill>
                          <a:latin typeface="+mn-lt"/>
                        </a:rPr>
                        <a:t>negotiation </a:t>
                      </a:r>
                      <a:r>
                        <a:rPr lang="en-US" sz="2400" b="0" i="0" u="none" strike="noStrike" noProof="0" dirty="0">
                          <a:solidFill>
                            <a:schemeClr val="tx1"/>
                          </a:solidFill>
                          <a:latin typeface="+mn-lt"/>
                        </a:rPr>
                        <a:t>of </a:t>
                      </a:r>
                      <a:r>
                        <a:rPr lang="en-US" sz="2400" b="1" i="0" u="none" strike="noStrike" noProof="0" dirty="0">
                          <a:solidFill>
                            <a:schemeClr val="tx1"/>
                          </a:solidFill>
                          <a:latin typeface="+mn-lt"/>
                        </a:rPr>
                        <a:t>risks and benefits </a:t>
                      </a:r>
                      <a:r>
                        <a:rPr lang="en-US" sz="2400" b="0" i="0" u="none" strike="noStrike" noProof="0" dirty="0">
                          <a:solidFill>
                            <a:schemeClr val="tx1"/>
                          </a:solidFill>
                          <a:latin typeface="+mn-lt"/>
                        </a:rPr>
                        <a:t>in order to create, monitor, manage, or improve technological systems for the betterment and transformation of societies at the intersection of people and natural resources.</a:t>
                      </a:r>
                    </a:p>
                    <a:p>
                      <a:pPr lvl="0" algn="l">
                        <a:buNone/>
                      </a:pPr>
                      <a:endParaRPr lang="en-US" sz="2400" dirty="0">
                        <a:solidFill>
                          <a:schemeClr val="tx1"/>
                        </a:solidFill>
                        <a:latin typeface="+mn-lt"/>
                      </a:endParaRPr>
                    </a:p>
                  </a:txBody>
                  <a:tcPr>
                    <a:solidFill>
                      <a:schemeClr val="bg1"/>
                    </a:solidFill>
                  </a:tcPr>
                </a:tc>
                <a:tc>
                  <a:txBody>
                    <a:bodyPr/>
                    <a:lstStyle/>
                    <a:p>
                      <a:pPr marL="457200" marR="0" lvl="1" indent="0" algn="l">
                        <a:lnSpc>
                          <a:spcPct val="90000"/>
                        </a:lnSpc>
                        <a:spcBef>
                          <a:spcPts val="500"/>
                        </a:spcBef>
                        <a:spcAft>
                          <a:spcPts val="0"/>
                        </a:spcAft>
                        <a:buNone/>
                      </a:pPr>
                      <a:endParaRPr lang="en-US" sz="2400" b="0" i="0" u="none" strike="noStrike" noProof="0" dirty="0">
                        <a:solidFill>
                          <a:schemeClr val="tx1"/>
                        </a:solidFill>
                        <a:latin typeface="+mn-lt"/>
                      </a:endParaRPr>
                    </a:p>
                    <a:p>
                      <a:pPr marL="457200" marR="0" lvl="1" indent="0" algn="l" defTabSz="914400" rtl="0" eaLnBrk="1" fontAlgn="auto" latinLnBrk="0" hangingPunct="1">
                        <a:lnSpc>
                          <a:spcPct val="90000"/>
                        </a:lnSpc>
                        <a:spcBef>
                          <a:spcPts val="500"/>
                        </a:spcBef>
                        <a:spcAft>
                          <a:spcPts val="0"/>
                        </a:spcAft>
                        <a:buClrTx/>
                        <a:buSzTx/>
                        <a:buFontTx/>
                        <a:buNone/>
                        <a:tabLst/>
                        <a:defRPr/>
                      </a:pPr>
                      <a:r>
                        <a:rPr lang="en-US" sz="2400" b="0" i="0" u="none" strike="noStrike" noProof="0" dirty="0">
                          <a:solidFill>
                            <a:schemeClr val="tx1"/>
                          </a:solidFill>
                          <a:latin typeface="+mn-lt"/>
                        </a:rPr>
                        <a:t>Scientific reasoning is engaging in </a:t>
                      </a:r>
                      <a:r>
                        <a:rPr lang="en-US" sz="2400" b="1" i="0" u="none" strike="noStrike" noProof="0" dirty="0">
                          <a:solidFill>
                            <a:schemeClr val="tx1"/>
                          </a:solidFill>
                          <a:latin typeface="+mn-lt"/>
                        </a:rPr>
                        <a:t>argumentation from evidence</a:t>
                      </a:r>
                      <a:r>
                        <a:rPr lang="en-US" sz="2400" b="0" i="0" u="none" strike="noStrike" noProof="0" dirty="0">
                          <a:solidFill>
                            <a:schemeClr val="tx1"/>
                          </a:solidFill>
                          <a:latin typeface="+mn-lt"/>
                        </a:rPr>
                        <a:t> in order to construct explanations or develop explanatory models.</a:t>
                      </a:r>
                    </a:p>
                    <a:p>
                      <a:pPr marL="457200" marR="0" lvl="1" indent="0" algn="l">
                        <a:lnSpc>
                          <a:spcPct val="90000"/>
                        </a:lnSpc>
                        <a:spcBef>
                          <a:spcPts val="500"/>
                        </a:spcBef>
                        <a:spcAft>
                          <a:spcPts val="0"/>
                        </a:spcAft>
                        <a:buNone/>
                      </a:pPr>
                      <a:endParaRPr lang="en-US" sz="2400" b="0" i="0" u="none" strike="noStrike" noProof="0" dirty="0">
                        <a:solidFill>
                          <a:schemeClr val="tx1"/>
                        </a:solidFill>
                        <a:latin typeface="+mn-lt"/>
                      </a:endParaRPr>
                    </a:p>
                  </a:txBody>
                  <a:tcPr>
                    <a:solidFill>
                      <a:schemeClr val="bg1"/>
                    </a:solidFill>
                  </a:tcPr>
                </a:tc>
                <a:extLst>
                  <a:ext uri="{0D108BD9-81ED-4DB2-BD59-A6C34878D82A}">
                    <a16:rowId xmlns:a16="http://schemas.microsoft.com/office/drawing/2014/main" val="2248574132"/>
                  </a:ext>
                </a:extLst>
              </a:tr>
            </a:tbl>
          </a:graphicData>
        </a:graphic>
      </p:graphicFrame>
      <p:sp>
        <p:nvSpPr>
          <p:cNvPr id="7" name="TextBox 6">
            <a:extLst>
              <a:ext uri="{FF2B5EF4-FFF2-40B4-BE49-F238E27FC236}">
                <a16:creationId xmlns:a16="http://schemas.microsoft.com/office/drawing/2014/main" id="{3B27390C-6FB4-36EB-17D6-BB1A05C89C0D}"/>
              </a:ext>
            </a:extLst>
          </p:cNvPr>
          <p:cNvSpPr txBox="1"/>
          <p:nvPr/>
        </p:nvSpPr>
        <p:spPr>
          <a:xfrm>
            <a:off x="6596060" y="5374396"/>
            <a:ext cx="4855759" cy="1169551"/>
          </a:xfrm>
          <a:prstGeom prst="rect">
            <a:avLst/>
          </a:prstGeom>
          <a:noFill/>
        </p:spPr>
        <p:txBody>
          <a:bodyPr wrap="square">
            <a:spAutoFit/>
          </a:bodyPr>
          <a:lstStyle/>
          <a:p>
            <a:r>
              <a:rPr lang="en-US" sz="1400" b="0" i="0" dirty="0">
                <a:solidFill>
                  <a:srgbClr val="FFFFFF"/>
                </a:solidFill>
                <a:effectLst/>
                <a:latin typeface="Arial" panose="020B0604020202020204" pitchFamily="34" charset="0"/>
              </a:rPr>
              <a:t>Osborne, J. (2013). The 21st century challenge for science education: Assessing scientific reasoning. </a:t>
            </a:r>
            <a:r>
              <a:rPr lang="en-US" sz="1400" b="0" i="1" dirty="0">
                <a:solidFill>
                  <a:srgbClr val="FFFFFF"/>
                </a:solidFill>
                <a:effectLst/>
                <a:latin typeface="Arial" panose="020B0604020202020204" pitchFamily="34" charset="0"/>
              </a:rPr>
              <a:t>Thinking Skills and Creativity</a:t>
            </a:r>
            <a:r>
              <a:rPr lang="en-US" sz="1400" b="0" i="0" dirty="0">
                <a:solidFill>
                  <a:srgbClr val="FFFFFF"/>
                </a:solidFill>
                <a:effectLst/>
                <a:latin typeface="Arial" panose="020B0604020202020204" pitchFamily="34" charset="0"/>
              </a:rPr>
              <a:t>, </a:t>
            </a:r>
            <a:r>
              <a:rPr lang="en-US" sz="1400" b="0" i="1" dirty="0">
                <a:solidFill>
                  <a:srgbClr val="FFFFFF"/>
                </a:solidFill>
                <a:effectLst/>
                <a:latin typeface="Arial" panose="020B0604020202020204" pitchFamily="34" charset="0"/>
              </a:rPr>
              <a:t>10</a:t>
            </a:r>
            <a:r>
              <a:rPr lang="en-US" sz="1400" b="0" i="0" dirty="0">
                <a:solidFill>
                  <a:srgbClr val="FFFFFF"/>
                </a:solidFill>
                <a:effectLst/>
                <a:latin typeface="Arial" panose="020B0604020202020204" pitchFamily="34" charset="0"/>
              </a:rPr>
              <a:t>, 265-279. </a:t>
            </a:r>
            <a:r>
              <a:rPr lang="en-US" sz="1400" b="0" i="0" dirty="0">
                <a:solidFill>
                  <a:srgbClr val="FFFFFF"/>
                </a:solidFill>
                <a:effectLst/>
                <a:latin typeface="Arial" panose="020B0604020202020204" pitchFamily="34" charset="0"/>
                <a:hlinkClick r:id="rId3">
                  <a:extLst>
                    <a:ext uri="{A12FA001-AC4F-418D-AE19-62706E023703}">
                      <ahyp:hlinkClr xmlns:ahyp="http://schemas.microsoft.com/office/drawing/2018/hyperlinkcolor" val="tx"/>
                    </a:ext>
                  </a:extLst>
                </a:hlinkClick>
              </a:rPr>
              <a:t>https://doi.org/10.1016/j.tsc.2013.07.006</a:t>
            </a:r>
            <a:endParaRPr lang="en-US" sz="1400" b="0" i="0" dirty="0">
              <a:solidFill>
                <a:srgbClr val="FFFFFF"/>
              </a:solidFill>
              <a:effectLst/>
              <a:latin typeface="Arial" panose="020B0604020202020204" pitchFamily="34" charset="0"/>
            </a:endParaRPr>
          </a:p>
          <a:p>
            <a:endParaRPr lang="en-US" sz="1400" dirty="0">
              <a:solidFill>
                <a:srgbClr val="FFFFFF"/>
              </a:solidFill>
              <a:latin typeface="Arial" panose="020B0604020202020204" pitchFamily="34" charset="0"/>
            </a:endParaRPr>
          </a:p>
        </p:txBody>
      </p:sp>
      <p:sp>
        <p:nvSpPr>
          <p:cNvPr id="6" name="TextBox 5">
            <a:extLst>
              <a:ext uri="{FF2B5EF4-FFF2-40B4-BE49-F238E27FC236}">
                <a16:creationId xmlns:a16="http://schemas.microsoft.com/office/drawing/2014/main" id="{6A845475-E79D-4759-8613-038653A949C4}"/>
              </a:ext>
            </a:extLst>
          </p:cNvPr>
          <p:cNvSpPr txBox="1"/>
          <p:nvPr/>
        </p:nvSpPr>
        <p:spPr>
          <a:xfrm>
            <a:off x="428625" y="5373248"/>
            <a:ext cx="4855759" cy="1169551"/>
          </a:xfrm>
          <a:prstGeom prst="rect">
            <a:avLst/>
          </a:prstGeom>
          <a:noFill/>
        </p:spPr>
        <p:txBody>
          <a:bodyPr wrap="square">
            <a:spAutoFit/>
          </a:bodyPr>
          <a:lstStyle/>
          <a:p>
            <a:r>
              <a:rPr lang="en-US" sz="1400" b="0" i="0" dirty="0">
                <a:solidFill>
                  <a:srgbClr val="FFFFFF"/>
                </a:solidFill>
                <a:effectLst/>
                <a:latin typeface="Arial" panose="020B0604020202020204" pitchFamily="34" charset="0"/>
              </a:rPr>
              <a:t>Purzer, Ş., Quintana‐Cifuentes, J., &amp; Menekse, M. (2021). The honeycomb of engineering framework: Philosophy of engineering guiding precollege engineering education. </a:t>
            </a:r>
            <a:r>
              <a:rPr lang="en-US" sz="1400" b="0" i="1" dirty="0">
                <a:solidFill>
                  <a:srgbClr val="FFFFFF"/>
                </a:solidFill>
                <a:effectLst/>
                <a:latin typeface="Arial" panose="020B0604020202020204" pitchFamily="34" charset="0"/>
              </a:rPr>
              <a:t>Journal of Engineering Education</a:t>
            </a:r>
            <a:r>
              <a:rPr lang="en-US" sz="1400" b="0" i="0" dirty="0">
                <a:solidFill>
                  <a:srgbClr val="FFFFFF"/>
                </a:solidFill>
                <a:effectLst/>
                <a:latin typeface="Arial" panose="020B0604020202020204" pitchFamily="34" charset="0"/>
              </a:rPr>
              <a:t>, </a:t>
            </a:r>
            <a:r>
              <a:rPr lang="en-US" sz="1400" b="0" i="1" dirty="0">
                <a:solidFill>
                  <a:srgbClr val="FFFFFF"/>
                </a:solidFill>
                <a:effectLst/>
                <a:latin typeface="Arial" panose="020B0604020202020204" pitchFamily="34" charset="0"/>
              </a:rPr>
              <a:t>111</a:t>
            </a:r>
            <a:r>
              <a:rPr lang="en-US" sz="1400" b="0" i="0" dirty="0">
                <a:solidFill>
                  <a:srgbClr val="FFFFFF"/>
                </a:solidFill>
                <a:effectLst/>
                <a:latin typeface="Arial" panose="020B0604020202020204" pitchFamily="34" charset="0"/>
              </a:rPr>
              <a:t>(1), 19-39. </a:t>
            </a:r>
            <a:r>
              <a:rPr lang="en-US" sz="1400" b="0" i="0" dirty="0">
                <a:solidFill>
                  <a:srgbClr val="FFFFFF"/>
                </a:solidFill>
                <a:effectLst/>
                <a:latin typeface="Arial" panose="020B0604020202020204" pitchFamily="34" charset="0"/>
                <a:hlinkClick r:id="rId4">
                  <a:extLst>
                    <a:ext uri="{A12FA001-AC4F-418D-AE19-62706E023703}">
                      <ahyp:hlinkClr xmlns:ahyp="http://schemas.microsoft.com/office/drawing/2018/hyperlinkcolor" val="tx"/>
                    </a:ext>
                  </a:extLst>
                </a:hlinkClick>
              </a:rPr>
              <a:t>https://doi.org/10.1002/jee.20441</a:t>
            </a:r>
            <a:r>
              <a:rPr lang="en-US" sz="1400" b="0" i="0" dirty="0">
                <a:solidFill>
                  <a:srgbClr val="FFFFFF"/>
                </a:solidFill>
                <a:effectLst/>
                <a:latin typeface="Arial" panose="020B0604020202020204" pitchFamily="34" charset="0"/>
              </a:rPr>
              <a:t> </a:t>
            </a:r>
            <a:endParaRPr lang="en-US" sz="1400" dirty="0">
              <a:solidFill>
                <a:srgbClr val="FFFFFF"/>
              </a:solidFill>
            </a:endParaRPr>
          </a:p>
        </p:txBody>
      </p:sp>
    </p:spTree>
    <p:extLst>
      <p:ext uri="{BB962C8B-B14F-4D97-AF65-F5344CB8AC3E}">
        <p14:creationId xmlns:p14="http://schemas.microsoft.com/office/powerpoint/2010/main" val="3652868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245800" y="220222"/>
            <a:ext cx="9622225" cy="498598"/>
          </a:xfrm>
        </p:spPr>
        <p:txBody>
          <a:bodyPr/>
          <a:lstStyle/>
          <a:p>
            <a:r>
              <a:rPr lang="en-US" dirty="0"/>
              <a:t>Semantic Fluency in Engineering Design Reasoning</a:t>
            </a:r>
          </a:p>
        </p:txBody>
      </p:sp>
      <p:sp>
        <p:nvSpPr>
          <p:cNvPr id="5" name="Date">
            <a:extLst>
              <a:ext uri="{FF2B5EF4-FFF2-40B4-BE49-F238E27FC236}">
                <a16:creationId xmlns:a16="http://schemas.microsoft.com/office/drawing/2014/main" id="{FB00B505-51CF-DF41-A6F5-045261D896B1}"/>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C70D44-4D52-E745-B943-20C0DA58653C}" type="datetime1">
              <a:rPr kumimoji="0" lang="en-US" sz="1000" b="0" i="0" u="none" strike="noStrike" kern="1200" cap="none" spc="0" normalizeH="0" baseline="0" noProof="0" smtClean="0">
                <a:ln>
                  <a:noFill/>
                </a:ln>
                <a:solidFill>
                  <a:srgbClr val="000000">
                    <a:alpha val="70000"/>
                  </a:srgbClr>
                </a:solidFill>
                <a:effectLst/>
                <a:uLnTx/>
                <a:uFillTx/>
                <a:latin typeface="Acumin Pro" panose="020B0504020202020204"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8/25/2023</a:t>
            </a:fld>
            <a:endParaRPr kumimoji="0" lang="en-US" sz="1000" b="0" i="0" u="none" strike="noStrike" kern="1200" cap="none" spc="0" normalizeH="0" baseline="0" noProof="0">
              <a:ln>
                <a:noFill/>
              </a:ln>
              <a:solidFill>
                <a:srgbClr val="000000">
                  <a:alpha val="70000"/>
                </a:srgbClr>
              </a:solidFill>
              <a:effectLst/>
              <a:uLnTx/>
              <a:uFillTx/>
              <a:latin typeface="Acumin Pro" panose="020B0504020202020204" pitchFamily="34" charset="77"/>
              <a:ea typeface="+mn-ea"/>
              <a:cs typeface="+mn-cs"/>
            </a:endParaRP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Acumin Pro Semibold" panose="020B0504020202020204" pitchFamily="34" charset="77"/>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en-US" sz="1000" b="1" i="0" u="none" strike="noStrike" kern="1200" cap="none" spc="0" normalizeH="0" baseline="0" noProof="0">
              <a:ln>
                <a:noFill/>
              </a:ln>
              <a:solidFill>
                <a:srgbClr val="000000"/>
              </a:solidFill>
              <a:effectLst/>
              <a:uLnTx/>
              <a:uFillTx/>
              <a:latin typeface="Acumin Pro Semibold" panose="020B0504020202020204" pitchFamily="34" charset="77"/>
              <a:ea typeface="+mn-ea"/>
              <a:cs typeface="+mn-cs"/>
            </a:endParaRPr>
          </a:p>
        </p:txBody>
      </p:sp>
      <p:sp>
        <p:nvSpPr>
          <p:cNvPr id="8" name="TextBox 7">
            <a:extLst>
              <a:ext uri="{FF2B5EF4-FFF2-40B4-BE49-F238E27FC236}">
                <a16:creationId xmlns:a16="http://schemas.microsoft.com/office/drawing/2014/main" id="{05805525-2524-4DA4-A878-33A1AD96F623}"/>
              </a:ext>
            </a:extLst>
          </p:cNvPr>
          <p:cNvSpPr txBox="1"/>
          <p:nvPr/>
        </p:nvSpPr>
        <p:spPr>
          <a:xfrm>
            <a:off x="1205042" y="1259275"/>
            <a:ext cx="9493179" cy="3416320"/>
          </a:xfrm>
          <a:prstGeom prst="rect">
            <a:avLst/>
          </a:prstGeom>
          <a:noFill/>
        </p:spPr>
        <p:txBody>
          <a:bodyPr wrap="square">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rPr>
              <a:t>Design decisions require an understanding of context, trade-offs, disciplinary knowledge, and an ability to imagine design ideas in new situations. </a:t>
            </a:r>
            <a:r>
              <a:rPr kumimoji="0" lang="en-US" sz="2400" b="1" i="0" u="none" strike="noStrike" kern="1200" cap="none" spc="0" normalizeH="0" baseline="0" noProof="0" dirty="0">
                <a:ln>
                  <a:noFill/>
                </a:ln>
                <a:solidFill>
                  <a:srgbClr val="000000"/>
                </a:solidFill>
                <a:effectLst/>
                <a:uLnTx/>
                <a:uFillTx/>
              </a:rPr>
              <a:t>Such decision-making requires fluency in transitioning between different modes of reasoning. </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000000"/>
              </a:solidFill>
              <a:effectLst/>
              <a:uLnTx/>
              <a:uFillTx/>
            </a:endParaRPr>
          </a:p>
          <a:p>
            <a:pPr marL="457200" lvl="0" indent="-457200" defTabSz="457200">
              <a:buFont typeface="Arial" panose="020B0604020202020204" pitchFamily="34" charset="0"/>
              <a:buChar char="•"/>
              <a:defRPr/>
            </a:pPr>
            <a:r>
              <a:rPr kumimoji="0" lang="en-US" sz="2400" i="0" u="none" strike="noStrike" kern="1200" cap="none" spc="0" normalizeH="0" baseline="0" noProof="0" dirty="0" err="1">
                <a:ln>
                  <a:noFill/>
                </a:ln>
                <a:solidFill>
                  <a:srgbClr val="000000"/>
                </a:solidFill>
                <a:effectLst/>
                <a:uLnTx/>
                <a:uFillTx/>
              </a:rPr>
              <a:t>Maton’s</a:t>
            </a:r>
            <a:r>
              <a:rPr kumimoji="0" lang="en-US" sz="2400" i="0" u="none" strike="noStrike" kern="1200" cap="none" spc="0" normalizeH="0" baseline="0" noProof="0" dirty="0">
                <a:ln>
                  <a:noFill/>
                </a:ln>
                <a:solidFill>
                  <a:srgbClr val="000000"/>
                </a:solidFill>
                <a:effectLst/>
                <a:uLnTx/>
                <a:uFillTx/>
              </a:rPr>
              <a:t> Legitimation Code Theory</a:t>
            </a:r>
            <a:r>
              <a:rPr kumimoji="0" lang="en-US" sz="2400" i="0" u="none" strike="noStrike" kern="1200" cap="none" spc="0" normalizeH="0" noProof="0" dirty="0">
                <a:ln>
                  <a:noFill/>
                </a:ln>
                <a:solidFill>
                  <a:srgbClr val="000000"/>
                </a:solidFill>
                <a:effectLst/>
                <a:uLnTx/>
                <a:uFillTx/>
              </a:rPr>
              <a:t> provided the foundation </a:t>
            </a:r>
            <a:r>
              <a:rPr lang="en-US" sz="2400" dirty="0">
                <a:solidFill>
                  <a:srgbClr val="000000"/>
                </a:solidFill>
              </a:rPr>
              <a:t>for the </a:t>
            </a:r>
            <a:r>
              <a:rPr lang="en-US" sz="2400" b="1" dirty="0">
                <a:solidFill>
                  <a:srgbClr val="000000"/>
                </a:solidFill>
              </a:rPr>
              <a:t>Engineering Design Reasoning Quadrants Framework</a:t>
            </a:r>
            <a:r>
              <a:rPr kumimoji="0" lang="en-US" sz="2400" i="0" u="none" strike="noStrike" kern="1200" cap="none" spc="0" normalizeH="0" noProof="0" dirty="0">
                <a:ln>
                  <a:noFill/>
                </a:ln>
                <a:solidFill>
                  <a:srgbClr val="000000"/>
                </a:solidFill>
                <a:effectLst/>
                <a:uLnTx/>
                <a:uFillTx/>
              </a:rPr>
              <a:t>, which details semantic gravity, semantic density, and semantic waves for disciplinary discourse</a:t>
            </a:r>
            <a:endParaRPr kumimoji="0" lang="en-US" sz="2400" i="0" u="none" strike="noStrike" kern="1200" cap="none" spc="0" normalizeH="0" baseline="0" noProof="0" dirty="0">
              <a:ln>
                <a:noFill/>
              </a:ln>
              <a:solidFill>
                <a:srgbClr val="000000"/>
              </a:solidFill>
              <a:effectLst/>
              <a:uLnTx/>
              <a:uFillTx/>
            </a:endParaRPr>
          </a:p>
        </p:txBody>
      </p:sp>
      <p:sp>
        <p:nvSpPr>
          <p:cNvPr id="9" name="TextBox 8">
            <a:extLst>
              <a:ext uri="{FF2B5EF4-FFF2-40B4-BE49-F238E27FC236}">
                <a16:creationId xmlns:a16="http://schemas.microsoft.com/office/drawing/2014/main" id="{9A4B56F9-921D-4EEB-B195-EDFA9014030C}"/>
              </a:ext>
            </a:extLst>
          </p:cNvPr>
          <p:cNvSpPr txBox="1"/>
          <p:nvPr/>
        </p:nvSpPr>
        <p:spPr>
          <a:xfrm>
            <a:off x="1083383" y="5000546"/>
            <a:ext cx="10485116" cy="1200329"/>
          </a:xfrm>
          <a:prstGeom prst="rect">
            <a:avLst/>
          </a:prstGeom>
          <a:noFill/>
        </p:spPr>
        <p:txBody>
          <a:bodyPr wrap="square">
            <a:spAutoFit/>
          </a:bodyPr>
          <a:lstStyle/>
          <a:p>
            <a:pPr marL="228600" indent="-228600" defTabSz="457200"/>
            <a:r>
              <a:rPr kumimoji="0" lang="en-US" sz="1200" b="0" i="0" u="none" strike="noStrike" kern="1200" cap="none" spc="0" normalizeH="0" baseline="0" noProof="0" dirty="0">
                <a:ln>
                  <a:noFill/>
                </a:ln>
                <a:solidFill>
                  <a:srgbClr val="000000"/>
                </a:solidFill>
                <a:effectLst/>
                <a:uLnTx/>
                <a:uFillTx/>
                <a:ea typeface="Yu Mincho" panose="02020400000000000000" pitchFamily="18" charset="-128"/>
                <a:cs typeface="Times New Roman" panose="02020603050405020304" pitchFamily="18" charset="0"/>
              </a:rPr>
              <a:t>Dong, A., </a:t>
            </a:r>
            <a:r>
              <a:rPr kumimoji="0" lang="en-US" sz="1200" b="0" i="0" u="none" strike="noStrike" kern="1200" cap="none" spc="0" normalizeH="0" baseline="0" noProof="0" dirty="0" err="1">
                <a:ln>
                  <a:noFill/>
                </a:ln>
                <a:solidFill>
                  <a:srgbClr val="000000"/>
                </a:solidFill>
                <a:effectLst/>
                <a:uLnTx/>
                <a:uFillTx/>
                <a:ea typeface="Yu Mincho" panose="02020400000000000000" pitchFamily="18" charset="-128"/>
                <a:cs typeface="Times New Roman" panose="02020603050405020304" pitchFamily="18" charset="0"/>
              </a:rPr>
              <a:t>Maton</a:t>
            </a:r>
            <a:r>
              <a:rPr kumimoji="0" lang="en-US" sz="1200" b="0" i="0" u="none" strike="noStrike" kern="1200" cap="none" spc="0" normalizeH="0" baseline="0" noProof="0" dirty="0">
                <a:ln>
                  <a:noFill/>
                </a:ln>
                <a:solidFill>
                  <a:srgbClr val="000000"/>
                </a:solidFill>
                <a:effectLst/>
                <a:uLnTx/>
                <a:uFillTx/>
                <a:ea typeface="Yu Mincho" panose="02020400000000000000" pitchFamily="18" charset="-128"/>
                <a:cs typeface="Times New Roman" panose="02020603050405020304" pitchFamily="18" charset="0"/>
              </a:rPr>
              <a:t>, </a:t>
            </a:r>
            <a:r>
              <a:rPr lang="en-US" sz="1200" dirty="0">
                <a:solidFill>
                  <a:srgbClr val="000000"/>
                </a:solidFill>
                <a:ea typeface="Yu Mincho" panose="02020400000000000000" pitchFamily="18" charset="-128"/>
                <a:cs typeface="Times New Roman" panose="02020603050405020304" pitchFamily="18" charset="0"/>
              </a:rPr>
              <a:t>K. and </a:t>
            </a:r>
            <a:r>
              <a:rPr kumimoji="0" lang="en-US" sz="1200" b="0" i="0" u="none" strike="noStrike" kern="1200" cap="none" spc="0" normalizeH="0" baseline="0" noProof="0" dirty="0">
                <a:ln>
                  <a:noFill/>
                </a:ln>
                <a:solidFill>
                  <a:srgbClr val="000000"/>
                </a:solidFill>
                <a:effectLst/>
                <a:uLnTx/>
                <a:uFillTx/>
                <a:ea typeface="Yu Mincho" panose="02020400000000000000" pitchFamily="18" charset="-128"/>
                <a:cs typeface="Times New Roman" panose="02020603050405020304" pitchFamily="18" charset="0"/>
              </a:rPr>
              <a:t>Carvalho,</a:t>
            </a:r>
            <a:r>
              <a:rPr lang="en-US" sz="1200" dirty="0">
                <a:solidFill>
                  <a:srgbClr val="000000"/>
                </a:solidFill>
                <a:ea typeface="Yu Mincho" panose="02020400000000000000" pitchFamily="18" charset="-128"/>
                <a:cs typeface="Times New Roman" panose="02020603050405020304" pitchFamily="18" charset="0"/>
              </a:rPr>
              <a:t> L. (2014). </a:t>
            </a:r>
            <a:r>
              <a:rPr kumimoji="0" lang="en-US" sz="1200" b="0" i="1" u="none" strike="noStrike" kern="1200" cap="none" spc="0" normalizeH="0" baseline="0" noProof="0" dirty="0">
                <a:ln>
                  <a:noFill/>
                </a:ln>
                <a:solidFill>
                  <a:srgbClr val="000000"/>
                </a:solidFill>
                <a:effectLst/>
                <a:uLnTx/>
                <a:uFillTx/>
                <a:ea typeface="Yu Mincho" panose="02020400000000000000" pitchFamily="18" charset="-128"/>
                <a:cs typeface="Times New Roman" panose="02020603050405020304" pitchFamily="18" charset="0"/>
              </a:rPr>
              <a:t>The Structuring of Design Knowledge Lucila Carvalho</a:t>
            </a:r>
            <a:r>
              <a:rPr kumimoji="0" lang="en-US" sz="1200" b="0" i="0" u="none" strike="noStrike" kern="1200" cap="none" spc="0" normalizeH="0" baseline="0" noProof="0" dirty="0">
                <a:ln>
                  <a:noFill/>
                </a:ln>
                <a:solidFill>
                  <a:srgbClr val="000000"/>
                </a:solidFill>
                <a:effectLst/>
                <a:uLnTx/>
                <a:uFillTx/>
                <a:ea typeface="Yu Mincho" panose="02020400000000000000" pitchFamily="18" charset="-128"/>
                <a:cs typeface="Times New Roman" panose="02020603050405020304" pitchFamily="18" charset="0"/>
              </a:rPr>
              <a:t>. London, UK: Routledge, 2014.</a:t>
            </a:r>
          </a:p>
          <a:p>
            <a:pPr marL="228600" marR="0" lvl="0" indent="-22860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000000"/>
                </a:solidFill>
                <a:effectLst/>
                <a:uLnTx/>
                <a:uFillTx/>
                <a:ea typeface="Yu Mincho" panose="02020400000000000000" pitchFamily="18" charset="-128"/>
                <a:cs typeface="Times New Roman" panose="02020603050405020304" pitchFamily="18" charset="0"/>
              </a:rPr>
              <a:t>Maton</a:t>
            </a:r>
            <a:r>
              <a:rPr kumimoji="0" lang="en-US" sz="1200" b="0" i="0" u="none" strike="noStrike" kern="1200" cap="none" spc="0" normalizeH="0" baseline="0" noProof="0" dirty="0">
                <a:ln>
                  <a:noFill/>
                </a:ln>
                <a:solidFill>
                  <a:srgbClr val="000000"/>
                </a:solidFill>
                <a:effectLst/>
                <a:uLnTx/>
                <a:uFillTx/>
                <a:ea typeface="Yu Mincho" panose="02020400000000000000" pitchFamily="18" charset="-128"/>
                <a:cs typeface="Times New Roman" panose="02020603050405020304" pitchFamily="18" charset="0"/>
              </a:rPr>
              <a:t>, M.  </a:t>
            </a:r>
            <a:r>
              <a:rPr lang="en-US" sz="1200" dirty="0">
                <a:solidFill>
                  <a:srgbClr val="000000"/>
                </a:solidFill>
                <a:ea typeface="Yu Mincho" panose="02020400000000000000" pitchFamily="18" charset="-128"/>
                <a:cs typeface="Times New Roman" panose="02020603050405020304" pitchFamily="18" charset="0"/>
              </a:rPr>
              <a:t>(2013). </a:t>
            </a:r>
            <a:r>
              <a:rPr kumimoji="0" lang="en-US" sz="1200" b="0" i="0" u="none" strike="noStrike" kern="1200" cap="none" spc="0" normalizeH="0" baseline="0" noProof="0" dirty="0">
                <a:ln>
                  <a:noFill/>
                </a:ln>
                <a:solidFill>
                  <a:srgbClr val="000000"/>
                </a:solidFill>
                <a:effectLst/>
                <a:uLnTx/>
                <a:uFillTx/>
                <a:ea typeface="Yu Mincho" panose="02020400000000000000" pitchFamily="18" charset="-128"/>
                <a:cs typeface="Times New Roman" panose="02020603050405020304" pitchFamily="18" charset="0"/>
              </a:rPr>
              <a:t>Making semantic waves: A key to cumulative knowledge-building,” </a:t>
            </a:r>
            <a:r>
              <a:rPr kumimoji="0" lang="en-US" sz="1200" b="0" i="1" u="none" strike="noStrike" kern="1200" cap="none" spc="0" normalizeH="0" baseline="0" noProof="0" dirty="0">
                <a:ln>
                  <a:noFill/>
                </a:ln>
                <a:solidFill>
                  <a:srgbClr val="000000"/>
                </a:solidFill>
                <a:effectLst/>
                <a:uLnTx/>
                <a:uFillTx/>
                <a:ea typeface="Yu Mincho" panose="02020400000000000000" pitchFamily="18" charset="-128"/>
                <a:cs typeface="Times New Roman" panose="02020603050405020304" pitchFamily="18" charset="0"/>
              </a:rPr>
              <a:t>Linguist. Educ.</a:t>
            </a:r>
            <a:r>
              <a:rPr kumimoji="0" lang="en-US" sz="1200" b="0" i="0" u="none" strike="noStrike" kern="1200" cap="none" spc="0" normalizeH="0" baseline="0" noProof="0" dirty="0">
                <a:ln>
                  <a:noFill/>
                </a:ln>
                <a:solidFill>
                  <a:srgbClr val="000000"/>
                </a:solidFill>
                <a:effectLst/>
                <a:uLnTx/>
                <a:uFillTx/>
                <a:ea typeface="Yu Mincho" panose="02020400000000000000" pitchFamily="18" charset="-128"/>
                <a:cs typeface="Times New Roman" panose="02020603050405020304" pitchFamily="18" charset="0"/>
              </a:rPr>
              <a:t>, 24(1), 8–22</a:t>
            </a:r>
            <a:r>
              <a:rPr lang="en-US" sz="1200" dirty="0">
                <a:solidFill>
                  <a:srgbClr val="000000"/>
                </a:solidFill>
                <a:ea typeface="Yu Mincho" panose="02020400000000000000" pitchFamily="18" charset="-128"/>
                <a:cs typeface="Times New Roman" panose="02020603050405020304" pitchFamily="18" charset="0"/>
              </a:rPr>
              <a:t>.</a:t>
            </a:r>
          </a:p>
          <a:p>
            <a:pPr marL="228600" lvl="0" indent="-228600" defTabSz="457200"/>
            <a:r>
              <a:rPr lang="en-US" sz="1200" dirty="0">
                <a:effectLst/>
                <a:ea typeface="Calibri" panose="020F0502020204030204" pitchFamily="34" charset="0"/>
              </a:rPr>
              <a:t>Quintana-Cifuentes, J., &amp; Purzer, S. (2022). Semantic Fluency in Design Reasoning. International Journal of Engineering Education, 38(6). </a:t>
            </a:r>
            <a:r>
              <a:rPr lang="en-US" sz="1200" u="sng" dirty="0">
                <a:solidFill>
                  <a:srgbClr val="0000FF"/>
                </a:solidFill>
                <a:effectLst/>
                <a:ea typeface="Calibri" panose="020F0502020204030204" pitchFamily="34" charset="0"/>
                <a:hlinkClick r:id="rId4"/>
              </a:rPr>
              <a:t>https://par.nsf.gov/biblio/10396304</a:t>
            </a:r>
            <a:r>
              <a:rPr lang="en-US" sz="1200" dirty="0">
                <a:effectLst/>
                <a:ea typeface="Calibri" panose="020F0502020204030204" pitchFamily="34" charset="0"/>
              </a:rPr>
              <a:t> </a:t>
            </a:r>
          </a:p>
          <a:p>
            <a:pPr marL="228600" indent="-228600" defTabSz="457200"/>
            <a:r>
              <a:rPr kumimoji="0" lang="en-US" sz="1200" b="0" i="0" u="none" strike="noStrike" kern="1200" cap="none" spc="0" normalizeH="0" baseline="0" noProof="0" dirty="0">
                <a:ln>
                  <a:noFill/>
                </a:ln>
                <a:solidFill>
                  <a:srgbClr val="000000"/>
                </a:solidFill>
                <a:effectLst/>
                <a:uLnTx/>
                <a:uFillTx/>
                <a:ea typeface="Yu Mincho" panose="02020400000000000000" pitchFamily="18" charset="-128"/>
                <a:cs typeface="Times New Roman" panose="02020603050405020304" pitchFamily="18" charset="0"/>
              </a:rPr>
              <a:t>Wolmarans, N. “Inferential reasoning in design: Relations between material product and </a:t>
            </a:r>
            <a:r>
              <a:rPr kumimoji="0" lang="en-US" sz="1200" b="0" i="0" u="none" strike="noStrike" kern="1200" cap="none" spc="0" normalizeH="0" baseline="0" noProof="0" dirty="0" err="1">
                <a:ln>
                  <a:noFill/>
                </a:ln>
                <a:solidFill>
                  <a:srgbClr val="000000"/>
                </a:solidFill>
                <a:effectLst/>
                <a:uLnTx/>
                <a:uFillTx/>
                <a:ea typeface="Yu Mincho" panose="02020400000000000000" pitchFamily="18" charset="-128"/>
                <a:cs typeface="Times New Roman" panose="02020603050405020304" pitchFamily="18" charset="0"/>
              </a:rPr>
              <a:t>specialised</a:t>
            </a:r>
            <a:r>
              <a:rPr kumimoji="0" lang="en-US" sz="1200" b="0" i="0" u="none" strike="noStrike" kern="1200" cap="none" spc="0" normalizeH="0" baseline="0" noProof="0" dirty="0">
                <a:ln>
                  <a:noFill/>
                </a:ln>
                <a:solidFill>
                  <a:srgbClr val="000000"/>
                </a:solidFill>
                <a:effectLst/>
                <a:uLnTx/>
                <a:uFillTx/>
                <a:ea typeface="Yu Mincho" panose="02020400000000000000" pitchFamily="18" charset="-128"/>
                <a:cs typeface="Times New Roman" panose="02020603050405020304" pitchFamily="18" charset="0"/>
              </a:rPr>
              <a:t> disciplinary knowledge,” </a:t>
            </a:r>
            <a:r>
              <a:rPr kumimoji="0" lang="en-US" sz="1200" b="0" i="1" u="none" strike="noStrike" kern="1200" cap="none" spc="0" normalizeH="0" baseline="0" noProof="0" dirty="0">
                <a:ln>
                  <a:noFill/>
                </a:ln>
                <a:solidFill>
                  <a:srgbClr val="000000"/>
                </a:solidFill>
                <a:effectLst/>
                <a:uLnTx/>
                <a:uFillTx/>
                <a:ea typeface="Yu Mincho" panose="02020400000000000000" pitchFamily="18" charset="-128"/>
                <a:cs typeface="Times New Roman" panose="02020603050405020304" pitchFamily="18" charset="0"/>
              </a:rPr>
              <a:t>Des. Stud.</a:t>
            </a:r>
            <a:r>
              <a:rPr kumimoji="0" lang="en-US" sz="1200" b="0" i="0" u="none" strike="noStrike" kern="1200" cap="none" spc="0" normalizeH="0" baseline="0" noProof="0" dirty="0">
                <a:ln>
                  <a:noFill/>
                </a:ln>
                <a:solidFill>
                  <a:srgbClr val="000000"/>
                </a:solidFill>
                <a:effectLst/>
                <a:uLnTx/>
                <a:uFillTx/>
                <a:ea typeface="Yu Mincho" panose="02020400000000000000" pitchFamily="18" charset="-128"/>
                <a:cs typeface="Times New Roman" panose="02020603050405020304" pitchFamily="18" charset="0"/>
              </a:rPr>
              <a:t>, vol. 45, pp. 92–115, 2016.</a:t>
            </a:r>
            <a:endParaRPr kumimoji="0" lang="en-US" sz="1200" b="0" i="0" u="none" strike="noStrike" kern="1200" cap="none" spc="0" normalizeH="0" baseline="0" noProof="0" dirty="0">
              <a:ln>
                <a:noFill/>
              </a:ln>
              <a:solidFill>
                <a:srgbClr val="000000"/>
              </a:solidFill>
              <a:effectLst/>
              <a:uLnTx/>
              <a:uFillTx/>
              <a:ea typeface="Yu Mincho" panose="02020400000000000000" pitchFamily="18" charset="-128"/>
              <a:cs typeface="Arial" panose="020B0604020202020204" pitchFamily="34" charset="0"/>
            </a:endParaRPr>
          </a:p>
        </p:txBody>
      </p:sp>
    </p:spTree>
    <p:custDataLst>
      <p:tags r:id="rId1"/>
    </p:custDataLst>
    <p:extLst>
      <p:ext uri="{BB962C8B-B14F-4D97-AF65-F5344CB8AC3E}">
        <p14:creationId xmlns:p14="http://schemas.microsoft.com/office/powerpoint/2010/main" val="445906344"/>
      </p:ext>
    </p:extLst>
  </p:cSld>
  <p:clrMapOvr>
    <a:masterClrMapping/>
  </p:clrMapOvr>
  <mc:AlternateContent xmlns:mc="http://schemas.openxmlformats.org/markup-compatibility/2006" xmlns:p14="http://schemas.microsoft.com/office/powerpoint/2010/main">
    <mc:Choice Requires="p14">
      <p:transition spd="slow" p14:dur="2000" advTm="1875"/>
    </mc:Choice>
    <mc:Fallback xmlns="">
      <p:transition spd="slow" advTm="18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197F-F383-46B5-B977-7BE7EF85DA4C}"/>
              </a:ext>
            </a:extLst>
          </p:cNvPr>
          <p:cNvSpPr>
            <a:spLocks noGrp="1"/>
          </p:cNvSpPr>
          <p:nvPr>
            <p:ph type="title"/>
          </p:nvPr>
        </p:nvSpPr>
        <p:spPr/>
        <p:txBody>
          <a:bodyPr/>
          <a:lstStyle/>
          <a:p>
            <a:r>
              <a:rPr lang="en-US" sz="4400" b="1" dirty="0">
                <a:effectLst/>
                <a:latin typeface="+mn-lt"/>
                <a:ea typeface="Calibri" panose="020F0502020204030204" pitchFamily="34" charset="0"/>
                <a:cs typeface="Times New Roman" panose="02020603050405020304" pitchFamily="18" charset="0"/>
              </a:rPr>
              <a:t>Engineering Design Reasoning Quadrants Framework</a:t>
            </a:r>
            <a:endParaRPr lang="en-US" dirty="0"/>
          </a:p>
        </p:txBody>
      </p:sp>
      <p:sp>
        <p:nvSpPr>
          <p:cNvPr id="3" name="Content Placeholder 2">
            <a:extLst>
              <a:ext uri="{FF2B5EF4-FFF2-40B4-BE49-F238E27FC236}">
                <a16:creationId xmlns:a16="http://schemas.microsoft.com/office/drawing/2014/main" id="{E397D7D3-DD8B-4122-9690-808F5E2D3D1A}"/>
              </a:ext>
            </a:extLst>
          </p:cNvPr>
          <p:cNvSpPr>
            <a:spLocks noGrp="1"/>
          </p:cNvSpPr>
          <p:nvPr>
            <p:ph idx="1"/>
          </p:nvPr>
        </p:nvSpPr>
        <p:spPr>
          <a:xfrm>
            <a:off x="838200" y="1825625"/>
            <a:ext cx="3533775" cy="4667250"/>
          </a:xfrm>
        </p:spPr>
        <p:txBody>
          <a:bodyPr>
            <a:normAutofit fontScale="55000" lnSpcReduction="20000"/>
          </a:bodyPr>
          <a:lstStyle/>
          <a:p>
            <a:pPr marL="342900" marR="0" lvl="0" indent="-342900">
              <a:lnSpc>
                <a:spcPct val="107000"/>
              </a:lnSpc>
              <a:spcBef>
                <a:spcPts val="0"/>
              </a:spcBef>
              <a:spcAft>
                <a:spcPts val="0"/>
              </a:spcAft>
              <a:buFont typeface="+mj-lt"/>
              <a:buAutoNum type="arabicParenBoth"/>
            </a:pPr>
            <a:r>
              <a:rPr lang="en-US" sz="2800" b="1" i="1" dirty="0">
                <a:effectLst/>
                <a:ea typeface="Calibri" panose="020F0502020204030204" pitchFamily="34" charset="0"/>
              </a:rPr>
              <a:t>Experiential observations</a:t>
            </a:r>
            <a:r>
              <a:rPr lang="en-US" sz="2800" b="1" dirty="0">
                <a:effectLst/>
                <a:ea typeface="Calibri" panose="020F0502020204030204" pitchFamily="34" charset="0"/>
              </a:rPr>
              <a:t> </a:t>
            </a:r>
            <a:r>
              <a:rPr lang="en-US" sz="2800" dirty="0">
                <a:effectLst/>
                <a:ea typeface="Calibri" panose="020F0502020204030204" pitchFamily="34" charset="0"/>
              </a:rPr>
              <a:t>represent reasoning based on new experiments as well as past lived experiences. Such reasoning can reflect subjective values or objective claims. </a:t>
            </a:r>
          </a:p>
          <a:p>
            <a:pPr marL="342900" marR="0" lvl="0" indent="-342900">
              <a:lnSpc>
                <a:spcPct val="107000"/>
              </a:lnSpc>
              <a:spcBef>
                <a:spcPts val="0"/>
              </a:spcBef>
              <a:spcAft>
                <a:spcPts val="0"/>
              </a:spcAft>
              <a:buFont typeface="+mj-lt"/>
              <a:buAutoNum type="arabicParenBoth"/>
            </a:pPr>
            <a:endParaRPr lang="en-US" sz="2800" dirty="0">
              <a:effectLst/>
              <a:ea typeface="Calibri" panose="020F0502020204030204" pitchFamily="34" charset="0"/>
            </a:endParaRPr>
          </a:p>
          <a:p>
            <a:pPr marL="342900" marR="0" lvl="0" indent="-342900">
              <a:lnSpc>
                <a:spcPct val="107000"/>
              </a:lnSpc>
              <a:spcBef>
                <a:spcPts val="0"/>
              </a:spcBef>
              <a:spcAft>
                <a:spcPts val="0"/>
              </a:spcAft>
              <a:buFont typeface="+mj-lt"/>
              <a:buAutoNum type="arabicParenBoth"/>
            </a:pPr>
            <a:r>
              <a:rPr lang="en-US" sz="2800" b="1" i="1" dirty="0">
                <a:effectLst/>
                <a:ea typeface="Calibri" panose="020F0502020204030204" pitchFamily="34" charset="0"/>
              </a:rPr>
              <a:t>First-principles reasoning </a:t>
            </a:r>
            <a:r>
              <a:rPr lang="en-US" sz="2800" dirty="0">
                <a:effectLst/>
                <a:ea typeface="Calibri" panose="020F0502020204030204" pitchFamily="34" charset="0"/>
              </a:rPr>
              <a:t>represents thinking in terms of disciplinary core ideas that can be associated with science as well as other disciplines. </a:t>
            </a:r>
          </a:p>
          <a:p>
            <a:pPr marL="342900" marR="0" lvl="0" indent="-342900">
              <a:lnSpc>
                <a:spcPct val="107000"/>
              </a:lnSpc>
              <a:spcBef>
                <a:spcPts val="0"/>
              </a:spcBef>
              <a:spcAft>
                <a:spcPts val="0"/>
              </a:spcAft>
              <a:buFont typeface="+mj-lt"/>
              <a:buAutoNum type="arabicParenBoth"/>
            </a:pPr>
            <a:endParaRPr lang="en-US" sz="2800" dirty="0">
              <a:effectLst/>
              <a:ea typeface="Calibri" panose="020F0502020204030204" pitchFamily="34" charset="0"/>
            </a:endParaRPr>
          </a:p>
          <a:p>
            <a:pPr marL="342900" marR="0" lvl="0" indent="-342900">
              <a:lnSpc>
                <a:spcPct val="107000"/>
              </a:lnSpc>
              <a:spcBef>
                <a:spcPts val="0"/>
              </a:spcBef>
              <a:spcAft>
                <a:spcPts val="0"/>
              </a:spcAft>
              <a:buFont typeface="+mj-lt"/>
              <a:buAutoNum type="arabicParenBoth"/>
            </a:pPr>
            <a:r>
              <a:rPr lang="en-US" sz="2800" b="1" i="1" dirty="0">
                <a:effectLst/>
                <a:ea typeface="Calibri" panose="020F0502020204030204" pitchFamily="34" charset="0"/>
              </a:rPr>
              <a:t>Trade-offs reasoning </a:t>
            </a:r>
            <a:r>
              <a:rPr lang="en-US" sz="2800" dirty="0">
                <a:effectLst/>
                <a:ea typeface="Calibri" panose="020F0502020204030204" pitchFamily="34" charset="0"/>
              </a:rPr>
              <a:t>entails the designer’s multi-criteria thinking and efforts to optimize the design while weighing and balancing multiple competing design requirements. </a:t>
            </a:r>
          </a:p>
          <a:p>
            <a:pPr marL="342900" marR="0" lvl="0" indent="-342900">
              <a:lnSpc>
                <a:spcPct val="107000"/>
              </a:lnSpc>
              <a:spcBef>
                <a:spcPts val="0"/>
              </a:spcBef>
              <a:spcAft>
                <a:spcPts val="0"/>
              </a:spcAft>
              <a:buFont typeface="+mj-lt"/>
              <a:buAutoNum type="arabicParenBoth"/>
            </a:pPr>
            <a:endParaRPr lang="en-US" sz="2800" dirty="0">
              <a:effectLst/>
              <a:ea typeface="Calibri" panose="020F0502020204030204" pitchFamily="34" charset="0"/>
            </a:endParaRPr>
          </a:p>
          <a:p>
            <a:pPr marL="342900" marR="0" lvl="0" indent="-342900">
              <a:lnSpc>
                <a:spcPct val="107000"/>
              </a:lnSpc>
              <a:spcBef>
                <a:spcPts val="0"/>
              </a:spcBef>
              <a:spcAft>
                <a:spcPts val="0"/>
              </a:spcAft>
              <a:buFont typeface="+mj-lt"/>
              <a:buAutoNum type="arabicParenBoth"/>
            </a:pPr>
            <a:r>
              <a:rPr lang="en-US" sz="2800" b="1" i="1" dirty="0">
                <a:effectLst/>
                <a:ea typeface="Calibri" panose="020F0502020204030204" pitchFamily="34" charset="0"/>
              </a:rPr>
              <a:t>Complex abstractions </a:t>
            </a:r>
            <a:r>
              <a:rPr lang="en-US" sz="2800" dirty="0">
                <a:effectLst/>
                <a:ea typeface="Calibri" panose="020F0502020204030204" pitchFamily="34" charset="0"/>
              </a:rPr>
              <a:t>reasoning enable predicting the performance of a design in a new setting and require the combination of first-principles and trade-offs reasoning (Quintana-Cifuentes &amp; Purzer, 2022). </a:t>
            </a:r>
          </a:p>
        </p:txBody>
      </p:sp>
      <p:sp>
        <p:nvSpPr>
          <p:cNvPr id="4" name="Slide Number Placeholder 3">
            <a:extLst>
              <a:ext uri="{FF2B5EF4-FFF2-40B4-BE49-F238E27FC236}">
                <a16:creationId xmlns:a16="http://schemas.microsoft.com/office/drawing/2014/main" id="{FBDD5D15-75FA-4E55-922B-E09CF3BF4C5C}"/>
              </a:ext>
            </a:extLst>
          </p:cNvPr>
          <p:cNvSpPr>
            <a:spLocks noGrp="1"/>
          </p:cNvSpPr>
          <p:nvPr>
            <p:ph type="sldNum" sz="quarter" idx="4294967295"/>
          </p:nvPr>
        </p:nvSpPr>
        <p:spPr>
          <a:xfrm>
            <a:off x="8610600" y="6356350"/>
            <a:ext cx="2743200" cy="365125"/>
          </a:xfrm>
        </p:spPr>
        <p:txBody>
          <a:bodyPr/>
          <a:lstStyle/>
          <a:p>
            <a:fld id="{6F09F194-62D7-4CCB-9C8F-8096C2CC0182}" type="slidenum">
              <a:rPr lang="en-US" smtClean="0"/>
              <a:t>6</a:t>
            </a:fld>
            <a:endParaRPr lang="en-US"/>
          </a:p>
        </p:txBody>
      </p:sp>
      <p:pic>
        <p:nvPicPr>
          <p:cNvPr id="5" name="Picture 4">
            <a:extLst>
              <a:ext uri="{FF2B5EF4-FFF2-40B4-BE49-F238E27FC236}">
                <a16:creationId xmlns:a16="http://schemas.microsoft.com/office/drawing/2014/main" id="{930C6978-9D2C-410C-82E1-C87DA50A1B3F}"/>
              </a:ext>
            </a:extLst>
          </p:cNvPr>
          <p:cNvPicPr>
            <a:picLocks noChangeAspect="1"/>
          </p:cNvPicPr>
          <p:nvPr/>
        </p:nvPicPr>
        <p:blipFill>
          <a:blip r:embed="rId2"/>
          <a:stretch>
            <a:fillRect/>
          </a:stretch>
        </p:blipFill>
        <p:spPr>
          <a:xfrm>
            <a:off x="4138112" y="773665"/>
            <a:ext cx="7968163" cy="6084335"/>
          </a:xfrm>
          <a:prstGeom prst="rect">
            <a:avLst/>
          </a:prstGeom>
        </p:spPr>
      </p:pic>
    </p:spTree>
    <p:extLst>
      <p:ext uri="{BB962C8B-B14F-4D97-AF65-F5344CB8AC3E}">
        <p14:creationId xmlns:p14="http://schemas.microsoft.com/office/powerpoint/2010/main" val="2505083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FD4C0C-D200-402F-A655-6349E3A86D5A}"/>
              </a:ext>
            </a:extLst>
          </p:cNvPr>
          <p:cNvSpPr>
            <a:spLocks noGrp="1"/>
          </p:cNvSpPr>
          <p:nvPr>
            <p:ph type="sldNum" sz="quarter" idx="4294967295"/>
          </p:nvPr>
        </p:nvSpPr>
        <p:spPr>
          <a:xfrm>
            <a:off x="8610600" y="6356350"/>
            <a:ext cx="2743200" cy="365125"/>
          </a:xfrm>
        </p:spPr>
        <p:txBody>
          <a:bodyPr/>
          <a:lstStyle/>
          <a:p>
            <a:fld id="{6F09F194-62D7-4CCB-9C8F-8096C2CC0182}" type="slidenum">
              <a:rPr lang="en-US" smtClean="0"/>
              <a:t>7</a:t>
            </a:fld>
            <a:endParaRPr lang="en-US"/>
          </a:p>
        </p:txBody>
      </p:sp>
      <p:sp>
        <p:nvSpPr>
          <p:cNvPr id="5" name="Title 1">
            <a:extLst>
              <a:ext uri="{FF2B5EF4-FFF2-40B4-BE49-F238E27FC236}">
                <a16:creationId xmlns:a16="http://schemas.microsoft.com/office/drawing/2014/main" id="{2C409DC4-C111-476B-A43E-F5085B484C4A}"/>
              </a:ext>
            </a:extLst>
          </p:cNvPr>
          <p:cNvSpPr txBox="1">
            <a:spLocks/>
          </p:cNvSpPr>
          <p:nvPr/>
        </p:nvSpPr>
        <p:spPr>
          <a:xfrm>
            <a:off x="695325" y="29924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p>
        </p:txBody>
      </p:sp>
      <p:sp>
        <p:nvSpPr>
          <p:cNvPr id="7" name="Title 6">
            <a:extLst>
              <a:ext uri="{FF2B5EF4-FFF2-40B4-BE49-F238E27FC236}">
                <a16:creationId xmlns:a16="http://schemas.microsoft.com/office/drawing/2014/main" id="{F5199306-CB37-4951-924C-EC99FF308936}"/>
              </a:ext>
            </a:extLst>
          </p:cNvPr>
          <p:cNvSpPr>
            <a:spLocks noGrp="1"/>
          </p:cNvSpPr>
          <p:nvPr>
            <p:ph type="title"/>
          </p:nvPr>
        </p:nvSpPr>
        <p:spPr>
          <a:xfrm>
            <a:off x="838200" y="362347"/>
            <a:ext cx="10515600" cy="1325563"/>
          </a:xfrm>
        </p:spPr>
        <p:txBody>
          <a:bodyPr>
            <a:normAutofit fontScale="90000"/>
          </a:bodyPr>
          <a:lstStyle/>
          <a:p>
            <a:r>
              <a:rPr lang="en-US" b="1" dirty="0">
                <a:cs typeface="Calibri Light"/>
              </a:rPr>
              <a:t>The potential of engineering in K-12 education to promote agency, sustainability, and ethical design</a:t>
            </a:r>
            <a:endParaRPr lang="en-US" dirty="0"/>
          </a:p>
        </p:txBody>
      </p:sp>
      <p:pic>
        <p:nvPicPr>
          <p:cNvPr id="6" name="Picture 5">
            <a:extLst>
              <a:ext uri="{FF2B5EF4-FFF2-40B4-BE49-F238E27FC236}">
                <a16:creationId xmlns:a16="http://schemas.microsoft.com/office/drawing/2014/main" id="{BBE6B3EC-17C7-4679-B876-359F561A8723}"/>
              </a:ext>
            </a:extLst>
          </p:cNvPr>
          <p:cNvPicPr>
            <a:picLocks noChangeAspect="1"/>
          </p:cNvPicPr>
          <p:nvPr/>
        </p:nvPicPr>
        <p:blipFill>
          <a:blip r:embed="rId2"/>
          <a:stretch>
            <a:fillRect/>
          </a:stretch>
        </p:blipFill>
        <p:spPr>
          <a:xfrm>
            <a:off x="3667125" y="2030673"/>
            <a:ext cx="4325719" cy="3303035"/>
          </a:xfrm>
          <a:prstGeom prst="rect">
            <a:avLst/>
          </a:prstGeom>
        </p:spPr>
      </p:pic>
      <p:sp>
        <p:nvSpPr>
          <p:cNvPr id="8" name="TextBox 7">
            <a:extLst>
              <a:ext uri="{FF2B5EF4-FFF2-40B4-BE49-F238E27FC236}">
                <a16:creationId xmlns:a16="http://schemas.microsoft.com/office/drawing/2014/main" id="{256D478A-7ACC-4C4B-A97D-242F695B59BB}"/>
              </a:ext>
            </a:extLst>
          </p:cNvPr>
          <p:cNvSpPr txBox="1"/>
          <p:nvPr/>
        </p:nvSpPr>
        <p:spPr>
          <a:xfrm>
            <a:off x="8342531" y="4320242"/>
            <a:ext cx="2960906" cy="1561005"/>
          </a:xfrm>
          <a:prstGeom prst="rect">
            <a:avLst/>
          </a:prstGeom>
          <a:noFill/>
        </p:spPr>
        <p:txBody>
          <a:bodyPr wrap="square">
            <a:spAutoFit/>
          </a:bodyPr>
          <a:lstStyle/>
          <a:p>
            <a:pPr marR="0" lvl="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values different ways of thinking and approaching problems (e.g., cultural and indigenous ways of thinking)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multicultural INGENUITY</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10" name="TextBox 9">
            <a:extLst>
              <a:ext uri="{FF2B5EF4-FFF2-40B4-BE49-F238E27FC236}">
                <a16:creationId xmlns:a16="http://schemas.microsoft.com/office/drawing/2014/main" id="{7366D520-8C9B-43E3-8D46-EA93A4AB6049}"/>
              </a:ext>
            </a:extLst>
          </p:cNvPr>
          <p:cNvSpPr txBox="1"/>
          <p:nvPr/>
        </p:nvSpPr>
        <p:spPr>
          <a:xfrm>
            <a:off x="310932" y="1867995"/>
            <a:ext cx="3181350" cy="1561005"/>
          </a:xfrm>
          <a:prstGeom prst="rect">
            <a:avLst/>
          </a:prstGeom>
          <a:noFill/>
        </p:spPr>
        <p:txBody>
          <a:bodyPr wrap="square">
            <a:spAutoFit/>
          </a:bodyPr>
          <a:lstStyle/>
          <a:p>
            <a:pPr marR="0" lvl="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requires the careful examination of benefits and burdens and conscientious negotiation of design trade-offs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ethical INTEGRITY</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12" name="TextBox 11">
            <a:extLst>
              <a:ext uri="{FF2B5EF4-FFF2-40B4-BE49-F238E27FC236}">
                <a16:creationId xmlns:a16="http://schemas.microsoft.com/office/drawing/2014/main" id="{4D9D7D0C-644D-44A0-890A-F9F8CDBCF678}"/>
              </a:ext>
            </a:extLst>
          </p:cNvPr>
          <p:cNvSpPr txBox="1"/>
          <p:nvPr/>
        </p:nvSpPr>
        <p:spPr>
          <a:xfrm>
            <a:off x="8342531" y="2121185"/>
            <a:ext cx="3257550" cy="1857368"/>
          </a:xfrm>
          <a:prstGeom prst="rect">
            <a:avLst/>
          </a:prstGeom>
          <a:noFill/>
        </p:spPr>
        <p:txBody>
          <a:bodyPr wrap="square">
            <a:spAutoFit/>
          </a:bodyPr>
          <a:lstStyle/>
          <a:p>
            <a:pPr marR="0" lvl="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engages youth as transformative agents by promoting agency and ownership of ideas and negotiation through first-principles and trade-offs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transformative AGENCY</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14" name="TextBox 13">
            <a:extLst>
              <a:ext uri="{FF2B5EF4-FFF2-40B4-BE49-F238E27FC236}">
                <a16:creationId xmlns:a16="http://schemas.microsoft.com/office/drawing/2014/main" id="{8B7FC844-6286-4369-B346-6D9ECF5F422B}"/>
              </a:ext>
            </a:extLst>
          </p:cNvPr>
          <p:cNvSpPr txBox="1"/>
          <p:nvPr/>
        </p:nvSpPr>
        <p:spPr>
          <a:xfrm>
            <a:off x="310932" y="4108661"/>
            <a:ext cx="3446711" cy="2450094"/>
          </a:xfrm>
          <a:prstGeom prst="rect">
            <a:avLst/>
          </a:prstGeom>
          <a:noFill/>
        </p:spPr>
        <p:txBody>
          <a:bodyPr wrap="square">
            <a:spAutoFit/>
          </a:bodyPr>
          <a:lstStyle/>
          <a:p>
            <a:pPr marR="0" lvl="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promotes reasoning with practical as well as theoretical knowledge and disciplinary depth as well as interdisciplinary </a:t>
            </a:r>
            <a:r>
              <a:rPr lang="en-US" sz="1800" dirty="0">
                <a:latin typeface="Calibri" panose="020F0502020204030204" pitchFamily="34" charset="0"/>
                <a:ea typeface="Calibri" panose="020F0502020204030204" pitchFamily="34" charset="0"/>
                <a:cs typeface="Times New Roman" panose="02020603050405020304" pitchFamily="18" charset="0"/>
              </a:rPr>
              <a:t>breadth towards a fluency across experimental </a:t>
            </a:r>
            <a:r>
              <a:rPr lang="en-US" sz="1800" dirty="0">
                <a:effectLst/>
                <a:latin typeface="Calibri" panose="020F0502020204030204" pitchFamily="34" charset="0"/>
                <a:ea typeface="Calibri" panose="020F0502020204030204" pitchFamily="34" charset="0"/>
                <a:cs typeface="Times New Roman" panose="02020603050405020304" pitchFamily="18" charset="0"/>
              </a:rPr>
              <a:t>reasoning, </a:t>
            </a:r>
            <a:r>
              <a:rPr lang="en-US" sz="1800" dirty="0">
                <a:effectLst/>
                <a:latin typeface="Calibri" panose="020F0502020204030204" pitchFamily="34" charset="0"/>
                <a:ea typeface="Calibri" panose="020F0502020204030204" pitchFamily="34" charset="0"/>
                <a:cs typeface="Calibri" panose="020F0502020204030204" pitchFamily="34" charset="0"/>
              </a:rPr>
              <a:t>first-principles reasoning and, and futures reasoning [</a:t>
            </a:r>
            <a:r>
              <a:rPr lang="en-US" sz="1800" b="1" dirty="0">
                <a:effectLst/>
                <a:latin typeface="Calibri" panose="020F0502020204030204" pitchFamily="34" charset="0"/>
                <a:ea typeface="Calibri" panose="020F0502020204030204" pitchFamily="34" charset="0"/>
                <a:cs typeface="Calibri" panose="020F0502020204030204" pitchFamily="34" charset="0"/>
              </a:rPr>
              <a:t>reasoning FLUENCY</a:t>
            </a: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6900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909F912-58A8-4760-A104-E8E113B9B8C4}"/>
              </a:ext>
            </a:extLst>
          </p:cNvPr>
          <p:cNvSpPr/>
          <p:nvPr/>
        </p:nvSpPr>
        <p:spPr>
          <a:xfrm>
            <a:off x="4483940" y="4434958"/>
            <a:ext cx="2830544" cy="1810139"/>
          </a:xfrm>
          <a:prstGeom prst="rect">
            <a:avLst/>
          </a:prstGeom>
          <a:solidFill>
            <a:srgbClr val="F8CBAD">
              <a:alpha val="34902"/>
            </a:srgbClr>
          </a:solidFill>
          <a:ln w="28575">
            <a:solidFill>
              <a:srgbClr val="FCD9A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94BED0F8-EB1F-479A-8FC1-DEF15551C027}"/>
              </a:ext>
            </a:extLst>
          </p:cNvPr>
          <p:cNvPicPr>
            <a:picLocks noChangeAspect="1"/>
          </p:cNvPicPr>
          <p:nvPr/>
        </p:nvPicPr>
        <p:blipFill>
          <a:blip r:embed="rId2"/>
          <a:stretch>
            <a:fillRect/>
          </a:stretch>
        </p:blipFill>
        <p:spPr>
          <a:xfrm>
            <a:off x="11622008" y="0"/>
            <a:ext cx="185190" cy="6858000"/>
          </a:xfrm>
          <a:prstGeom prst="rect">
            <a:avLst/>
          </a:prstGeom>
        </p:spPr>
      </p:pic>
      <p:sp>
        <p:nvSpPr>
          <p:cNvPr id="18" name="Arrow: Pentagon 17">
            <a:extLst>
              <a:ext uri="{FF2B5EF4-FFF2-40B4-BE49-F238E27FC236}">
                <a16:creationId xmlns:a16="http://schemas.microsoft.com/office/drawing/2014/main" id="{E9B3B241-0494-4697-9A1C-7BABB2DB3832}"/>
              </a:ext>
            </a:extLst>
          </p:cNvPr>
          <p:cNvSpPr/>
          <p:nvPr/>
        </p:nvSpPr>
        <p:spPr>
          <a:xfrm>
            <a:off x="1818961" y="4973864"/>
            <a:ext cx="1319753" cy="893852"/>
          </a:xfrm>
          <a:prstGeom prst="homePlate">
            <a:avLst>
              <a:gd name="adj" fmla="val 24689"/>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Design Challenge</a:t>
            </a:r>
          </a:p>
        </p:txBody>
      </p:sp>
      <p:sp>
        <p:nvSpPr>
          <p:cNvPr id="20" name="Arrow: Pentagon 19">
            <a:extLst>
              <a:ext uri="{FF2B5EF4-FFF2-40B4-BE49-F238E27FC236}">
                <a16:creationId xmlns:a16="http://schemas.microsoft.com/office/drawing/2014/main" id="{D7B072B2-2E48-48CC-92A9-A3F548EBD771}"/>
              </a:ext>
            </a:extLst>
          </p:cNvPr>
          <p:cNvSpPr/>
          <p:nvPr/>
        </p:nvSpPr>
        <p:spPr>
          <a:xfrm>
            <a:off x="4529769" y="4976204"/>
            <a:ext cx="1319753" cy="893852"/>
          </a:xfrm>
          <a:prstGeom prst="homePlate">
            <a:avLst>
              <a:gd name="adj" fmla="val 24689"/>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dirty="0"/>
              <a:t>5-minute Student  Final Presentation</a:t>
            </a:r>
          </a:p>
        </p:txBody>
      </p:sp>
      <p:sp>
        <p:nvSpPr>
          <p:cNvPr id="22" name="Arrow: Pentagon 21">
            <a:extLst>
              <a:ext uri="{FF2B5EF4-FFF2-40B4-BE49-F238E27FC236}">
                <a16:creationId xmlns:a16="http://schemas.microsoft.com/office/drawing/2014/main" id="{286CB679-EEB3-4FD5-8A61-E24F3E3DC99E}"/>
              </a:ext>
            </a:extLst>
          </p:cNvPr>
          <p:cNvSpPr/>
          <p:nvPr/>
        </p:nvSpPr>
        <p:spPr>
          <a:xfrm>
            <a:off x="5978992" y="4997227"/>
            <a:ext cx="1319753" cy="893852"/>
          </a:xfrm>
          <a:prstGeom prst="homePlate">
            <a:avLst>
              <a:gd name="adj" fmla="val 24689"/>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dirty="0"/>
              <a:t>Final Design Review with Each student</a:t>
            </a:r>
          </a:p>
        </p:txBody>
      </p:sp>
      <p:sp>
        <p:nvSpPr>
          <p:cNvPr id="24" name="Arrow: Pentagon 23">
            <a:extLst>
              <a:ext uri="{FF2B5EF4-FFF2-40B4-BE49-F238E27FC236}">
                <a16:creationId xmlns:a16="http://schemas.microsoft.com/office/drawing/2014/main" id="{CA609794-BEAC-4076-81E9-4F8DC5E3ED3A}"/>
              </a:ext>
            </a:extLst>
          </p:cNvPr>
          <p:cNvSpPr/>
          <p:nvPr/>
        </p:nvSpPr>
        <p:spPr>
          <a:xfrm>
            <a:off x="7390402" y="5003089"/>
            <a:ext cx="1319753" cy="893852"/>
          </a:xfrm>
          <a:prstGeom prst="homePlate">
            <a:avLst>
              <a:gd name="adj" fmla="val 24689"/>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200" dirty="0"/>
              <a:t>Transcripts of Design Review Conversations</a:t>
            </a:r>
          </a:p>
        </p:txBody>
      </p:sp>
      <p:sp>
        <p:nvSpPr>
          <p:cNvPr id="26" name="Arrow: Pentagon 25">
            <a:extLst>
              <a:ext uri="{FF2B5EF4-FFF2-40B4-BE49-F238E27FC236}">
                <a16:creationId xmlns:a16="http://schemas.microsoft.com/office/drawing/2014/main" id="{DAFF5EDB-FD94-42E4-BAA8-6F74417DF74A}"/>
              </a:ext>
            </a:extLst>
          </p:cNvPr>
          <p:cNvSpPr/>
          <p:nvPr/>
        </p:nvSpPr>
        <p:spPr>
          <a:xfrm>
            <a:off x="3164187" y="4997226"/>
            <a:ext cx="1319753" cy="893852"/>
          </a:xfrm>
          <a:prstGeom prst="homePlate">
            <a:avLst>
              <a:gd name="adj" fmla="val 24689"/>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Teacher Selection</a:t>
            </a:r>
          </a:p>
        </p:txBody>
      </p:sp>
      <p:sp>
        <p:nvSpPr>
          <p:cNvPr id="29" name="object 4">
            <a:extLst>
              <a:ext uri="{FF2B5EF4-FFF2-40B4-BE49-F238E27FC236}">
                <a16:creationId xmlns:a16="http://schemas.microsoft.com/office/drawing/2014/main" id="{F9319501-E240-43B9-8EF1-0A306BF481DA}"/>
              </a:ext>
            </a:extLst>
          </p:cNvPr>
          <p:cNvSpPr txBox="1"/>
          <p:nvPr/>
        </p:nvSpPr>
        <p:spPr>
          <a:xfrm>
            <a:off x="743074" y="449683"/>
            <a:ext cx="9601200" cy="628377"/>
          </a:xfrm>
          <a:prstGeom prst="rect">
            <a:avLst/>
          </a:prstGeom>
        </p:spPr>
        <p:txBody>
          <a:bodyPr vert="horz" wrap="square" lIns="0" tIns="12700" rIns="0" bIns="0" rtlCol="0">
            <a:spAutoFit/>
            <a:scene3d>
              <a:camera prst="orthographicFront"/>
              <a:lightRig rig="soft" dir="t">
                <a:rot lat="0" lon="0" rev="15600000"/>
              </a:lightRig>
            </a:scene3d>
            <a:sp3d extrusionH="57150" prstMaterial="softEdge">
              <a:bevelT w="25400" h="38100"/>
            </a:sp3d>
          </a:bodyPr>
          <a:lstStyle/>
          <a:p>
            <a:pPr marL="12700">
              <a:lnSpc>
                <a:spcPct val="100000"/>
              </a:lnSpc>
              <a:spcBef>
                <a:spcPts val="100"/>
              </a:spcBef>
            </a:pPr>
            <a:r>
              <a:rPr lang="en-US" sz="4000" b="1" dirty="0">
                <a:ln w="0"/>
                <a:effectLst>
                  <a:outerShdw blurRad="38100" dist="19050" dir="2700000" algn="tl" rotWithShape="0">
                    <a:schemeClr val="dk1">
                      <a:alpha val="40000"/>
                    </a:schemeClr>
                  </a:outerShdw>
                </a:effectLst>
                <a:cs typeface="Arabic Typesetting" panose="03020402040406030203" pitchFamily="66" charset="-78"/>
              </a:rPr>
              <a:t>Data Collection</a:t>
            </a:r>
            <a:endParaRPr lang="cs-CZ" sz="4000" b="1" dirty="0">
              <a:ln w="0"/>
              <a:effectLst>
                <a:outerShdw blurRad="38100" dist="19050" dir="2700000" algn="tl" rotWithShape="0">
                  <a:schemeClr val="dk1">
                    <a:alpha val="40000"/>
                  </a:schemeClr>
                </a:outerShdw>
              </a:effectLst>
              <a:cs typeface="Arabic Typesetting" panose="03020402040406030203" pitchFamily="66" charset="-78"/>
            </a:endParaRPr>
          </a:p>
        </p:txBody>
      </p:sp>
      <p:sp>
        <p:nvSpPr>
          <p:cNvPr id="2" name="TextBox 1"/>
          <p:cNvSpPr txBox="1"/>
          <p:nvPr/>
        </p:nvSpPr>
        <p:spPr>
          <a:xfrm>
            <a:off x="1662969" y="6062826"/>
            <a:ext cx="2698737" cy="738664"/>
          </a:xfrm>
          <a:prstGeom prst="rect">
            <a:avLst/>
          </a:prstGeom>
          <a:noFill/>
        </p:spPr>
        <p:txBody>
          <a:bodyPr wrap="square" rtlCol="0">
            <a:spAutoFit/>
          </a:bodyPr>
          <a:lstStyle/>
          <a:p>
            <a:pPr algn="ctr"/>
            <a:r>
              <a:rPr lang="en-US" sz="1400" i="1" dirty="0"/>
              <a:t>Project introduced by the university team but let by classroom teachers</a:t>
            </a:r>
          </a:p>
        </p:txBody>
      </p:sp>
      <p:sp>
        <p:nvSpPr>
          <p:cNvPr id="14" name="TextBox 13"/>
          <p:cNvSpPr txBox="1"/>
          <p:nvPr/>
        </p:nvSpPr>
        <p:spPr>
          <a:xfrm>
            <a:off x="4483940" y="6273089"/>
            <a:ext cx="2641359" cy="307777"/>
          </a:xfrm>
          <a:prstGeom prst="rect">
            <a:avLst/>
          </a:prstGeom>
          <a:noFill/>
        </p:spPr>
        <p:txBody>
          <a:bodyPr wrap="square" rtlCol="0">
            <a:spAutoFit/>
          </a:bodyPr>
          <a:lstStyle/>
          <a:p>
            <a:pPr algn="ctr"/>
            <a:r>
              <a:rPr lang="en-US" sz="1400" i="1" dirty="0"/>
              <a:t>Data Collection</a:t>
            </a:r>
          </a:p>
        </p:txBody>
      </p:sp>
      <p:sp>
        <p:nvSpPr>
          <p:cNvPr id="15" name="TextBox 14"/>
          <p:cNvSpPr txBox="1"/>
          <p:nvPr/>
        </p:nvSpPr>
        <p:spPr>
          <a:xfrm>
            <a:off x="6705627" y="6254428"/>
            <a:ext cx="2641359" cy="307777"/>
          </a:xfrm>
          <a:prstGeom prst="rect">
            <a:avLst/>
          </a:prstGeom>
          <a:noFill/>
        </p:spPr>
        <p:txBody>
          <a:bodyPr wrap="square" rtlCol="0">
            <a:spAutoFit/>
          </a:bodyPr>
          <a:lstStyle/>
          <a:p>
            <a:pPr algn="ctr"/>
            <a:r>
              <a:rPr lang="en-US" sz="1400" i="1" dirty="0"/>
              <a:t>Data Analysis</a:t>
            </a:r>
          </a:p>
        </p:txBody>
      </p:sp>
      <p:pic>
        <p:nvPicPr>
          <p:cNvPr id="9" name="Picture 8">
            <a:extLst>
              <a:ext uri="{FF2B5EF4-FFF2-40B4-BE49-F238E27FC236}">
                <a16:creationId xmlns:a16="http://schemas.microsoft.com/office/drawing/2014/main" id="{DBB39E1A-0BB0-4E36-9633-7584552DD301}"/>
              </a:ext>
            </a:extLst>
          </p:cNvPr>
          <p:cNvPicPr>
            <a:picLocks noChangeAspect="1"/>
          </p:cNvPicPr>
          <p:nvPr/>
        </p:nvPicPr>
        <p:blipFill>
          <a:blip r:embed="rId3"/>
          <a:stretch>
            <a:fillRect/>
          </a:stretch>
        </p:blipFill>
        <p:spPr>
          <a:xfrm>
            <a:off x="6436297" y="465843"/>
            <a:ext cx="3709107" cy="3713831"/>
          </a:xfrm>
          <a:prstGeom prst="rect">
            <a:avLst/>
          </a:prstGeom>
        </p:spPr>
      </p:pic>
      <p:sp>
        <p:nvSpPr>
          <p:cNvPr id="23" name="TextBox 22">
            <a:extLst>
              <a:ext uri="{FF2B5EF4-FFF2-40B4-BE49-F238E27FC236}">
                <a16:creationId xmlns:a16="http://schemas.microsoft.com/office/drawing/2014/main" id="{684AA0DD-452B-417A-80D2-2C8A4DCDC828}"/>
              </a:ext>
            </a:extLst>
          </p:cNvPr>
          <p:cNvSpPr txBox="1"/>
          <p:nvPr/>
        </p:nvSpPr>
        <p:spPr>
          <a:xfrm>
            <a:off x="745463" y="3737853"/>
            <a:ext cx="3709107" cy="369332"/>
          </a:xfrm>
          <a:prstGeom prst="rect">
            <a:avLst/>
          </a:prstGeom>
          <a:noFill/>
        </p:spPr>
        <p:txBody>
          <a:bodyPr wrap="square">
            <a:spAutoFit/>
          </a:bodyPr>
          <a:lstStyle/>
          <a:p>
            <a:r>
              <a:rPr lang="en-US" dirty="0">
                <a:hlinkClick r:id="rId4"/>
              </a:rPr>
              <a:t>https://intofuture.org/aladdin.html</a:t>
            </a:r>
            <a:r>
              <a:rPr lang="en-US" dirty="0"/>
              <a:t>  </a:t>
            </a:r>
          </a:p>
        </p:txBody>
      </p:sp>
      <p:sp>
        <p:nvSpPr>
          <p:cNvPr id="17" name="TextBox 16">
            <a:extLst>
              <a:ext uri="{FF2B5EF4-FFF2-40B4-BE49-F238E27FC236}">
                <a16:creationId xmlns:a16="http://schemas.microsoft.com/office/drawing/2014/main" id="{479E3D0B-B2CC-4C40-AA0B-049C645EA708}"/>
              </a:ext>
            </a:extLst>
          </p:cNvPr>
          <p:cNvSpPr txBox="1"/>
          <p:nvPr/>
        </p:nvSpPr>
        <p:spPr>
          <a:xfrm>
            <a:off x="743074" y="1437185"/>
            <a:ext cx="5402771" cy="2308324"/>
          </a:xfrm>
          <a:prstGeom prst="rect">
            <a:avLst/>
          </a:prstGeom>
          <a:noFill/>
        </p:spPr>
        <p:txBody>
          <a:bodyPr wrap="square">
            <a:spAutoFit/>
          </a:bodyPr>
          <a:lstStyle/>
          <a:p>
            <a:pPr defTabSz="457200">
              <a:defRPr/>
            </a:pPr>
            <a:r>
              <a:rPr kumimoji="0" lang="en-US" sz="1600" b="1" i="0" u="none" strike="noStrike" kern="1200" cap="none" spc="0" normalizeH="0" baseline="0" noProof="0" dirty="0">
                <a:ln>
                  <a:noFill/>
                </a:ln>
                <a:solidFill>
                  <a:srgbClr val="000000"/>
                </a:solidFill>
                <a:effectLst/>
                <a:uLnTx/>
                <a:uFillTx/>
                <a:latin typeface="Acumin Pro SemiCondensed" panose="020B0604020202020204" charset="0"/>
                <a:ea typeface="+mn-ea"/>
                <a:cs typeface="+mn-cs"/>
              </a:rPr>
              <a:t>Energy efficient house design criteria </a:t>
            </a:r>
            <a:endParaRPr kumimoji="0" lang="en-US" sz="1600" b="1" i="0" u="none" strike="noStrike" kern="1200" cap="none" spc="0" normalizeH="0" baseline="0" noProof="0" dirty="0">
              <a:ln>
                <a:noFill/>
              </a:ln>
              <a:solidFill>
                <a:srgbClr val="000000"/>
              </a:solidFill>
              <a:effectLst/>
              <a:uLnTx/>
              <a:uFillTx/>
              <a:latin typeface="Acumin Pro"/>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arenR"/>
              <a:tabLst/>
              <a:defRPr/>
            </a:pPr>
            <a:r>
              <a:rPr kumimoji="0" lang="en-US" sz="1600" b="0" i="0" u="none" strike="noStrike" kern="1200" cap="none" spc="0" normalizeH="0" baseline="0" noProof="0" dirty="0">
                <a:ln>
                  <a:noFill/>
                </a:ln>
                <a:solidFill>
                  <a:srgbClr val="000000"/>
                </a:solidFill>
                <a:effectLst/>
                <a:uLnTx/>
                <a:uFillTx/>
                <a:latin typeface="Acumin Pro SemiCondensed" panose="020B0604020202020204" charset="0"/>
                <a:ea typeface="+mn-ea"/>
                <a:cs typeface="+mn-cs"/>
              </a:rPr>
              <a:t>minimize the energy needed to keep the building comfortable on a sunny day or a cold night (and ideally meet negative net energy)</a:t>
            </a:r>
          </a:p>
          <a:p>
            <a:pPr marL="342900" marR="0" lvl="0" indent="-342900" algn="l" defTabSz="457200" rtl="0" eaLnBrk="1" fontAlgn="auto" latinLnBrk="0" hangingPunct="1">
              <a:lnSpc>
                <a:spcPct val="100000"/>
              </a:lnSpc>
              <a:spcBef>
                <a:spcPts val="0"/>
              </a:spcBef>
              <a:spcAft>
                <a:spcPts val="0"/>
              </a:spcAft>
              <a:buClrTx/>
              <a:buSzTx/>
              <a:buFont typeface="+mj-lt"/>
              <a:buAutoNum type="arabicParenR"/>
              <a:tabLst/>
              <a:defRPr/>
            </a:pPr>
            <a:r>
              <a:rPr kumimoji="0" lang="en-US" sz="1600" b="0" i="0" u="none" strike="noStrike" kern="1200" cap="none" spc="0" normalizeH="0" baseline="0" noProof="0" dirty="0">
                <a:ln>
                  <a:noFill/>
                </a:ln>
                <a:solidFill>
                  <a:srgbClr val="000000"/>
                </a:solidFill>
                <a:effectLst/>
                <a:uLnTx/>
                <a:uFillTx/>
                <a:latin typeface="Acumin Pro SemiCondensed" panose="020B0604020202020204" charset="0"/>
                <a:ea typeface="+mn-ea"/>
                <a:cs typeface="+mn-cs"/>
              </a:rPr>
              <a:t>minimize the total cost of the building- cannot exceed $250,000 </a:t>
            </a:r>
          </a:p>
          <a:p>
            <a:pPr marL="342900" marR="0" lvl="0" indent="-342900" algn="l" defTabSz="457200" rtl="0" eaLnBrk="1" fontAlgn="auto" latinLnBrk="0" hangingPunct="1">
              <a:lnSpc>
                <a:spcPct val="100000"/>
              </a:lnSpc>
              <a:spcBef>
                <a:spcPts val="0"/>
              </a:spcBef>
              <a:spcAft>
                <a:spcPts val="0"/>
              </a:spcAft>
              <a:buClrTx/>
              <a:buSzTx/>
              <a:buFont typeface="+mj-lt"/>
              <a:buAutoNum type="arabicParenR"/>
              <a:tabLst/>
              <a:defRPr/>
            </a:pPr>
            <a:r>
              <a:rPr kumimoji="0" lang="en-US" sz="1600" b="0" i="0" u="none" strike="noStrike" kern="1200" cap="none" spc="0" normalizeH="0" baseline="0" noProof="0" dirty="0">
                <a:ln>
                  <a:noFill/>
                </a:ln>
                <a:solidFill>
                  <a:srgbClr val="000000"/>
                </a:solidFill>
                <a:effectLst/>
                <a:uLnTx/>
                <a:uFillTx/>
                <a:latin typeface="Acumin Pro SemiCondensed" panose="020B0604020202020204" charset="0"/>
                <a:ea typeface="+mn-ea"/>
                <a:cs typeface="+mn-cs"/>
              </a:rPr>
              <a:t>comfortably accommodate a family of four (approximately 2200 ft2 or 204 m2)</a:t>
            </a:r>
          </a:p>
          <a:p>
            <a:pPr marL="342900" marR="0" lvl="0" indent="-342900" algn="l" defTabSz="457200" rtl="0" eaLnBrk="1" fontAlgn="auto" latinLnBrk="0" hangingPunct="1">
              <a:lnSpc>
                <a:spcPct val="100000"/>
              </a:lnSpc>
              <a:spcBef>
                <a:spcPts val="0"/>
              </a:spcBef>
              <a:spcAft>
                <a:spcPts val="0"/>
              </a:spcAft>
              <a:buClrTx/>
              <a:buSzTx/>
              <a:buFont typeface="+mj-lt"/>
              <a:buAutoNum type="arabicParenR"/>
              <a:tabLst/>
              <a:defRPr/>
            </a:pPr>
            <a:r>
              <a:rPr kumimoji="0" lang="en-US" sz="1600" b="0" i="0" u="none" strike="noStrike" kern="1200" cap="none" spc="0" normalizeH="0" baseline="0" noProof="0" dirty="0">
                <a:ln>
                  <a:noFill/>
                </a:ln>
                <a:solidFill>
                  <a:srgbClr val="000000"/>
                </a:solidFill>
                <a:effectLst/>
                <a:uLnTx/>
                <a:uFillTx/>
                <a:latin typeface="Acumin Pro SemiCondensed" panose="020B0604020202020204" charset="0"/>
                <a:ea typeface="+mn-ea"/>
                <a:cs typeface="+mn-cs"/>
              </a:rPr>
              <a:t>have an attractive exterior.</a:t>
            </a:r>
          </a:p>
        </p:txBody>
      </p:sp>
    </p:spTree>
    <p:extLst>
      <p:ext uri="{BB962C8B-B14F-4D97-AF65-F5344CB8AC3E}">
        <p14:creationId xmlns:p14="http://schemas.microsoft.com/office/powerpoint/2010/main" val="1919521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5D013-657A-417E-8D26-1AB0F33956F5}"/>
              </a:ext>
            </a:extLst>
          </p:cNvPr>
          <p:cNvSpPr>
            <a:spLocks noGrp="1"/>
          </p:cNvSpPr>
          <p:nvPr>
            <p:ph type="ctrTitle"/>
          </p:nvPr>
        </p:nvSpPr>
        <p:spPr>
          <a:xfrm>
            <a:off x="1247775" y="275046"/>
            <a:ext cx="8117012" cy="512448"/>
          </a:xfrm>
        </p:spPr>
        <p:txBody>
          <a:bodyPr/>
          <a:lstStyle/>
          <a:p>
            <a:r>
              <a:rPr lang="en-US" dirty="0"/>
              <a:t>Design Review Session - Mike</a:t>
            </a:r>
          </a:p>
        </p:txBody>
      </p:sp>
      <p:sp>
        <p:nvSpPr>
          <p:cNvPr id="6" name="Slide Number Placeholder 5">
            <a:extLst>
              <a:ext uri="{FF2B5EF4-FFF2-40B4-BE49-F238E27FC236}">
                <a16:creationId xmlns:a16="http://schemas.microsoft.com/office/drawing/2014/main" id="{F9057FFB-03A0-4130-8DCE-E71A0D085519}"/>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Acumin Pro Semibold" panose="020B0504020202020204" pitchFamily="34" charset="77"/>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US" sz="1000" b="1" i="0" u="none" strike="noStrike" kern="1200" cap="none" spc="0" normalizeH="0" baseline="0" noProof="0">
              <a:ln>
                <a:noFill/>
              </a:ln>
              <a:solidFill>
                <a:srgbClr val="000000"/>
              </a:solidFill>
              <a:effectLst/>
              <a:uLnTx/>
              <a:uFillTx/>
              <a:latin typeface="Acumin Pro Semibold" panose="020B0504020202020204" pitchFamily="34" charset="77"/>
              <a:ea typeface="+mn-ea"/>
              <a:cs typeface="+mn-cs"/>
            </a:endParaRPr>
          </a:p>
        </p:txBody>
      </p:sp>
      <p:graphicFrame>
        <p:nvGraphicFramePr>
          <p:cNvPr id="58" name="Table 57">
            <a:extLst>
              <a:ext uri="{FF2B5EF4-FFF2-40B4-BE49-F238E27FC236}">
                <a16:creationId xmlns:a16="http://schemas.microsoft.com/office/drawing/2014/main" id="{FEE47615-B267-4217-A5F5-B237F73E0055}"/>
              </a:ext>
            </a:extLst>
          </p:cNvPr>
          <p:cNvGraphicFramePr>
            <a:graphicFrameLocks noGrp="1"/>
          </p:cNvGraphicFramePr>
          <p:nvPr>
            <p:extLst>
              <p:ext uri="{D42A27DB-BD31-4B8C-83A1-F6EECF244321}">
                <p14:modId xmlns:p14="http://schemas.microsoft.com/office/powerpoint/2010/main" val="619232169"/>
              </p:ext>
            </p:extLst>
          </p:nvPr>
        </p:nvGraphicFramePr>
        <p:xfrm>
          <a:off x="2178712" y="1057275"/>
          <a:ext cx="6816140" cy="2905187"/>
        </p:xfrm>
        <a:graphic>
          <a:graphicData uri="http://schemas.openxmlformats.org/drawingml/2006/table">
            <a:tbl>
              <a:tblPr/>
              <a:tblGrid>
                <a:gridCol w="1333518">
                  <a:extLst>
                    <a:ext uri="{9D8B030D-6E8A-4147-A177-3AD203B41FA5}">
                      <a16:colId xmlns:a16="http://schemas.microsoft.com/office/drawing/2014/main" val="1346551610"/>
                    </a:ext>
                  </a:extLst>
                </a:gridCol>
                <a:gridCol w="4932268">
                  <a:extLst>
                    <a:ext uri="{9D8B030D-6E8A-4147-A177-3AD203B41FA5}">
                      <a16:colId xmlns:a16="http://schemas.microsoft.com/office/drawing/2014/main" val="2642432533"/>
                    </a:ext>
                  </a:extLst>
                </a:gridCol>
                <a:gridCol w="550354">
                  <a:extLst>
                    <a:ext uri="{9D8B030D-6E8A-4147-A177-3AD203B41FA5}">
                      <a16:colId xmlns:a16="http://schemas.microsoft.com/office/drawing/2014/main" val="1031021167"/>
                    </a:ext>
                  </a:extLst>
                </a:gridCol>
              </a:tblGrid>
              <a:tr h="881597">
                <a:tc>
                  <a:txBody>
                    <a:bodyPr/>
                    <a:lstStyle/>
                    <a:p>
                      <a:pPr algn="l" rtl="0" fontAlgn="base"/>
                      <a:r>
                        <a:rPr lang="en-US" sz="1200" b="1" i="0">
                          <a:effectLst/>
                          <a:latin typeface="Times New Roman"/>
                        </a:rPr>
                        <a:t>Reviewer  </a:t>
                      </a:r>
                    </a:p>
                    <a:p>
                      <a:pPr lvl="0" algn="l">
                        <a:buNone/>
                      </a:pPr>
                      <a:r>
                        <a:rPr lang="en-US" sz="1200" b="1" i="0">
                          <a:effectLst/>
                          <a:latin typeface="Times New Roman"/>
                        </a:rPr>
                        <a:t>(Q1)</a:t>
                      </a:r>
                    </a:p>
                  </a:txBody>
                  <a:tcPr marL="86166" marR="86166" marT="43083" marB="43083">
                    <a:lnL>
                      <a:noFill/>
                    </a:lnL>
                    <a:lnR>
                      <a:noFill/>
                    </a:lnR>
                    <a:lnT>
                      <a:noFill/>
                    </a:lnT>
                    <a:lnB>
                      <a:noFill/>
                    </a:lnB>
                  </a:tcPr>
                </a:tc>
                <a:tc gridSpan="2">
                  <a:txBody>
                    <a:bodyPr/>
                    <a:lstStyle/>
                    <a:p>
                      <a:pPr algn="l" rtl="0" fontAlgn="base"/>
                      <a:r>
                        <a:rPr lang="en-US" sz="1200" b="0" i="0">
                          <a:effectLst/>
                          <a:latin typeface="Times New Roman"/>
                        </a:rPr>
                        <a:t>“I like how you… describing your presentation that for you, this was a mix of traditional and modern. Really, I was struck looking at the house, it looks like one you could see in a neighborhood. What other kind of houses and shapes did you explore first?” </a:t>
                      </a:r>
                    </a:p>
                  </a:txBody>
                  <a:tcPr marL="86166" marR="86166" marT="43083" marB="43083">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165802861"/>
                  </a:ext>
                </a:extLst>
              </a:tr>
              <a:tr h="2023590">
                <a:tc>
                  <a:txBody>
                    <a:bodyPr/>
                    <a:lstStyle/>
                    <a:p>
                      <a:pPr algn="l" rtl="0" fontAlgn="base"/>
                      <a:r>
                        <a:rPr lang="en-US" sz="1200" b="1" i="0">
                          <a:effectLst/>
                          <a:latin typeface="Times New Roman"/>
                        </a:rPr>
                        <a:t>Mike  </a:t>
                      </a:r>
                    </a:p>
                    <a:p>
                      <a:pPr lvl="0" algn="l">
                        <a:buNone/>
                      </a:pPr>
                      <a:r>
                        <a:rPr lang="en-US" sz="1200" b="1" i="0">
                          <a:effectLst/>
                          <a:latin typeface="Times New Roman"/>
                        </a:rPr>
                        <a:t>(A1)</a:t>
                      </a:r>
                    </a:p>
                  </a:txBody>
                  <a:tcPr marL="86166" marR="86166" marT="43083" marB="43083">
                    <a:lnL>
                      <a:noFill/>
                    </a:lnL>
                    <a:lnR>
                      <a:noFill/>
                    </a:lnR>
                    <a:lnT>
                      <a:noFill/>
                    </a:lnT>
                    <a:lnB>
                      <a:noFill/>
                    </a:lnB>
                  </a:tcPr>
                </a:tc>
                <a:tc>
                  <a:txBody>
                    <a:bodyPr/>
                    <a:lstStyle/>
                    <a:p>
                      <a:pPr algn="just" rtl="0" fontAlgn="base"/>
                      <a:r>
                        <a:rPr lang="en-US" sz="1200" b="0" i="0" dirty="0">
                          <a:effectLst/>
                          <a:latin typeface="Times New Roman" panose="02020603050405020304" pitchFamily="18" charset="0"/>
                        </a:rPr>
                        <a:t>“So, a few of the first houses that </a:t>
                      </a:r>
                      <a:r>
                        <a:rPr lang="en-US" sz="1200" b="1" i="1" dirty="0">
                          <a:effectLst/>
                          <a:latin typeface="Times New Roman" panose="02020603050405020304" pitchFamily="18" charset="0"/>
                        </a:rPr>
                        <a:t>I tried were basically rectangles, but I saw when I looked around the room</a:t>
                      </a:r>
                      <a:r>
                        <a:rPr lang="en-US" sz="1200" b="0" i="0" dirty="0">
                          <a:effectLst/>
                          <a:latin typeface="Times New Roman" panose="02020603050405020304" pitchFamily="18" charset="0"/>
                        </a:rPr>
                        <a:t>, a lot people were already doing rectangles. And I am not going to follow the trend, so </a:t>
                      </a:r>
                      <a:r>
                        <a:rPr lang="en-US" sz="1200" b="1" i="1" dirty="0">
                          <a:solidFill>
                            <a:schemeClr val="tx1"/>
                          </a:solidFill>
                          <a:effectLst/>
                          <a:latin typeface="Times New Roman" panose="02020603050405020304" pitchFamily="18" charset="0"/>
                        </a:rPr>
                        <a:t>I based off of a lot of the houses in my neighborhood</a:t>
                      </a:r>
                      <a:r>
                        <a:rPr lang="en-US" sz="1200" b="0" i="1" dirty="0">
                          <a:effectLst/>
                          <a:latin typeface="Times New Roman" panose="02020603050405020304" pitchFamily="18" charset="0"/>
                        </a:rPr>
                        <a:t>.</a:t>
                      </a:r>
                      <a:r>
                        <a:rPr lang="en-US" sz="1200" b="0" i="0" dirty="0">
                          <a:effectLst/>
                          <a:latin typeface="Times New Roman" panose="02020603050405020304" pitchFamily="18" charset="0"/>
                        </a:rPr>
                        <a:t> A lot of my house have the side garage and then they have different rooms to the left of the house facing. So, I explored a lot of designs, I even tried circle house, but it did not work out because the roof did not attach right. </a:t>
                      </a:r>
                      <a:r>
                        <a:rPr lang="en-US" sz="1200" b="1" i="1" dirty="0">
                          <a:effectLst/>
                          <a:latin typeface="Times New Roman" panose="02020603050405020304" pitchFamily="18" charset="0"/>
                        </a:rPr>
                        <a:t>I decided on this one because it was more related, you know, it was familiar to me</a:t>
                      </a:r>
                      <a:r>
                        <a:rPr lang="en-US" sz="1200" b="0" i="0" dirty="0">
                          <a:effectLst/>
                          <a:latin typeface="Times New Roman" panose="02020603050405020304" pitchFamily="18" charset="0"/>
                        </a:rPr>
                        <a:t>..” </a:t>
                      </a:r>
                      <a:endParaRPr lang="en-US" sz="1200" b="0" i="0" dirty="0">
                        <a:effectLst/>
                      </a:endParaRPr>
                    </a:p>
                  </a:txBody>
                  <a:tcPr marL="86166" marR="86166" marT="43083" marB="43083">
                    <a:lnL>
                      <a:noFill/>
                    </a:lnL>
                    <a:lnR>
                      <a:noFill/>
                    </a:lnR>
                    <a:lnT>
                      <a:noFill/>
                    </a:lnT>
                    <a:lnB>
                      <a:noFill/>
                    </a:lnB>
                  </a:tcPr>
                </a:tc>
                <a:tc>
                  <a:txBody>
                    <a:bodyPr/>
                    <a:lstStyle/>
                    <a:p>
                      <a:endParaRPr lang="en-US" sz="1200" dirty="0"/>
                    </a:p>
                  </a:txBody>
                  <a:tcPr marL="86166" marR="86166" marT="43083" marB="43083">
                    <a:lnL>
                      <a:noFill/>
                    </a:lnL>
                    <a:lnT>
                      <a:noFill/>
                    </a:lnT>
                  </a:tcPr>
                </a:tc>
                <a:extLst>
                  <a:ext uri="{0D108BD9-81ED-4DB2-BD59-A6C34878D82A}">
                    <a16:rowId xmlns:a16="http://schemas.microsoft.com/office/drawing/2014/main" val="3540347788"/>
                  </a:ext>
                </a:extLst>
              </a:tr>
            </a:tbl>
          </a:graphicData>
        </a:graphic>
      </p:graphicFrame>
      <p:graphicFrame>
        <p:nvGraphicFramePr>
          <p:cNvPr id="63" name="Table 62">
            <a:extLst>
              <a:ext uri="{FF2B5EF4-FFF2-40B4-BE49-F238E27FC236}">
                <a16:creationId xmlns:a16="http://schemas.microsoft.com/office/drawing/2014/main" id="{101FD772-4069-41D6-84A6-6413EB47BC1C}"/>
              </a:ext>
            </a:extLst>
          </p:cNvPr>
          <p:cNvGraphicFramePr>
            <a:graphicFrameLocks noGrp="1"/>
          </p:cNvGraphicFramePr>
          <p:nvPr>
            <p:extLst>
              <p:ext uri="{D42A27DB-BD31-4B8C-83A1-F6EECF244321}">
                <p14:modId xmlns:p14="http://schemas.microsoft.com/office/powerpoint/2010/main" val="2909989446"/>
              </p:ext>
            </p:extLst>
          </p:nvPr>
        </p:nvGraphicFramePr>
        <p:xfrm>
          <a:off x="2087546" y="4043340"/>
          <a:ext cx="6998471" cy="2628069"/>
        </p:xfrm>
        <a:graphic>
          <a:graphicData uri="http://schemas.openxmlformats.org/drawingml/2006/table">
            <a:tbl>
              <a:tblPr/>
              <a:tblGrid>
                <a:gridCol w="1369190">
                  <a:extLst>
                    <a:ext uri="{9D8B030D-6E8A-4147-A177-3AD203B41FA5}">
                      <a16:colId xmlns:a16="http://schemas.microsoft.com/office/drawing/2014/main" val="1346551610"/>
                    </a:ext>
                  </a:extLst>
                </a:gridCol>
                <a:gridCol w="5064204">
                  <a:extLst>
                    <a:ext uri="{9D8B030D-6E8A-4147-A177-3AD203B41FA5}">
                      <a16:colId xmlns:a16="http://schemas.microsoft.com/office/drawing/2014/main" val="2642432533"/>
                    </a:ext>
                  </a:extLst>
                </a:gridCol>
                <a:gridCol w="565077">
                  <a:extLst>
                    <a:ext uri="{9D8B030D-6E8A-4147-A177-3AD203B41FA5}">
                      <a16:colId xmlns:a16="http://schemas.microsoft.com/office/drawing/2014/main" val="1031021167"/>
                    </a:ext>
                  </a:extLst>
                </a:gridCol>
              </a:tblGrid>
              <a:tr h="508346">
                <a:tc>
                  <a:txBody>
                    <a:bodyPr/>
                    <a:lstStyle/>
                    <a:p>
                      <a:pPr algn="l" rtl="0" fontAlgn="base"/>
                      <a:r>
                        <a:rPr lang="en-US" sz="1200" b="1" i="0">
                          <a:effectLst/>
                          <a:latin typeface="Times New Roman" panose="02020603050405020304" pitchFamily="18" charset="0"/>
                          <a:cs typeface="Times New Roman" panose="02020603050405020304" pitchFamily="18" charset="0"/>
                        </a:rPr>
                        <a:t>Reviewer  </a:t>
                      </a:r>
                    </a:p>
                    <a:p>
                      <a:pPr lvl="0" algn="l">
                        <a:buNone/>
                      </a:pPr>
                      <a:r>
                        <a:rPr lang="en-US" sz="1200" b="1" i="0">
                          <a:effectLst/>
                          <a:latin typeface="Times New Roman" panose="02020603050405020304" pitchFamily="18" charset="0"/>
                          <a:cs typeface="Times New Roman" panose="02020603050405020304" pitchFamily="18" charset="0"/>
                        </a:rPr>
                        <a:t>(Q2)</a:t>
                      </a:r>
                    </a:p>
                  </a:txBody>
                  <a:tcPr marL="86166" marR="86166" marT="43083" marB="43083">
                    <a:lnL>
                      <a:noFill/>
                    </a:lnL>
                    <a:lnR>
                      <a:noFill/>
                    </a:lnR>
                    <a:lnT>
                      <a:noFill/>
                    </a:lnT>
                    <a:lnB>
                      <a:noFill/>
                    </a:lnB>
                  </a:tcPr>
                </a:tc>
                <a:tc gridSpan="2">
                  <a:txBody>
                    <a:bodyPr/>
                    <a:lstStyle/>
                    <a:p>
                      <a:pPr algn="l" rtl="0" fontAlgn="base"/>
                      <a:r>
                        <a:rPr lang="en-US" sz="1200" b="0" i="0">
                          <a:effectLst/>
                          <a:latin typeface="Times New Roman" panose="02020603050405020304" pitchFamily="18" charset="0"/>
                          <a:cs typeface="Times New Roman" panose="02020603050405020304" pitchFamily="18" charset="0"/>
                        </a:rPr>
                        <a:t>“Ok, very interesting, so it was again one way to look at the design. Did you look at the energy performance of the different homes?”</a:t>
                      </a:r>
                    </a:p>
                  </a:txBody>
                  <a:tcPr marL="86166" marR="86166" marT="43083" marB="43083">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165802861"/>
                  </a:ext>
                </a:extLst>
              </a:tr>
              <a:tr h="2119723">
                <a:tc>
                  <a:txBody>
                    <a:bodyPr/>
                    <a:lstStyle/>
                    <a:p>
                      <a:pPr algn="l" rtl="0" fontAlgn="base"/>
                      <a:r>
                        <a:rPr lang="en-US" sz="1200" b="1" i="0">
                          <a:effectLst/>
                          <a:latin typeface="Times New Roman" panose="02020603050405020304" pitchFamily="18" charset="0"/>
                          <a:cs typeface="Times New Roman" panose="02020603050405020304" pitchFamily="18" charset="0"/>
                        </a:rPr>
                        <a:t>Mike  </a:t>
                      </a:r>
                    </a:p>
                    <a:p>
                      <a:pPr lvl="0" algn="l">
                        <a:buNone/>
                      </a:pPr>
                      <a:r>
                        <a:rPr lang="en-US" sz="1200" b="1" i="0">
                          <a:effectLst/>
                          <a:latin typeface="Times New Roman" panose="02020603050405020304" pitchFamily="18" charset="0"/>
                          <a:cs typeface="Times New Roman" panose="02020603050405020304" pitchFamily="18" charset="0"/>
                        </a:rPr>
                        <a:t>(A2)</a:t>
                      </a:r>
                    </a:p>
                  </a:txBody>
                  <a:tcPr marL="86166" marR="86166" marT="43083" marB="43083">
                    <a:lnL>
                      <a:noFill/>
                    </a:lnL>
                    <a:lnR>
                      <a:noFill/>
                    </a:lnR>
                    <a:lnT>
                      <a:noFill/>
                    </a:lnT>
                    <a:lnB>
                      <a:noFill/>
                    </a:lnB>
                  </a:tcPr>
                </a:tc>
                <a:tc>
                  <a:txBody>
                    <a:bodyPr/>
                    <a:lstStyle/>
                    <a:p>
                      <a:pPr algn="just" rtl="0" fontAlgn="base"/>
                      <a:r>
                        <a:rPr lang="en-US" sz="1200" b="0" i="0" dirty="0">
                          <a:effectLst/>
                          <a:latin typeface="Times New Roman" panose="02020603050405020304" pitchFamily="18" charset="0"/>
                          <a:cs typeface="Times New Roman" panose="02020603050405020304" pitchFamily="18" charset="0"/>
                        </a:rPr>
                        <a:t>“Definitely the circle one, because the roof on the circle one, it allowed a lot of sunlight to hit a lot of areas on the roof, and by </a:t>
                      </a:r>
                      <a:r>
                        <a:rPr lang="en-US" sz="1200" b="1" i="1" dirty="0">
                          <a:effectLst/>
                          <a:latin typeface="Times New Roman" panose="02020603050405020304" pitchFamily="18" charset="0"/>
                          <a:cs typeface="Times New Roman" panose="02020603050405020304" pitchFamily="18" charset="0"/>
                        </a:rPr>
                        <a:t>putting a lot of solar panels down, I could maximize the efficiency, </a:t>
                      </a:r>
                      <a:r>
                        <a:rPr lang="en-US" sz="1200" b="0" i="0" dirty="0">
                          <a:effectLst/>
                          <a:latin typeface="Times New Roman" panose="02020603050405020304" pitchFamily="18" charset="0"/>
                          <a:cs typeface="Times New Roman" panose="02020603050405020304" pitchFamily="18" charset="0"/>
                        </a:rPr>
                        <a:t>so it was around negative three, thirty-five thousand kilowatts per hours, </a:t>
                      </a:r>
                      <a:r>
                        <a:rPr lang="en-US" sz="1200" b="1" i="1" dirty="0">
                          <a:effectLst/>
                          <a:latin typeface="Times New Roman" panose="02020603050405020304" pitchFamily="18" charset="0"/>
                          <a:cs typeface="Times New Roman" panose="02020603050405020304" pitchFamily="18" charset="0"/>
                        </a:rPr>
                        <a:t>but it looked like a muffin</a:t>
                      </a:r>
                      <a:r>
                        <a:rPr lang="en-US" sz="1200" b="0" i="0" dirty="0">
                          <a:effectLst/>
                          <a:latin typeface="Times New Roman" panose="02020603050405020304" pitchFamily="18" charset="0"/>
                          <a:cs typeface="Times New Roman" panose="02020603050405020304" pitchFamily="18" charset="0"/>
                        </a:rPr>
                        <a:t>, so I didn’t really like that. So, basically, </a:t>
                      </a:r>
                      <a:r>
                        <a:rPr lang="en-US" sz="1200" b="1" i="1" dirty="0">
                          <a:effectLst/>
                          <a:latin typeface="Times New Roman" panose="02020603050405020304" pitchFamily="18" charset="0"/>
                          <a:cs typeface="Times New Roman" panose="02020603050405020304" pitchFamily="18" charset="0"/>
                        </a:rPr>
                        <a:t>I came to a conclusion the more roof space that the sunlight hit, the more kilowatt per hours, the less kilowatt per hours.”</a:t>
                      </a:r>
                    </a:p>
                  </a:txBody>
                  <a:tcPr marL="86166" marR="86166" marT="43083" marB="43083">
                    <a:lnL>
                      <a:noFill/>
                    </a:lnL>
                    <a:lnR>
                      <a:noFill/>
                    </a:lnR>
                    <a:lnT>
                      <a:noFill/>
                    </a:lnT>
                    <a:lnB>
                      <a:noFill/>
                    </a:lnB>
                  </a:tcPr>
                </a:tc>
                <a:tc>
                  <a:txBody>
                    <a:bodyPr/>
                    <a:lstStyle/>
                    <a:p>
                      <a:endParaRPr lang="en-US" sz="1200" dirty="0"/>
                    </a:p>
                  </a:txBody>
                  <a:tcPr marL="86166" marR="86166" marT="43083" marB="43083">
                    <a:lnL>
                      <a:noFill/>
                    </a:lnL>
                    <a:lnT>
                      <a:noFill/>
                    </a:lnT>
                  </a:tcPr>
                </a:tc>
                <a:extLst>
                  <a:ext uri="{0D108BD9-81ED-4DB2-BD59-A6C34878D82A}">
                    <a16:rowId xmlns:a16="http://schemas.microsoft.com/office/drawing/2014/main" val="3540347788"/>
                  </a:ext>
                </a:extLst>
              </a:tr>
            </a:tbl>
          </a:graphicData>
        </a:graphic>
      </p:graphicFrame>
    </p:spTree>
    <p:extLst>
      <p:ext uri="{BB962C8B-B14F-4D97-AF65-F5344CB8AC3E}">
        <p14:creationId xmlns:p14="http://schemas.microsoft.com/office/powerpoint/2010/main" val="26371644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0.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EEE-Template_Black_StandardScreen" id="{417E3374-AD52-9E45-A14E-FFA57C8B615A}" vid="{BFF8DC79-8289-3847-A9E8-0C3A2B20A358}"/>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7253</TotalTime>
  <Words>4144</Words>
  <Application>Microsoft Office PowerPoint</Application>
  <PresentationFormat>Widescreen</PresentationFormat>
  <Paragraphs>350</Paragraphs>
  <Slides>28</Slides>
  <Notes>12</Notes>
  <HiddenSlides>3</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28</vt:i4>
      </vt:variant>
    </vt:vector>
  </HeadingPairs>
  <TitlesOfParts>
    <vt:vector size="48" baseType="lpstr">
      <vt:lpstr>Acumin Pro</vt:lpstr>
      <vt:lpstr>Acumin Pro ExtraCondensed</vt:lpstr>
      <vt:lpstr>Acumin Pro ExtraCondensed Smbd</vt:lpstr>
      <vt:lpstr>Acumin Pro Medium</vt:lpstr>
      <vt:lpstr>Acumin Pro Semibold</vt:lpstr>
      <vt:lpstr>Acumin Pro SemiCondensed</vt:lpstr>
      <vt:lpstr>Arial</vt:lpstr>
      <vt:lpstr>Calibri</vt:lpstr>
      <vt:lpstr>Calibri Light</vt:lpstr>
      <vt:lpstr>Google Sans</vt:lpstr>
      <vt:lpstr>Roboto</vt:lpstr>
      <vt:lpstr>Symbol</vt:lpstr>
      <vt:lpstr>Times New Roman</vt:lpstr>
      <vt:lpstr>United Sans Cd Md</vt:lpstr>
      <vt:lpstr>United Sans Reg Medium</vt:lpstr>
      <vt:lpstr>Wingdings</vt:lpstr>
      <vt:lpstr>Office Theme</vt:lpstr>
      <vt:lpstr>1_Office Theme</vt:lpstr>
      <vt:lpstr>Purdue2</vt:lpstr>
      <vt:lpstr>2_Office Theme</vt:lpstr>
      <vt:lpstr> workshop Engineering Design Coaching Tool for Sustainability and Ethically-conscientious Education</vt:lpstr>
      <vt:lpstr>Today’s agenda</vt:lpstr>
      <vt:lpstr>What is engineering?</vt:lpstr>
      <vt:lpstr>negotiation and argumentation</vt:lpstr>
      <vt:lpstr>Semantic Fluency in Engineering Design Reasoning</vt:lpstr>
      <vt:lpstr>Engineering Design Reasoning Quadrants Framework</vt:lpstr>
      <vt:lpstr>The potential of engineering in K-12 education to promote agency, sustainability, and ethical design</vt:lpstr>
      <vt:lpstr>PowerPoint Presentation</vt:lpstr>
      <vt:lpstr>Design Review Session - Mike</vt:lpstr>
      <vt:lpstr>PowerPoint Presentation</vt:lpstr>
      <vt:lpstr>PowerPoint Presentation</vt:lpstr>
      <vt:lpstr>PowerPoint Presentation</vt:lpstr>
      <vt:lpstr>PowerPoint Presentation</vt:lpstr>
      <vt:lpstr>Today’s agenda</vt:lpstr>
      <vt:lpstr>Coding Protocol for Engineering Design Fluency</vt:lpstr>
      <vt:lpstr>Design Review Session - Ender</vt:lpstr>
      <vt:lpstr>Design Review Session - Ender</vt:lpstr>
      <vt:lpstr>PowerPoint Presentation</vt:lpstr>
      <vt:lpstr>PowerPoint Presentation</vt:lpstr>
      <vt:lpstr>Today’s agenda</vt:lpstr>
      <vt:lpstr>Your Design Challenge </vt:lpstr>
      <vt:lpstr>PowerPoint Presentation</vt:lpstr>
      <vt:lpstr>PowerPoint Presentation</vt:lpstr>
      <vt:lpstr>Prior research </vt:lpstr>
      <vt:lpstr>workshop Engineering Design Coaching Tool for Sustainability and Ethically-conscientious Education</vt:lpstr>
      <vt:lpstr>6 Types of Engineering Inquiries: Honeycomb of Engineering</vt:lpstr>
      <vt:lpstr>Key design variables &amp; Student Design Journal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Purzer, Senay</dc:creator>
  <cp:lastModifiedBy>Purzer, Senay</cp:lastModifiedBy>
  <cp:revision>476</cp:revision>
  <cp:lastPrinted>2023-08-24T20:34:18Z</cp:lastPrinted>
  <dcterms:created xsi:type="dcterms:W3CDTF">2020-09-12T11:05:24Z</dcterms:created>
  <dcterms:modified xsi:type="dcterms:W3CDTF">2023-08-25T19:17:56Z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2023-03-09T02:01:54Z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89676745-5c91-41d6-872e-912e7e704264</vt:lpwstr>
  </property>
  <property fmtid="{D5CDD505-2E9C-101B-9397-08002B2CF9AE}" pid="8" name="MSIP_Label_4044bd30-2ed7-4c9d-9d12-46200872a97b_ContentBits">
    <vt:lpwstr>0</vt:lpwstr>
  </property>
</Properties>
</file>